
<file path=[Content_Types].xml><?xml version="1.0" encoding="utf-8"?>
<Types xmlns="http://schemas.openxmlformats.org/package/2006/content-types">
  <Default Extension="34xinaaaaaelftksuqmcc" ContentType="image/34xinaaaaaelftksuqmcc"/>
  <Default Extension="5l0mi7i62jmaaaaasuvork5cyii=" ContentType="image/5l0mi7i62jmaaaaasuvork5cyii="/>
  <Default Extension="8f0j+guzt+of4aaaaasuvork5cyii=" ContentType="image/8f0j+guzt+of4aaaaasuvork5cyii="/>
  <Default Extension="8heimi4hzddlyaaaaasuvork5cyii=" ContentType="image/8heimi4hzddlyaaaaasuvork5cyii="/>
  <Default Extension="8x1v5v+0uefsqaaaaasuvork5cyii=" ContentType="image/8x1v5v+0uefsqaaaaasuvork5cyii="/>
  <Default Extension="9oh80qpeqmgaaaaasuvork5cyii=" ContentType="image/9oh80qpeqmgaaaaasuvork5cyii="/>
  <Default Extension="ar8fyqvoaeuwlynaaaaaelftksuqmcc" ContentType="image/ar8fyqvoaeuwlynaaaaaelftksuqmcc"/>
  <Default Extension="b8tia93klqybaaaaabjru5erkjggg==" ContentType="image/b8tia93klqybaaaaabjru5erkjggg=="/>
  <Default Extension="bdosjwclgrkaaaaasuvork5cyii=" ContentType="image/bdosjwclgrkaaaaasuvork5cyii="/>
  <Default Extension="f7llk7n19bu1aaaaaelftksuqmcc" ContentType="image/f7llk7n19bu1aaaaaelftksuqmcc"/>
  <Default Extension="fntdata" ContentType="application/x-fontdata"/>
  <Default Extension="hyakyteyvyymsv8plaml9zwa1n8aaaaasuvork5cyii=" ContentType="image/hyakyteyvyymsv8plaml9zwa1n8aaaaasuvork5cyii="/>
  <Default Extension="j0zc6c4rv9ebqsox2mbc1jaahb4fwvihipyaxtpc1fquq7ohbil0cge5w0qnqd0tok0glz9fe5jehwmm833n622trdm0bigaaaaaelftksuqmcc" ContentType="image/j0zc6c4rv9ebqsox2mbc1jaahb4fwvihipyaxtpc1fquq7ohbil0cge5w0qnqd0tok0glz9fe5jehwmm833n622trdm0bigaaaaaelftksuqmcc"/>
  <Default Extension="kwlwxskwy3aaaaaelftksuqmcc" ContentType="image/kwlwxskwy3aaaaaelftksuqmcc"/>
  <Default Extension="n30ljpxacqkaaaaasuvork5cyii=" ContentType="image/n30ljpxacqkaaaaasuvork5cyii="/>
  <Default Extension="oi4fqpyxdn4aaaaasuvork5cyii=" ContentType="image/oi4fqpyxdn4aaaaasuvork5cyii="/>
  <Default Extension="png" ContentType="image/png"/>
  <Default Extension="rels" ContentType="application/vnd.openxmlformats-package.relationships+xml"/>
  <Default Extension="tj2ygsk383xtv7mvwkdbmvurwm2aaaaaelftksuqmcc" ContentType="image/tj2ygsk383xtv7mvwkdbmvurwm2aaaaaelftksuqmcc"/>
  <Default Extension="wcksmp8lgmzuwaaaabjru5erkjggg==" ContentType="image/wcksmp8lgmzuwaaaabjru5erkjggg=="/>
  <Default Extension="wkhyv9mpmywkaaaaabjru5erkjggg==" ContentType="image/wkhyv9mpmywkaaaaabjru5erkjggg=="/>
  <Default Extension="xml" ContentType="application/xml"/>
  <Default Extension="yobsz3waaaaasuvork5cyii=" ContentType="image/yobsz3waaaaasuvork5cyii=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7" r:id="rId15"/>
  </p:sldIdLst>
  <p:sldSz cx="9144000" cy="5143500" type="screen16x9"/>
  <p:notesSz cx="5143500" cy="9144000"/>
  <p:embeddedFontLst>
    <p:embeddedFont>
      <p:font typeface="Tahoma" panose="020B0604030504040204" pitchFamily="34" charset="0"/>
      <p:regular r:id="rId17"/>
      <p:bold r:id="rId18"/>
    </p:embeddedFont>
    <p:embeddedFont>
      <p:font typeface="Ubuntu" panose="020B0504030602030204" pitchFamily="34" charset="0"/>
      <p:regular r:id="rId19"/>
      <p:bold r:id="rId20"/>
      <p:italic r:id="rId21"/>
      <p:boldItalic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1" d="100"/>
          <a:sy n="141" d="100"/>
        </p:scale>
        <p:origin x="22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41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5CB8C-2B06-953B-7780-BD02746B8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4BE205-1405-4E9A-A8BB-EF638CF02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167571-19E4-1419-F9AC-9CD959C2B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780CB-7DF1-29FE-0AD1-8DE72D4E1E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97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8B2C9-D698-7AD3-427E-163128FB7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9E95AC-BEDA-1689-39B3-8AD872E0FD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06809C-9952-699E-BF14-79177E6CF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41BCB-34EB-932E-BCE7-9EC54DF89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55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44068-406B-E8DB-4779-554BF4455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4871B-95FF-1D60-68C7-25DD19FEB4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8E67D9-0D22-4B3E-9A9F-A3B481469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50611-E984-ABF6-2048-6B35427BFC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35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yobsz3waaaaasuvork5cyii=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khyv9mpmywkaaaaabjru5erkjggg=="/><Relationship Id="rId7" Type="http://schemas.openxmlformats.org/officeDocument/2006/relationships/image" Target="../media/image20.34xinaaaaaelftksuqmcc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n30ljpxacqkaaaaasuvork5cyii="/><Relationship Id="rId5" Type="http://schemas.openxmlformats.org/officeDocument/2006/relationships/image" Target="../media/image18.ar8fyqvoaeuwlynaaaaaelftksuqmcc"/><Relationship Id="rId4" Type="http://schemas.openxmlformats.org/officeDocument/2006/relationships/image" Target="../media/image17.5l0mi7i62jmaaaaasuvork5cyii=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9oh80qpeqmgaaaaasuvork5cyii=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8x1v5v+0uefsqaaaaasuvork5cyii=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8heimi4hzddlyaaaaasuvork5cyii=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dosjwclgrkaaaaasuvork5cyii=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kwlwxskwy3aaaaaelftksuqmc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8f0j+guzt+of4aaaaasuvork5cyii=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8f0j+guzt+of4aaaaasuvork5cyii=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8f0j+guzt+of4aaaaasuvork5cyii=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8f0j+guzt+of4aaaaasuvork5cyii=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f7llk7n19bu1aaaaaelftksuqmcc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j2ygsk383xtv7mvwkdbmvurwm2aaaaaelftksuqmcc"/><Relationship Id="rId5" Type="http://schemas.openxmlformats.org/officeDocument/2006/relationships/image" Target="../media/image11.j0zc6c4rv9ebqsox2mbc1jaahb4fwvihipyaxtpc1fquq7ohbil0cge5w0qnqd0tok0glz9fe5jehwmm833n622trdm0bigaaaaaelftksuqmcc"/><Relationship Id="rId4" Type="http://schemas.openxmlformats.org/officeDocument/2006/relationships/image" Target="../media/image10.b8tia93klqybaaaaabjru5erkjggg==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hyakyteyvyymsv8plaml9zwa1n8aaaaasuvork5cyii=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wcksmp8lgmzuwaaaabjru5erkjggg=="/><Relationship Id="rId4" Type="http://schemas.openxmlformats.org/officeDocument/2006/relationships/image" Target="../media/image14.oi4fqpyxdn4aaaaasuvork5cyii=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gradFill rotWithShape="1">
          <a:gsLst>
            <a:gs pos="0">
              <a:srgbClr val="000E1B">
                <a:alpha val="100000"/>
              </a:srgbClr>
            </a:gs>
            <a:gs pos="100000">
              <a:srgbClr val="002945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ata:image/png;base64,iVBORw0KGgoAAAANSUhEUgAAAukAAAQ6CAYAAAD5vuOwAAAAAXNSR0IArs4c6QAAIABJREFUeF7s3QmcXlV9N/Df/5z7PLNlnRBCFgEFw6ooiktd0S5afW2tGrcusk4CiAXEWq11bN3qggqEZBIQd1951dda29d960Kl1goKgmJiEiD7Opnlee695/d67jMTAiRkkszyLL/xE+eZ57nLOd9zo785+d9zDSuHnuvpFkBfEpDAIwTycvmHuMAeKD64ljNQzs7xsGPGTMXcim3Nc8L2GT3H6AnGcq6p2mcsFg9v26H2OdD2R7LPodzG2q6xbjc6XvXW/v0v1MPtS9z3SPY50H6HGo+H7zOW7Y90n/33G+t5DmYx5v8h0IYSkEArC8T8YX5l5bWAXUiDgnorXw3q+0EE7NMB1ZvR07URt7Cc7MheQMNlBE8SmQQkIAEJSEACEpgIAYf8kiKk09BrsMUTcRIdUwINLrAe5NvzvPwVXGp7cT3nJEn1Kpo7H+C8Bu+bmi8BCUhAAhKQQD0KMLxMIb0eB0Ztqi8Bs+8641vSC0s/gRlxI0/2WfoeOHsJyK76aqxaIwEJSEACEpBAwwsopDf8EKoDkyMwaIbVmcs/ggs71qGXzh+Xv4QW3mvAmZPTBJ1FAhKQgAQkIIGWEVBIb5mhVkePWsA2EXxfSIc/i8tmbMdnOMMNZpcaw6WALTzqw+sAEpCABCQgAQlIYFRAIV3XggTGLmDAzxjC2/L2tm/jPBvGisGF3pffCYYlAGaO/UjaUgISkIAEJCABCTyKgEK6Lg8JHJZABuCLOfgu9LTdHfdMVqbPpcP7QD4dgD+so2ljCUhAAhKQgAQkcCABhXRdFxI4bIGdBK8NKPehxzaij50O6XkGXAXgsYd9NO0gAQlIQAISkIAEHi6gkK5rQgJHIsANMOvNO0tfxJ/aHqzeOy/Jy28l8GcwzDmSI2ofCUhAAhKQgAQksE9AIV0XgwSOUID4vjl7e/ZAcht6LcOK6pO92bthfAGA9iM8qnaTgAQkIAEJSEACgEK6rgIJHLHAAMx9Mjf/IVxka+PTSP2u6quM9g4CpxzxUbWjBCQgAQlIQAISUEjXNSCBoxLYQvPvDs59FhfaDly/Z05SanszYecDOPaojqydJSABCUhAAhJoXQGF9NYde/V83AT+zTlcnd5fimUvATfxLJ+nHwTwPBDlcTuLDiQBCUhAAhKQQOsIKKS3zlirpxMkYDbAEK4PLF+HZXY/rmWba08vMPJqwE6coLPqsBKQgAQkIAEJNLOAQnozj676NokCaxH41tyVv4YeG8TNPM5X0/cCeCWA6ZPYDp1KAhKQgAQkIIFmEFBIb4ZRVB/qQCAAvCXJ2Vu5pP2e2B6/KnsZGd5rwBl10D41QQISkIAEJCCBRhJQSG+k0VJb61qA2E6Hvw+u9OniJtKbOSupVN9Gs/MAHFPXbVfjJCABCUhAAhKoLwGF9PoaD7Wm4QUeehPp8uo5PkG8ifRZAJKG7506IAEJSEACEpDA5AgopE+Os87SIgLxJlLiuhCS64ubSK/Z0OGmz+uxgCsAHN8iCuqmBCQgAQlIQAJHK6CQfrSC2l8CjxB46E2kn+RCP1T9B5j9MYAueUlAAhKQgAQkIIFDCiikH5JIG0jgcAUedhMpza/MX0EX/s6I0w73YNpeAhKQgAQkIIEWFFBIb8FBV5cnXuDhN5HeyO4kT/+GwJ8DmDPxDdAZJCABCUhAAhJoaAGF9IYePjW+vgUechNpsir9HZIfAvB0AK6+m67WSUACEpCABCQwpQIK6VPKr5M3s8DDn0Tax07H7I2G8EaYLWzmrqtvEpCABCQgAQkcpYBC+lECancJPIqAEffQuSvyWf47WGJVXLfnVF9uuwawFwIoC08CEpCABCQgAQkcUEAhXReGBCZUIDXihszya9DTsR59LDlLLzHiSi3JOKHuOrgEJCABCUigsQUU0ht7/NT6+hcw4Fc0d2U+vPZbuPzxFawcfryHXQNzvwewrf57oBZKQAISkIAEJDDpAgrpk06uE7aaAJHBsDL3+YdwYcc6fI+J+2W61IA3Azih1TjUXwlIQAISkIAExiCgkD4GJG0igaMVINYA7sq86r+Oy62Cjw8/zmd2DWgvAqDZ9KP11f4SkIAEJCCBZhNQSG+2EVV/6lPAMoCr85B/AMs6foNb6N3O9GID3gLgxPpss1olAQlIQAISkMCUCSikTxm9TtxyAlwH56/ME/8vOM+GcSNP8Fn1Gpj9IYD2luNQhyUgAQlIQAISOLiAQrquDglMmkAO4Kbcld6Pi2ztyGz6BQa+FbDHTlordCIJSEACEpCABOpfQCG9/sdILWwqgQ0Ar8oHyl/DlTaE5YOP8UnpwwBfCqCjqXqqzkhAAhKQgAQkcOQCCulHbqc9JXAEAgGGm0tJ6b3D59sa9NL549LzCL7NzB53BMfTLhKQgAQkIAEJNKOAQnozjqr6VN8CfACGq3KWv4oeG8RNXOCz9MMAXgags77brtZJQAISkIAEJDApAgrpk8Ksk0hgfwGC+GSSh/dULm2/F6T51elfEHi7ESeLSgISkIAEJCABCUAhXReBBKZEYDMCr8r37vwKrj5uAKs5zzPOptsfg+yakhbppBKQgAQkIAEJ1I+AQnr9jIVa0nICNycI76n0tP869tyvzi5gCG8zQLXpLXcpqMMSkIAEJCCBhwkopOuSkMCUCayDc2/Kh0aeQnrz8ON9xS2H4VwAyZS1SieWgAQkIAEJSGDqBRTSp34M1IKWFchJXB8svwY9HevRe2c5Oe7kt9LcMoDHtayKOi4BCUhAAhKQAFSTrotAAlMoYMDPkdnl2dzkh1hiebI6fU4I/KgBZ09hs3RqCUhAAhKQgASmWkAz6VM9Ajp/iwtUSP5DyNMVuHTaJtzE6T7P3w/y9QBntriNui8BCUhAAhJoXQGF9NYde/W8bgRudcTl6dLyj2OL/IrKEjp7lwGn1k0L1RAJSEACEpCABCZXQCF9cr11NgkcQGCAsHeGdOgTuGzGdizncb5UvQ60lwJol5gEJCABCUhAAi0ooJDegoOuLtehAL/paG9Jl5ZvRy9daX56WQCuAnB8HTZWTZKABCQgAQlIYKIFFNInWljHl8AYBMx2MfCvg+39PHq6d2NV9UkethzgM0HYGI6gTSQgAQlIQAISaCYBhfRmGk31pbEF+CWf4R3VS9t+gWvYkXRW30XY+TDMaex+qfUSkIAEJCABCRy2gEL6YZNpBwlMkIBtg/HKfHfpy7jaBpKV6YuC8R8MeOIEnVCHlYAEJCABCUigXgUU0ut1ZNSu1hRwNyfw76n02K9xw67Z3nd+GLBXAZzWmh7qtQQkIAEJSKBFBRTSW3Tg1e16FVgH596UD/mv43Kr+FXZG8j8bwx2Ur02WO2SgAQkIAEJSGACBBTSJwBVh5TAkQvkJK4Pll+Dno716Bs+ydOWw+yFAJIjP6z2lIAEJCABCUigoQQU0htquNTYFhAg8N8euDTtKf8IfSwlyN5OchkMx7ZA99VFCUhAAhKQgASigEK6rgMJ1JuADRC8OlRKn8XltidZMfwHwbkP6AbSehsntUcCEpCABCQwgQIK6ROIq0NL4MgFPp0w/H1lafuvRm4gvR7AywF0HPkhtacEJCABCUhAAg0joJDeMEOlhraQgAH3wNnS7P7kh+i14Pqqlxv4ZsAe00IM6qoEJCABCUigdQUU0lt37NXzuhaoEPaOkA59HJfN2F7qqz49ANcBOKeuW63GSUACEpCABCQwPgIK6ePjqKNIYPwF+BVPvL26tO0uLOc0n6QfAvA6ANPH/1w6ogQkIAEJSEACdSWgkF5Xw6HGSGA/AW4EsSzfdO//Q+8ZVb86+3OG8A4DThaTBCQgAQlIQAJNLqCQ3uQDrO41skBO8P2hXL4e59km3DR8is/9SpDPBeAauWNquwQkIAEJSEAChxBQSNclIoG6FviOM7w5vbj8U1zLtqQt+zuCFwCYU9etVuMkIAEJSEACEjg6AYX0o/PT3hKYUAGzXQjhjblt/zJ6Fgz6lZU/otl7DDhjQs+rg0tAAhKQgAQkMLUCCulT66+zS+CQAsR1ueUfQk/HeqzmPB+yGwC+FED5kPtqAwlIQAISkIAEGlNAIb0xx02tbiEB4jbncFl6cfm/0EuXLMiuJnA5yAUtpKCuSkACEpCABFpLQCG9tcZbvW1EAdtL564Kzn0eF1h/sip9XiCvMeDsRuyN2iwBCUhAAhKQwBgEFNLHgKRNJDDVAsQnEiu9u9Jjv8ZnOMMPpB8FsARA11Q3TeeXgAQkIAEJSGACBBTSJwBVh5TAOAsYeBfMXZRdXPqPeGi3Kr/EmL8FwAnjfCodTgISkIAEJCCBehBQSK+HUVAbJHBIgWEargrDpc/gctuTLB/8HSbJxwA89ZB7agMJSEACEpCABBpPQCG98cZMLW5Rgf1LXm7idJ+lNwB4BYCOFhVRtyUgAQlIQALNK6CQ3rxjq541lwCB2x2zZdnSzltjz9yq9EojrgC4qLl6qt5IQAISkIAEJACFdF0EEmgYgUECV4Rk9+dxwdz+pC89N4AfNuDJDdMDNVQCEpCABCQggbEJKKSPzUlbSaA+BNyqkvPvH77I1uKGXbO97+gD7GUA2uqjfWqFBCQgAQlIQALjIqCQPi6MOogEJkvgx87j0vTC8m3xhElf5W0k3giz4yarATqPBCQgAQlIQAKTIKCQPgnIOoUExk9gAAGX512lL+DPbcCvGn4x6f7BgCeM3yl0JAlIQAISkIAEplxAIX3Kh0ANkMDhCTDckCf8AC7sWIebeZyvZqsAvghA6fAOpK0lIAEJSEACEqhbAYX0uh0aNUwCBxO41RGXp0vLP8Yt9MnO7J0ElwKYKzIJSEACEpCABJpEQCG9SQZS3WglgX4Ql+VW+iJ6bNCvqLyczt5twOmthKC+SkACEpCABJpaQCG9qYdXnWtSAYN9NMvSa3Bp5wasGDrRO78awAvi8ulN2mV1SwISkIAEJNBaAgrprTXe6m3TCPzQAVekPeWfoI+lxLL3kjgfYHfT9FAdkYAEJDD5AhmAHED8ngGWAcwBFq8Z3yNzWHw/fs7c4jZEBot/Rl4z5DBXey9+VvxstZ9DPN7Ia0NmRA5yZP99++QgAiwQdAQDYS6AIByCkQRAWHwnHtCF4ue4XXwd3wdoIScSX9sv/ndxjBCPQQQS5gNcHj8lELcbeR1/9iP7FRxT/GXeEHIP5x0MHnnuYeZBV/xMBA8GD3POFz/Hz+I2I9sHeMRt4OJEli+OEYKHq/1M0hfv1ya6aq/jNlEKTEAkMCSgS4BQglkSF1gr7gUzJIyfg7X3yRJgiSFuU3td2ze+HtkHsDGJKqSPiUkbSaDOBGw3GJblbeX/i/Ns2K/KXkOGXgNOqbOGqjkSkIAEjkygFnwrgFUBVEFWaazCrAqiavE9QxWwSvy59rq2XfE6vgdUbXSbENLaNqwGuEp8XRwjsArnq8jzFN7HRBrAjLAkGFgLrjHMGmIQ3vdZ8XNIaVlS+6yMgNiS+NoQrAjBtdewcqjmlSJgw9oC4mtjgGsPyIZq77uOUHzP9hJuWkA7iP5+oH06gT1AdQbRAWLXLqBzFoGdQNdsYscOoKubGI5BeyswfS6xeTMwYx6BjcDAfGJ2EdqBWCx53MjrnSPfF4P4AWLBJHHXyHvvLPoBwGr7TfkXDb0wnA7DXBh+AIduGKbD0AXDus0Onc7QPtfQBsPWXQ5tZijPtCJG797ranF6WozLhr2DDokZko4YxQ2Dw674Hj/z7YahSu3n+CsAzZWL78WvNo40h6T2+tHeqwV8uPif+NsRmDkwqb3HvPbLRgz5zhIEJIwtHfllwMVfBOiTLMm/ZH5l5bWx+wZbPOXjoAZIQAJjEiD4wZCUP4oL7AH0VU71cKsBPntMO2sjCUhAAuMpUAvFQ4ANAmGIsEEDR362QTAMxSgUP7dim/g6DAOuYmA1Z6iaT2phO+S10IwszibnRp/HudNihjvLApKk9n6W7ntd/JyUcmTVUI0Ty+U4O92WozIc0MYcoSNHQA7XH5CHHNnMHLOQF/9Zh4DTkWNJDOH1EkrHc3B0rLoU6GUtsJ8OhwE4VOGQwSHf4TC928WrFffdtVchvS5HT42SwCEEzL7hLXlL9SK7Azevbffpwo+AeD2A6bKTgAQkMDYBq2BfmOYgwaEiRMfA7TgIuFrALsJ1DNYxeKMI2jn8oDEfAuJ2vhIjhoUsg/dpnA82MC1iR157XXWxpKMtRXUoQ2dHiv69OZJpGfzOgCzLUZmbY9FIGG/GwBxD2Xx4DCDBzGIu1qOKBGUkyIYSWIdvy5EgryRMYtlE2dHSB8suMngmVpuBzTIPJA5WKwFhUQoSfx4pBSlmcL0rSkRi6Ya3GPp8/Jm+KAGJs8D7lYDYSKnHaElI/B4/dw4MViufiSU1sfxm5HV8L/4rQe2d0X814L6SGe/ir0W1kpz4LxBFOU6tXCd+t2LfkVKeuG3x6cjx479ejL43+i8YiP/KkYei/IhJbp458jwU5UdM8uKXtywLlsSf45lLOSyNpUG1X+pK5RxpJVhsVZn5MNtzuMFQlB+FrtovbD5euchRQe1avOu37e6N1+TU/fKmkD62/yXTVhKoMwE+YHDnZRuTb6PXguvLewz5WwGcWGcNVXMkIIGJEYjlHHF2eoAMgzAbMMMAaANAGKx9x2DxHjgQA7eBg3kIQ+ZdDNyDsdTD4EfCdJYBSWoxTAO173FuOoZtzwxV1sJ1tT8DpqfYgwwnIMVdv63N7rUYwurjq7fXofv1JXSdXMYQyigNluFduS1rL5N721hqKyEvlemyMpi3MRaqmMVilTJiIQMtBuhYb+yLWuPiTxh5z8c65QQWajXJRS1yLIyINcijr0ffZ4JYG12rR47b1oKwc7GQJIZfBxt9PTKrambgyOsYb+N/avXLMVTv+5m19x787KE/73s/1lmMHoPxVWAM6COf24PHKM4b4sxuLXrX2lXbl3FPI4oy+Bi4Y2CNr4vgyiJ/WxG2YzNrP49uF/eJ+z5k+/32LV7GD0e2KyqERo/74Hax7qj2y8FDg37tPLHF9mCdfvGLgMXw/mDdPvb7+eGf7/u56MvILxUjvzSM/lIS7y9AiPclxJKp2n0GQBq/01nxvfa5q712tc9g+b73rLgfIb4X/3752nHiL7XFL7fI4Ntqv9wW8+lp8XcvHS6tUUivj/9ZUSskcLgC8Samt4Ry6WacZ7uSG9NnhZwfM+Aph3sgbS8BCUy6QEwyw0AM0BggGGenB2LQRoiBGyOvY8guwvYAkA8GugEzV7wG/XAxW50gLf7PPgbs+HMM2HHmGuUUWSXetJgCIQW7UpR2ZsDsFLOR4VVIawFqMr5ouPk3bcCsdgzOakd5uKMM105aG1yc17QYkGORSpkIsaq4FprNyoyvORKkR18ztMG5kiPKjAGbeVttG1cubuyDe/DmwHiDocWa4BiSR28QtHhDoI93S9ZmjOP7Fu8iLEoQ4t2aMV3WbiQcCc2IwTUG2bhv/Gz0/WKfkW0P+XoysHWO8RcY/deAkfsSRu41qP1GcoD34r0MI+/v+5cAC/ECitvHf5LYt9+Dr39beb7fcRnva7C3KKSP/2DqiBKYHAHDJ5I0vKdyafu96ONMjyzWpf8RgPLkNEBnkUDLC8Q66r0w7qHZbiP2gNwDh37A9lpAMcMdZ7YDRma6cw7C+1hSUh0N1UWwzpmhNBqwY4COgbstRTqUAXkKxj8zU+RIsQPphM5e97GEBO2oogP5cEebs/bQ5toR0MHM2lFCO0OItzF2wKyd8TusHUD80wGyw+JrN/JzYHy/uHUP5vzIzHJxm97oahqxnmLfyhqAdzFEPyJcj6zOsX/YNsbZ7dpx4vdYyqEvCTSDgFZ3aYZRVB9aWODHzuPS9MLybdEg6Uvj00cvAXBsC5uo6xI4GoHBGLLNsIew3YDtgYU9oO0BscdcXFkJewK4x4ow7gcszypIfHHTo4Vq1SypVJNihZFayI7fixKRLC1mseM/k19cLNc3vrPYt9Cjf1snwjGdSCtd5XJbJ/O0iyHvoi91IuRdoHXQ0A4LHTDfDoaOGKzNLK4lUrwGrAMIcVa6VtoRSzViuB4p72Cspa6VecSlKhIWZR6xtCN+dzEs7/fzSOlHLYyPbdm5oxk97SuBZhJQSG+m0VRfWlBgL8xdkM/yX8ESq/pVlVeQ9vcGnNaCFuqyBB4uEG/42gtwT1zDzsx2I4Q4w70bFn+uzXoH2O7ideAemB8yZtV4I6TFpfnKKL5XXbmCfLiKLK/CuioY2FzFwLzKuN5Udi3bMAedGBzqaktdVyi7TubWBaCTFroQ0EVaFxw6QXbBuU5HdpFxETp2AS6G7zJgJYQ4a11bp5lxBhsoOaDEfWF6NFCPhuuRMO3i+tJFyNZstP4+SWCqBRTSp3oEdH4JHJ0AyXcHX74eF9lmrOJiz/QmAFqK8ehYtXd9ChyktCTObrs9xnxPDN/BJbuLWW7kewE/bCGtwpJa6DZU0pxVdMTQPVSF76jEee4YxrHut2toH80NkPEGu49jGsLQzHLuZzCxaTFkE9YJy7sQrIuGTsC6wFCEb7P4Gl1w1gmirSgJKR6AUgvW8U9tpno0ZI9+brWHpOy/fe3hK5qtrs9rV62SwOELKKQfvpn2kEB9CfCr3vC26sVtd+Jmtvtq+jEArwMwrb7aqdZI4BEC41NaEkO3tVWQDVZhnRV0oIrpqIzLjZE3sx0eM5BjZikdnEX4mYTNRG4ziTATzmY6xNeYCdgMWFGPHcN2Ebhrs9gsObNYFhIfVhLD9X5BfPSphEUg1+y1/pJIQAIPCiik62qQQIMLkGuKpRiXln4Ye+JWVS8x4i0ATmjwnqn5jSsQHzyz24DtJLbDbDuM2y2+hm0PyHcYkm3F8oCTXVryPSb4RXxO4fDMktUCdxG6gZlkNiuG7vjaYuCuBe844x1XG2kD2MbabHebYTSIWxtg5fjZyA3bCtqNe92q5RKoLwGF9PoaD7VGAkcgUIW5ZfnubV/A1ccNJCvT5wbjRww4+wiOpV0kcCiBCoBdRQBH2AHadjjbZoE7YG4bke0ASzsM2SCcHzLHIatyuOo4BN82hNA/jI7pQ2jHMJZYDPNH//UpdiHFzHJanRWQzwRcLXxbDNyjoZtF+AYYH/YVb44swjZrM95lt+91DNu1z0ZCdywp0ZcEJCCByRdQSJ98c51RAuMtYMC1Wan0IZxvG3DN7m7f2X4jzF46UtM63qfT8ZpXID7gZidh22MI3xfAme8IdNvNuB3gbnNxne5s2PJ4k+VIAE/ahsA9w9gzYwh7UDmq2u54AyX2zoAvzSyZm8mSzSRtJkI6i87PeDB4xwDOmSOrkrQVZSYOxWx3LXSPznbHtbMfLEHRKiPNewGrZxJoKgGF9KYaTnWmZQXshw68Iu0p/yQ+HS5ZVX0XYUsBzG1ZEnX84QL9ALfXAjhrAdyw3WL5SVGK4raDWb+hWL97OM6Ap640BAwPo9o+hARDqGAYb0T1iJYO7GWCY/pnIil3l8x1B3PdIGYXpSYMs+BCLDGpzXbHFUwQarPdRFvxMJuixKRWclK8XzzAZvRn1XLrcpeABJpQQCG9CQdVXWpBAdtpIX9ttqz9G7Hzvq/yKsL+zoBTWxCj1bo8tvpvZgMWlxeMZSfEcJqFIQQOw7fHB6cPIcMweuKjrY9g7e5bOA070V0K6Rxa3k1z3YR1w6wbQLcFzgE4K65mEh98E8tNCLS72veR8pJ9M92x/lurlLTaVaz+SkACjxRQSNdVIYEmEDCQIVwRbPAT6OnejeWV07y31TA8qwl618pdmNr677iyCQZmlVnqDnTdzK0bIczhaPguvodugNMQrB2G4smTLn6v1X23Axx5QE4xG66bKlv5albfJSCBwxNQSD88L20tgfoV4CeTjO+uXNp+L67Z0OG75l0L2GuKAKWv+hQwq4LYQeMWI7YA3GJwmwFsie+B3DEh9d/xyZT37ZmJtrbuknPdMXSTI+HbrNuB3QRi+J4Bc7WQTXbE4F086p0xeNdC+chj4OPTJPUlAQlIQALjKaCQPp6aOpYEpk6AwE+9w7L0ovJ/xla4vupfGnAlgMdMXata/syxFGWnAZuJ0RBum2MYp4UtQCmuirIXxKCBgynDIEptAzAMwmPwiB6us5zTkAx3l8zXwndu3bQ4223dYJhjxex3LD1xnaOz3LXSk1oIr81+jwRwFg/V0cNxWv4yFoAEJDAlAgrpU8Kuk0pgIgQGYe61+awv/zOWLMn9quEXk+4fDHjCRJxMxyziK0HsMsbQbZtRzH77zWbcEgK3mHNbLc/2wvmBIoSDg0AYBNJBYO8gNs4fHvMqKL1r27HwxHhjZXcSsqL2G3DdDLH2G90GdoOcA3NdxUz3SMnJSN13bea7COFF+YlKT3QBS0ACEqh3AYX0eh8htU8CYxcgwltC3nYjLrGduGH4cd67mwE8d+xH0JYHEBiI5ScANoG2KQZxA7cE2GaD22Jkf/FQnhjCfak2C+4wiASDWIOhMYfwa7fPQFv33MSyeaQdS9ixQDbPmc0hi9KTuOpJrfRkpPbbinKTh4TvGMRVeqLLWAISkEAzCCikN8Moqg8SGBEgPpUk4e8rF7bfi2vZ5svpchheAyA+NVFfBxWwnQZuIrEZhk1WBHJuotkmMOww83stcCD1HIDFmfB8EDO7YngfGvMDeWIZisMxJTc0L9AdC7hjaZznYiB3OBaBM+FcJ8guAp0WV0Kp/Rm98VKlJ7qCJSABCbSSgEJ6K422+trsAgR+4oFL0p7yj2Jf3ar0SgOuALmo2fv+qP2r3aAZn5AZZ783Atxk4OZgtslCfO12w2OgCOKxJCXLB9CWDmBwxsCY1wXve6AT2aw5Jc95Af5YOHcsA+c5Z8eSOBbkLFjxiPnOfSGc7AKsFsYNerJlS1+k6rwEJCCBhwkXr6FyAAAgAElEQVQopOuSkEBTCQwYwyuzpe1fj73yK4ZfSnPvM8OZTdXLA3dmv7IUbgZskxk3hfid3GpgP/IwYD4ZSJMwgDwfQFfnAMoYGNNseHwYz0LMKTGdX5SjGIuyFDDMM4ulKZwNWlxJp5M2OhNunTCOzoiXQN2E2QLXobooAQlIYHwEFNLHx1FHkUC9CBC4LCSlT+EC60df5VRPu7Fp1ksvbtS0rQTvM3IDzDaY2X0kH1mWkpcH0IYBpBjARoztBk3SsApz4KoLErr5DFxAs/kGLoDZvJFH0BflKC6WpVgsRxmZCa/djKmVUOrlL4LaIQEJSKDRBRTSG30E1X4JPEzAcFMpCe8dPr99Da5hh+9Mb4BhyUh9c6NwBcC2AjGIc4PRNgTaBnPhPqPbAaI/Y4gz4/1ob+/HIMZelhIFPsvZGKguSODmEzaf4AIHxFA+H1YrSyE5zWJ5Soi15MWKKXFGXDdlNsoVpHZKQAISaHQBhfRGH0G1XwKPEPgvF3BZuqx8W/zE9aVXG8JfAragDq1ywLbEII4YwoENwbDBQrjfvNsRS1TSuHpKDOTl9j1Yh73otWxM/ejjTCQ4LsmGFxCl+TQucMwXEG5+bZ1wm0agy4HTWFu2MJaqxJpxBfExAWsjCUhAAhKYUAGF9Anl1cElMBUCe83sldnFpW/Ek/tV2cvJ8G4DTp+KxoycM4sP8AGsFsaNGwJiGGctjHMkjOflfnSiH+u+vxe95x46jC/fMg2YcVziuYA+lqfEX0RsvjEsgENRI05gmgO6WDx5tagZj0FcN2lO4cWgU0tAAhKQwBgEFNLHgKRNJNB4Am/Iy6Uv4DwbLq2snhUMKwA8cxK6EcP4ZsCtr5WpjMyMkw+YcafR9aeutAdAPwL6MRt7x3TT5o3sRl5d6I2LQLeQ4CKDXwgw3rAZH/DTZcC0kSAeQ/i0YrUU3ag5CUOuU0hAAhKQwIQIKKRPCKsOKoEpFSDw4RBKH8Eyux/LOc2X0uWgvRIo6qqP/ivewBnLVELYAGC9ObcuMN9gsKJmvJgZT9iPcnkPPPrHtIJKL8uYh7klly4KMYhbWASzhRaDefFUTU4nMc2A6bUZcU4H0BYreo6+QzqCBCQgAQlIoM4EFNLrbEDUHAmMhwDxr87wl2lP+SfxcG51+jYL4Y2AHXcEh98Ra8Vptg7ketLWmrP7ipnxlP2p4x7keT+Sjj1jmhm/hdMwUJmfVLmIrrSQIc6Kx3XcY9tirXgtiMcyFcRATkzXGuJHMGraRQISkIAEGltAIb2xx0+tl8BBBPZYCEuyZe0jdemV1/x2dcFeA045uJjtNvJ+mq2FcQ2JNWbuAQN3x/IU55I91eHhfpTad40pjH+SczCULvLeLWQIi1CUqFgsUZkL2IzfzvZPd7USlemAizPjWj1Fl7MEJCABCUhgVEAhXdeCBJpUwPjKfNY/fgVLluSlVdVzAnA9iKcB2DsyM/5rI9cE4NfxqZvwvj+Wqbg87Kn68i5g527Mnn3omvGbirKTBUm1cmJwOBH0Jxh4IsBumBUz4vZgEB8tUdF64k162albEpCABCQwTgIK6eMEqcNIoM4E6OztIQytQs+Mbbiec3w5fyaYd8D5gbi0oQthV7VU3oW9O3bjuO5DP3XzGnagPHxskiQL6O145jyxCOPGuKLKLAIzDJgZZ8lBzlSJSp1dEGqOBCQgAQk0loBCemONl1orgYMIDADYCGAD4jrj8WmcDN/LSu23FU8evYUem5DgjUhhFh5VsZcJ5g4cU0rKC0IIC+jwGJidYHSPA+PTODnNiBm0kTAOdOjmTV2XEpCABCQggXEWUEgfZ1AdTgITL7DXwI2k7QvkhP3KvN1ngbvS4kmcWT8G9/ZjYN4Qeh8llI8+eTNwAc0tIGyhMc6OW6whj7PjI6UqNgNA/KP1xSd+fHUGCUhAAhKQAKCQrqtAAnUt0G/AA4wPAUJcd5y/ofN3G7i5WObQl/aA6Ec/9uAKDMOMB+3N9UMnJElyAp0tYOACZ1xA8CTAjonriztYfOBPXN4whvF2zY7X9XWhxklAAhKQQLMLKKQ3+wirfw0kEAP5/QTXA7aWsDVGu9fAbUUgD6EfHelurF+/G71nVA/ar+Wchrb08T7HE8GwNU8q/4kLZ+7AzZzlq+n7DXgea+uMxyUO4x/NjjfQRaKmSkACEpBAiwgopLfIQKub9SVA7DHDesLWGrg2FMsdcp0x7DDn96SW70Zn+y78Cv3otexRA7mrnujNn2GWP5FArBufAbPZBhxD4Bt5qfQRnG9rQJrvq34VZi+tLwy1RgISkIAEJCCBRwgopOuikMBEC9hOA9bSsMaINYFca3D3x4cBOYTdVYTdqLTvwnF49BVW4gy5rx7viVPo3JlmPAWBs2EWV1U5hsRcWFxdZb+ZcbNvucCr06Xl22Mv/arqChB/OjKDPtEd1/ElIAEJSEACEjhSAYX0I5XTfhI4oECIq6uAdg/Ie2i4xxjWG/y2zCe74LAbO7AbA3j0GzpHAzn8STSeZuCZIOfAuelGdhN2TLEOOVB6tHEgcI+DXZj1lP4tbuf6hi83uKsAHK/xk4AEJCABCUigjgUU0ut4cNS0BhCw3QauiWHYwHsI/NKC22SeO1KWdiDDDmzF4KOusPKQQB5ONuIMwObBYSbJWQbOiTd3AigfAcgQDD353tIXcaUNJSvTFwbjhwx40hEcS7tIQAISkIAEJDBZAgrpkyWt8zSHAO8H3N37ZsnN/Sbe2Jkx7EAo74DDTvRYetC+PjSQn2TAYoALYW72SCCfDdgcGNpBjMtTOQn2hlBdgWXTt2A1F/mQfQrguc0xHuqFBCQgAQlIoEkFFNKbdGDVrfEQ6DfDWtJiyco9xdKHgZss4Y40zXciHdyBN3bvPejDgW5hGTsrj/GGxQQWG93JgC2CYU4tkGMWgFiyMsEPA+LH81L5PcXNo30seVa/ArM/HA8gHUMCEpCABCQggQkSUEifIFgdtgEFuBEWa8lxD0O4x1yy1gK3ZknYAZR3IGDHo86Sr+a8xLKTmXGxmS2m8XEAjiXZbUCcIY+hvGvS1x9/+M2jK6sfh+E1I78cNOA4qckSkIAEJCCBFhBQSG+BQVYXHylgGDDgNyTvsRjKvd1tuW20wB1pKd+B0L4Ds7EXSyw/IN9NnI5QfazPsZjOPd7AxYDNB+PNnPGPza6XJ3Q+4ubRlelfmcPlIBfo0pCABCQgAQlIoE4FFNLrdGDUrHEWsJ1m/BWJO2l2l4WwxsxtydKwE6VsByqdO3C5VQ540l4mmDe8KHHJ4gAudrDH08IJ8WZOI2azCOTshqE8XnXk49z5ITh3QT7kvxz76FcO/y+ae68BZ47zeXQ4CUhAAhKQgATGS0AhfbwkdZy6EiC2m+GXRLiTwJ1mWOPoNqdZ2A4b3o5jZu456Cz5tZxb6khPCnGW3LjYYCcBmEdgthlmg8UseRdAX1d9fpTGEPzbUKmuxOXTt5ZXV07LaatBPKtR2q92SkACEpCABFpOQCG95Ya8STtsW2C8B8CdcbbcQviNg9uSMmyDH9yO2bMPXLqyfMs0cOYJ3o+UrRgXg7YAxjn7ZsnJWbD9HhDUiIKBH89Zfg8usTW4hR1+Z/YlgC9uxK6ozRKQgAQkIIGWEFBIb4lhbsJO2iYY70YsX4kz5QzrilDeVtqGgO3YgIEDrk2+fO9xiWs7NRhPdQinEHYCzObGGztHylbiLHk7MD7LH9YN/CNvHv0MDK86wrXX66ZbaogEJCABCUigaQUU0pt2aJurY2YPgPyFAXcG4E4Xn+IZ3Na0nG9DpX87ts498AODrhtYkJTKpwXjGYbiIUHH0zjX4tM7azd3TgPQMGUrRzqoD795NFlZeRfNlgGYe6TH1H4SkIAEJCABCUyggEL6BOLq0EchwPsA3GWwO2n4uTHcZ95tTfN8O9C+DRdjCGZ8xAlWc1ESstMDilB+ZlyXnORcM8wBEJ/aGdckH5eHBB1F56Zi1yGAf5Gj/JW4jKRfWXktDb0GWzwVjdE5JSABCUhAAhI4hIBCui6RuhAwrAN4pxXlK3anWbjf4LalVtqGBNtwHirAAUL59UMn+MTOoPkzDIwz5QsJHmPgMXH1FRja6nTFlUlnJ+yvgk9uxIW2o3Rj9Wkhx/UAzpn0huiEEpCABCQgAQkcWkAh/dBG2mIiBGwjyLvMcAcD7jDLNzjvtlazfDvSjm0HXA7xFnrsrZzgq8kZLMpXeAbMFpAxlNscFMEcbRPR2iY55qrc5e/HRR1r8XHO9dX08zC8sEn6pm5IQAISkIAEmktAIb25xrN+e2PbjbybMZQbfu6crbGUm9OktBVD2HrAUN7HEogTfZKfwbwI5afDsMCIOSxmyTkHRLl++1xnLSO+5YCr06Xl23ELvd+ZfQHgH7dCTX6djYSaIwEJSEACEji0gEL6oY20xREJ9BuKhwfdQefuNNgvHcLGNM+3IrRvw1Y88kbP3rXtmLvgsd7jDBrOMNip8SmesXSFtZnyWFdeOqLWaCc84ubRvsoHCLsQQLyBVl8SkIAEJCABCdSTgEJ6PY1GQ7elYsCvSfzczO6iszst5/1Zkm9F9VEeHnTj0Ak+2FmkP6soXyEWxJs8WbvJM4ZHhfLxuyyGEPj6fHP5n9BrmV9RvQgOfw3gseN3Ch1JAhKQgAQkIIFxEVBIHxfG1juIgSB/A4uz5LiL4M8t2LosD1vhqtvhpu2Mq4g8AmZF/7GJT04LMZSTT4K5441hHs3NBditUD6xlxKBKwJKN6PHdic3DP9u8O6DBjxpYs+qo0tAAhKQgAQkcNgCCumHTdbCO3AjYHfHpRGJ8AtH/8vMwiYk5e1wv9mB80585Aosn+EMDKcn+RxPNMNZJBcTdpzV1uc+duTBQS1sOuldvz5H/kH0dKxH3/BJHu7jAJ476a3QCSUgAQlIQAISeHQBhXRdIY8i0G/ALwn8nMHuMuR3OeceSH1pO7Zv24GhYx75VM9r2YYk3uxZPZ3EEw14AmALDDiGtVDeEg8PqturyuxfPMNbqz1tP8PNa9t9ZcGXYPaHddteNUwCEpCABCTQqgIK6a068gfrNzeBNrI0In9swa3N2pItqGI7jsEeLLH8EXsuH3xMkpROG3mA0NkAjjcUdeVxtlx15XV0iRG423m7MLuw9O+xWX5ldTmAP4cVvzzpSwISkIAEJCCBehFQSK+XkZiidlgM3VwL2h2G8DPS/4+zsCHNsq3o7NiK86wCxIVB9vuKdeWufTGNpxlxJmGLCR438gChGMy1VvkUDecYTjsEhlfnm9r+Gb0W3Mr0SjNcAXDRGPbVJhKQgAQkIAEJTJaAQvpkSdfVeUbLWOKa5bc7s7syhgeQV7ce8IbP0brylKfT4TQznAm6BSNLIsZVWOIsrKurHqoxBxUgwmUhafsULrB+v6ryctLebcDpIpOABCQgAQlIoI4EFNLraDAmtCkHKGNBvgVJ21bMxt5HlLHcxAVJlp0ZYl258am1EhbOIVw3yFkwJBPaXB18wgSMuCbz2UdwUed9pVXVJ4WAFTA8Y8JOqANLQAISkIAEJHD4Agrph2/WEHscbhlLfLonqid54Amkq63EAj7GYHFpxFjCoid7NsTAj6WR9hXP5O3VpXYX+jjTo3oLYL8/lj21jQQkIAEJSEACkySgkD5J0JNzmsMrY7mZs1BNT/FwT4CFJyPgVDPML274JDRbPjljNulnIfAzR+vJlpZuRS+dn5/GZRhfreUwJ30odEIJSEACEpDAwQUU0hv96jiKMhbwHBhOQG0VlvinS7XljX49jKX9NmDEK7Olpa/HrZO+yt8RbunIv5iM5QDaRgISkIAEJCCBiRZQSJ9o4Yk4Ph8AcYcRP6Hz/+UQ1h90NRaVsUzEADTDMd+Ql0tfwHk27PqqFxvwVgCPbYaOqQ8SkIAEJCCBphBQSG+UYdwvmBtuy2G/QV7ajATb0WPpQ3qhMpZGGdQpaydhbw8YWoWeGdt83/BLCPe+2oOn9CUBCUhAAhKQQF0IKKTXxTAcpBGHEcz3X41FZSz1PKj10TbihjwpfQAX2jqt8FIfQ6JWSEACEpCABB4ioJBebxfEYQTzPp7kmT+Z4FlajaXexrHO22P8Rw+8vXpx2534eP9cn7Z9DsDv1nmr1TwJSEACEpBA6wgopNfDWI8xmJOGvsrJHna2Gc6mubOM4XjGZRK1Gks9DGQjteHHzuPS9MLybehl4udnnwP5cq1/30hDqLZKQAISkEBTCyikT9XwjjGYv4oe51ZO9ok92ejOJnCWgTGYHwtwJgA/VT3QeRtZwDaaw59mF5W+G3uR9KUfI/kGGGY0cq/UdglIQAISkEDTCCikT+ZQjjGY9zLBfJzsUT3baE+h4YkGLCIwDyhClIL5ZA5bc54rBfmavLv8j/Fps64vfYsBbwK4oDm7q15JQAISkIAEGkxAIX2iB2yMwTwulehwsmd+tjE8lcAT9gvm0xXMJ3qcWu/4JC4Nu3d/Gn81t9+vqryetL81YHHrSajHEpCABCQggToUUEifkEHZYYY7QN5G4NactvaAyyX2sowF1ccXNebEU0mcaYZFNDsWpIL5hAyNDjoqYIHvzUL5Olxqm5LV6fND4DUGPFlCEpCABCQgAQnUgYBC+rgNwrABd9FwG8AfOLNfpcPpRmz/zTb0nlHdd5Zr2Ya26mJP/2RYOAfAGQYuIlwtmBvcuLVIB5LAowrwk0nGd1cubb8XNw8/3qfuJhDPEZoEJCABCUhAAnUgoJB+tIPAewGLM+b/4Wg/y5isRzs2xSc57jvyzWxHFoO5nY2Ac+BwuhELScyDYRqgYH60o6D9j0jg2454c7q0fDv62OlR/RJgLzqiI2knCUhAAhKQgATGV0Ah/Ug87QEg/I8xzpq727KQr8WMto24F3vRa6E44i302FU91YfwNMA/DWanAVyI2s2fXQrmR+KufcZTgMAvXLCLsmWlfwdoflX6CQS8Goa28TyPjiUBCUhAAhKQwBEIKKSPGW2XGX4G4jYG/ntO/Brt1Y1YP20nei3bd5TVXOSRP8XIZ5J8KoATFMzHbKwNJ1XAdv+2RGtJ1lP6Zjxt0ld5H+EuAjhnUpuhk0lAAhKQgAQk8EgBhfRHvSqqBvyiqDPP8a/O4+40Lz2AOdiKJfZgnXlfXK88e4IzPMOIZxl4MoG4lJ3WMddfunoWCAD/LJ9d/mK8nt2K4cvM2dWAHV/PjVbbJCABCUhAAi0hoJB+wGFeA+C/iPCfLvifZszXY7htI67EMGAs9uilw3HVUz3s6TA8D4bTQFsIY3z6Z7klLh51suEFaHZ1yJKbcInt9CsqL6ezdxtwesN3TB2QgAQkIAEJNLqAQvroCHITgJ/GOnN6/6M8+DUY3LUJC7/VjyVL8n3jvIILva88xWjPJOypAB8L2HwYOkBYo18Pan9rCRjw0SzLrsGlnRtKK6pPC96uA/m01lJQbyUgAQlIQAJ1KNDaId2GDLgDwK208G95sHvB0ka4/96Jnqem+4brM5yB/uwJzuXPMNizDRbLWeYDmKWHDNXhRa0mHYaA/R+P8LfVnra7sWJwoXfJpwGcexgH0KYSkIAEJCABCUyEQGuGdG6EudtIft/Bfpxl6TrM7dj8kDpz0NBXPcXDPx0Iz43rmcNsIchjAZWzTMS1qGNOicB/OOJN6dLyj9HLsp9f/QJgL9PqQ1MyFjqpBCQgAQlI4EGBVgrpBtxJ4N/g3LfzLL8b7eX78AbsgY0smxhZbuICn1aeYuafTuAcIDyuKGcBOgGVs+jvTpMJGNYZ7C+yi0s/iD3zq6orQPtTgHH9fn1JQAISkIAEJDBVAs0f0m2HAT9BEc7xHxmyezHU/gAut8o+85s4HcCZLkufYeRzzGI5SwzmjOUsyVSNjc4rgUkQqIDhVXlP29dgRrcy/RszXjaybOgknF6nkIAEJCABCUjggAJNHNJ/HWvNAXzbofSzNOy9D5un7XjImuY3DD/Omz0Tzp4P4kwYFwGmchb9XWk1gYtylD6HHhv0K6vn0fB2A05qNQT1VwISkIAEJFBXAk0W0geNuANm/0qzH+bIfgm23YceDO1bOvEadqArfaIrbgDF8wzhFMLimubxKaBanaWurk41ZjIEDOzNQnUFlk3fkvSlvx/ADxhw1mScW+eQgAQkIAEJSOAgAs0R0u1+GG4j8++74P87Q/obbF67Fb1nPPjAoesGFvhS2zlmfD4RnwTKx8JMa5rrb4YEiNW5L70PF9na8iqekTNdBeB3BCMBCUhAAhKQwBQKNG5It2Bg7UZQ43dy4G4MDN6P3bP2oHf0RlAaVlTPcFYsm/hCM55KYBGAGVq9YgovOp26vgTIf/GGt1Z72n6GmznLV7MvAPz9+mqkWiMBCUhAAhJoMYHGC+m23Qw/CcS/OstvzXLei7R940NuBL2R3QjZ2UkIz6FzzwR5MoBY0tLWYsOr7krgkAIEb/fOlqYXlf8TpPOr088AeIWenHtIOm0gAQlIQAISmDiBBgrp9wK8FWbfcg4/TwdL92EHdj7kRtA+nuSZPxMIv0fDmQY8BsBsrdAycdePjtwUAtvM7LXZxaVvx94kK6sfpuH8kYd1NUUH1QkJSEACEpBAwwnUe0g34Oc09z0EfCuHvxuG++MqFPug+9gJDp3lzD3bzD/XyMVFSYuhA9SNoA13QarBUyGQAe51+WL/f3GuZW5leqUZrgDiakf6koAEJCABCUhgSgTqMqQTmQE/hfG7MPfdjMkvMBubHvJE0PgIc/inwexcOJwN2okwzAVZnhJInVQCDSxA4E2hq/QJ/Knt8SsrrybwLjM7pYG7pKZLQAISkIAEGlugzkL6XgP+O9C+7Yh/y7LqL1Hu3IoeSwvlXjrMr57higcO+RcY9t0IGh9G5Bp7JNR6CUydgME+kCXJx3CBPZD0pc8O4EcNeMrUtUhnloAEJCABCbS4QH2EdNsOxCUU+Q3v8aPUl36N9fvVm/dxJvLKOYmz5xH2TFjxoJX5uhG0xS9edX/8BMjPJii/q7LUfoW+4ZM8/McBPnf8TqAjSUACEpCABCRwWAJTGtLNHgDDrXD2zzlL/4Ns9zpsmbl73xKKK3is95VnILgXw/BUmJ0AUjeCHtYIa2MJjEng2y6rXp1eOu2nWM5p3le/CLM/GNOe2kgCEpCABCQggfEXmKKQvhZxfXPyn3PgZ8jL63EJBmDGoocf52N8Vn0WYC814okkToBhmkpaxn/8dUQJRAGCP3N0PdnS0q2xrMzPTz9bLMMIlCQkAQlIQAISkMAUCExmSDfgbiL8AMG+kVv55xi87z5c+Zihfd1eOfx479xzAHuxkWcSdjzAzilg0Skl0GoCm43567OlHd+JHU/60o8RfMPIg79azUL9lYAEJCABCUy9wISHdAONuB1m36XZd3Kkv8BQ+wMPefjQisqZzniumf0eYKcDWAigfep11AIJtIxACvJV+abyP8VyM9eXvt2AywAe1zIC6qgEJCABCUigngQmMKQPG/CTYhlF8AeZtd2N+7EFvVYt+v89JliTPsll9gJjeAEMpwEWA4GWUKynC0RtaR0BwwX5rNLnscSG/IrqRXD8a8Ae2zoA6qkEJCABCUigjgTGPaQbBhDwI5p93QG3Zi75FU7G9viQlKLbyzkNpewpCcLvEvZswBaDnKva1zq6KNSUlhSg2dtCNVmFy2y7X5W9jAzvNeCMlsRQpyUgAQlIQAJTLTCOIb1iZrcF4p9Czn9FKP0Kx2IXllhe9PH6PXN8ufw0g/sDBjx9ZBlFrdQy1ReAzi+BEQFj+FiWhw/j0s4NpdXVZ4SAawGcIyAJSEACEpCABKZAYBxCem7AjwP5NWfu+1l78gt07BfOrxtY4NvanokQXkLjkw3uBIAztVLLFAy2TimBRxMwfD5Bqbdysf0Sq/lYn6efgEFrpeuqkYAEJCABCUyFwNGE9FhzXoRz576b5cO/wJxp2/fNnK8eeqynfzaIlxjwBALHA+gCYFPRT51TAhI4hADDd51zV6UXl3+KPnZ6VL8E2IvkJgEJSEACEpDAFAgcSUg34A7AvgaH72So3In7u7ajd6Tm/Eae7EN6bm0ZxXAm4RYB7JiCrumUEpDAYQiQ+Llz1pNdXPoPkOZXx7XS7RUgdTP3YThqUwlIQAISkMC4CBxOSDfgLpj9E4BvZ6Xk51iHbfvCefEocZ4LJC8B+MSRZRTbxqWROogEJDAJArbFiNdlS0u1tdJXVT9K2htGytMm4fw6hQQkIAEJSEAC+wTGEtIN/CXMfRV5/u2snP8Mj+vcsm+1lhuGH+cT9/z4dFCEcBZgC2FQONc1JoGGE7AUsCX5Rv/V2lrplbcZ8UZYsTSqviQgAQlIQAISmEyBQ4T0XxvwTzT3zTz3d8BhC3ri/5ED6Bs63sPHspaXATxLDyCazFHTuSQwYQIX5Sh9Dj026FdWL4DhbQAeN2Fn04ElIAEJSEACEjiwwEFC+hoDvka4b+ZZ9Q4kHZseDOec71l9IZz7IzA8CbBFejqori4JNIeABf5N5ip96Jmxza8c/l80F9dKP7M5eqdeSEACEpCABBpI4GEhPd4g9jUwfDM33g60b9wXzq/lXN+evxAMf2zAk0dWa2lvoK6qqRKQwCEEDLg2K5U+hPNtQ2lF9WnB4Xqtla7LRgISkIAEJDAFAvtCOtxJ5uyOvJrejm1rNqL3jGrRnBt2zfbW8Xsw+2OzIpyfqJnzKRgonVICkyLALyQ531m5pP0e3MgTfJ5+EsDzJuXUOokEJCABCUhAAg8KxJCO1YOLMMyA7Z1xtZZaOF/OaT6p/i5gf0LDU412opZS1JUjgaYX+J4LuCpdVv4f3MIOvzP7EsAXN32v1UEJSEACEpBAvQkUIX3/r5vZ7tP8XDC8iuDTjPY4GLTOeb0NnNojgQkQIHCnM7u4WCsdNN+XfnlNc68AACAASURBVAbAKwForfQJ8NYhJSABCUhAAgcV2BfSb6FPdmTPp+OrSTzdgJMBdIpOAhJoKYFtZvba7OLSt2Ovk5XVj9BwHoCZLaWgzkpAAhKQgASmWqAI6SuHnuvhX0vg6WZYDKBrqtul80tAAlMikMHcknyW/yqWWO760rcacDnA+VPSGp1UAhKQgAQk0KoCY3mYUavaqN8SaEUBAj1hT+mzuNoG/Krq+WCxVvpJrWihPktAAhKQgASmTEAhfcrodWIJ1KWAmb0jY7ISPbbN92UvIcP7zbRWel0OlholAQlIQALNK6CQ3rxjq55J4AgFrs+RfxA9HetLK/nUgHQ5DE87wmNpNwlIQAISkIAEjkRAIf1I1LSPBJpYgLjFG99Z7Wm7G3083lv2SZDPb+Ieq2sSkIAEJCCB+hNQSK+/MVGLJDClAmbfdzmvLNZKj0uyVqtfBkxrpU/poOjkEpCABCTQcgIK6S035OqwBB5VgMAvXLCLsmWlf48b+r7qpwEs0VrpunAkIAEJSEACkyigkD6J2DqVBBpCwLYb89dmS9u/FZubrKp+mMT5AGY1RPPVSAlIQAISkEAzCCikN8Moqg8SGE8ByxDCa/I55a8Ua6WvTP/KHC4HuWA8z6JjSUACEpCABCTwKAIK6bo8JCCBhwsQWBo6Sp/Bnxdrpb+B5N8YTGul61KRgAQkIAEJTJaAQvpkSes8EmgcAQP/NqtUV+Ly6Vv9DcMvoXfvM+AJjdMDtVQCEpCABCTQ4AIK6Q0+gGq+BCZAwIBrs1LpQzjfNpRWVc8JwPWg1kqfAGodUgISkIAEJHBgAYV0XRkSkMABBD6XWHhX5eL2X2LF0Ine+U8AeJ6kJCABCUhAAhKYJAGF9EmC1mkk0FAC9k1HviVdWr4dfez0qH4JsBc1VBfUWAlIQAISkEAjCyikN/Loqe0SmBgBAj/xwCVpT/lHIM2vqn4OsFcAKE3MGXVUCUhAAhKQgAQeIqCQrgtCAhI4gMB6C/YX2bLS9+NnflX1WhB/AWCGtCQgAQlIQAISmAQBhfRJQNYpJNB4AoPm7RXZhaWvx6a7vvQdBlwKcF7jdUUtloAEJCABCTSggEJ6Aw6amiyBiRcg6F6bm/8yeix1fXmPIX8rgBMn/tQ6gwQkIAEJSEACUEjXRSABCRxIgMBlISl9ChdYv1+Z/QktvNuA06QlAQlIQAISkMAkCCikTwKyTiGBBhQwsDcrlW/A+bY1uSF9Tkj4ESOe0oBdUZMlIAEJSEACjSegkN54Y6YWS2CSBK7PUfogemx92008JcvSGwE8e5LOrdNIQAISkIAEWltAIb21x1+9l8BBBQyfT7Lwrsol7ffgRnb7kP5vEL8nMQlIQAISkIAEJkFAIX0SkHUKCTSigNm3XODVxQONbqH3O7NbAP5RXJGxEbujNktAAhKQgAQaSkAhvaGGS42VwKQJEPipd1iWXlT+z3hSv7K6Cs5eB7Jr0hqhE0lAAhKQgARaVUAhvVVHXv2WwKEEeJ8592fZRbUHGrm+NK7u0gPwmEPtqc8lIAEJSEACEjhKAYX0owTU7hJoXoFhmPuT/OLk/xUhfVX1TUZcBeAxzdtl9UwCEpCABCRQJwIK6XUyEGqGBOpN4LdrMALudTn9l+IDjXxf5XWEvdOAxfXWVLVHAhKQgAQk0HQCCulNN6TqkATGTYDAG0Ol/1O4fM6eZFX6u4H8kAFnjdsJdCAJSEACEpCABA4soJCuK0MCEjiYgMHelYXkBiyzLaWV1bMCsBKGZ0hMAhKQgAQkIIEJFlBIn2BgHV4CjS2wPE/zD+KyjnW4bmCBbyt/GuQLGrtLar0EJCABCUigAQQU0htgkNRECUydwBeSpPTOygV2D3pZ9guyLwF8CQibuibpzBKQgAQkIIEWEFBIb4FBVhclcOQC33GGN6cXl38aD+FXVT8J4tUA2o78kNpTAhKQgAQkIIFDCiikH5JIG0igZQUI3O6YLcuWdt4aEZK+6ocIXABgVsuiqOMSkIAEJCCByRBQSJ8MZZ1DAo0qYPcb8GdZT+l7sQduZeWvzLnLQS5o1B6p3f+fvfuOs6Mq/wf+ec6ZuXc3vUEIIUQgQYoFK6KoYMUv+rNHEQRDyqZABKSI8MVVQIoQJJpk7wYMoBQRexdBka8NLKhAqCFAek92s7v3zsx5fsxNiERKtt3dKZ99vfiDV2bOeZ73c5RnJ2fOUIACFKAABVIhwCY9FWVikBToL4Ey1H0kmlH38zgA21SZDMF5AA7or4A4LwUoQAEKUCAXAmzSc1FmJkmBHgjo8dGqwm1olIpd2PF+NeYSAV7RgwF5KwUoQAEKUIACuxNgk747If45BfItoMBn3UD/OpwgW/1S2+EO3tcBvCHfKsyeAhSgAAUoUGMBNuk1BubwFEi5gEAvDE0wH9MGrcGi9v2ss9cBeFvK02L4FKAABShAgWQLsElPdn0YHQUSILAwsv5lmCpPYv7aQdYOvQ0i701AXAyBAhSgAAUokF0BNunZrS0zo0CvCAhutapfrDQUH0KjGrt3cDMUH4lPZOyV8TkIBShAAQpQgALPF2CTzlVBAQq8tIDcYUSf+0GjhVA5AdBBlKMABShAAQpQoEYCbNJrBMthKZARAQXuswYzg2mFP8cpmVJwkQANgI7KSIpMgwIUoAAFKJA8ATbpyasJI6JAwgSeFicnhjP931Wb9KaOM0Ts6YDuk7A4GQ4FKEABClAgOwJs0rNTS2ZCgRoJtImVj4ZT/V/G49tS5SQFzhdgQo3m47AUoAAFKEABCrBJ5xqgAAV2I6AQ88loov0+jpbQlsJjFe5SftCI64YCFKAABShQQwE26TXE5dAUyIiACma6wP82Zkurv0jf5DScB1V+0Cgj9WUaFKAABSiQQAE26QksCkOiQMIEBHJ+CK+EBllfbNKJoQmvhepbExYmw6EABShAAQpkR4BNenZqyUwoUCsBAa4KjT8X02Q5rtER1oW3QPXdtZqP41KAAhSgAAVyL8AmPfdLgAAU2L2A4AbP+BeWp8pjaFTP7l25DSofiA972f3NvIICFKAABShAgS4LsEnvMhlvoEAOBfRn1hY+X5kq98fJ2+bKYig+CaAuhxhMmQIUoAAFKFB7ATbptTfmDBRIvYDiz8ZgTjC9cG+ci1eqXKHAFADDUp8bE6AABShAAQokUYBNehKrwpgokCwBBR41kUwJZ/l3x5GZ5uBcUZwK6JhkRcpoKEABClCAAhkRYJOekUIyDQrUVmCjqHwynOHfXm3SF1Wmi8PnAexX22k5OgUoQAEKUCCnAmzSc1p4pk2BrgmEgH48WlX4MRrF2abyx9TIl0VxcNeG4dUUoAAFKEABCnRKgE16p5h4EQUooNHJUdv6W3DGuHav1H60g71SgNcQhgIUoAAFKECBGgiwSa8BKoekQAYFVN1ZznVci1nDNhVK5VdGkBKAIzKYKlOiAAUoQAEK9L8Am/T+rwEjoEAaBAR6eVgJr8apA1difute1hZuhOAdaYidMVKAAhSgAAVSJ8AmPXUlY8AU6B8BxXWR+BehQR5HSX2Lym2AvJ8fNOqfcnBWClCAAhTIuACb9IwXmOlRoLcERH9uFZ+vNBT/HQ9pS5VrARwHoL63puA4FKAABShAAQrsEGCTzqVAAQp0UuCvxmJ2MLVwT3y9VwouUWAaoCM7eT8vowAFKEABClCgswJs0jsrxesokHcBfVqMOTGc5v8uljCljtMFcgYg++RdhvlTgAIUoAAFel2ATXqvk3JACmRVoAx1H4lm1P08TtAuLB+vRi4Q4MCsJsy8KEABClCAAv0mwCa93+g5MQXSJ6D66ajy1HcxZ2LZa+p4txPzVQFenb5EGDEFKEABClAg4QJs0hNeIIZHgQQJqMrnXNH7JibL5sKC8qsiK008Kz1BBWIoFKAABSiQHQE26dmpJTOhQK0FeFZ6rYU5PgUoQAEKUGCHAJt0LgUKUKDTAjwrvdNUvJACFKAABSjQIwE26T3i480UyJcAz0rPV72ZLQUoQAEK9J8Am/T+s+fMFEihAM9KT2HRGDIFKEABCqRQgE16CovGkCnQbwI8K73f6DkxBShAAQrkS4BNer7qzWwp0EMBnpXeQ0DeTgEKUIACFOiUAJv0TjHxIgpQ4FkBnpXOtUABClCAAhSovQCb9NobcwYKZEmAZ6VnqZrMhQIUoAAFEivAJj2xpWFgFEikAM9KT2RZGBQFKEABCmRNgE161irKfChQYwGelV5jYA5PAQpQgAIUAMAmncuAAhTokgDPSu8SFy+mAAUoQAEKdEuATXq32HgTBfIswLPS81x95k4BClCAAn0jwCa9b5w5CwWyI8Cz0rNTS2ZCAQpQgAKJFWCTntjSMDAKJFWAZ6UntTKMiwIUoAAFsiPAJj07tWQmFOgzAZ6V3mfUnIgCFKAABXIqwCY9p4Vn2hTogQDPSu8BHm+lAAUoQAEKdEaATXpnlHgNBSjwXAGelc71QAEKUIACFKixAJv0GgNzeApkUYBnpWexqsyJAhSgAAWSJMAmPUnVYCwUSIkAz0pPSaEYJgUoQAEKpFaATXpqS8fAKdCfAjwrvT/1OTcFKEABCmRfgE169mvMDCnQ+wI8K733TTkiBShAAQpQ4DkCbNK5HChAgW4I8Kz0bqDxFgpQgAIUoECnBdikd5qKF1KAAs8V4FnpXA8UoAAFKECB2gmwSa+dLUemQJYFdjkrvVR+ZQQpATgiyzkzNwpQgAIUoECfCbBJ7zNqTkSBTAkIcGXo/KswU1bgGzrSFsKbofruTCXJZChAAQpQgAL9JcAmvb/kOS8F0i6gt3iRNpZn1T2MW9XaTcGNAD4CwE97ZoyfAhSgAAUo0O8CbNL7vQQMgALpFBDcbRSnBQ2Fv8cJeKXKVQpMBjA0nQkxagpQgAIUoECCBNikJ6gYDIUC6RJYKiqTwxn+7+OwTVPHmSL2NEDHpisNRksBClCAAhRIoACb9AQWhSFRIB0CHVDz0WiG9/M4XNtUPk5FvijAy9MRPqOkAAUoQAEKJFiATXqCi8PQKJB0AcHkyPdvwWTp8Jra3+bEXiXAa5MeNuOjAAUoQAEKJF6ATXriS8QAKZBYAYWc7+CV0CDrsaBjf2vNYgBvS2zADIwCFKAABSiQFgE26WmpFOOkQCIFFkYuuhwz65dhsdbZoPI9qPxPIiNlUBSgAAUoQIE0CbBJT1O1GCsFEiYg8mML94XK9OIDcWS2VPkmIJ8EtD5hkTIcClCAAhSgQLoE2KSnq16MlgJJElDB36xidtBQ+Escl9cUXKiiMwCMSlKcjIUCFKAABSiQOgE26akrGQOmQIIEZLUYHB9O8++MgzJNlRkieg4gL0tQkAyFAhSgAAUokD4BNunpqxkjpkCCBAKIHhet/OOP0Hh0aJvD96u6SwR4RYJiZCgUoAAFKECB9AmwSU9fzRgxBZIkoMApzvNvwBRp8RdWXuOsLIDqm5IUI2OhAAUoQAEKpE6ATXrqSsaAKZAoAVG9JJTw62gYuAoLdU9rgpsAvDNRQTIYClCAAhSgQNoE2KSnrWKMlwIJE1Dc4Hn+heWp8hh+q559uHIzRD4Uv0easEgZDgUoQAEKUCA9AmzS01MrRkqBhArcYQRnBtML98Xx2ebKPChOAjAkofEyLApQgAIUoEDyBdikJ79GjJACSRZQ6EPGmqnhVP8PcZymKThHDOZAde8kx83YKEABClCAAokWYJOe6PIwOAqkQaBFRD4eTvd/VX2S3lQ+QUUuEGBiGoJnjBSgAAUoQIFECrBJT2RZGBQF0iTgIHpi1PHUbZgzsewtCo5yTucK8Jo0JcFYKUABClCAAokSYJOeqHIwGAqkUkAhZ7vIuwazZBMWd0y0gbkWiremMhkGTQEKUIACFEiCAJv0JFSBMVAg3QKicnUYeVditjyNkg6wqHwPkGPSnRWjpwAFKEABCvSjAJv0fsTn1BTIioDIbTZwF1RmF5fEKdmmyvUQmQRoXVZSZB4UoAAFKECBPhVgk96n3JyMAlkV+JNRzAlmFP4aJ+g1l7+iKtMBjMxqwsyLAhSgAAUoUFMBNuk15eXgFMiLwFPi5KRwpv+7OGHTHM0Sjc4GMD4vAMyTAhSgAAUo0KsCbNJ7lZODUSCvAmWImxStLP4UjeJsqfwhVVwsIofkFYR5U4ACFKAABXokwCa9R3y8mQIUeFZAMD1S/0Y0SJvfvO0NDv43oHgjgShAAQpQgAIU6IYAm/RuoPEWClDgeQIC+VLovAWYKWtR2jbGqv9tCN5BKgpQgAIUoAAFuiHAJr0baLyFAhR4IYFroshdgll1S1FS3yK8BdAPxoe9kIsCFKAABShAgS4KsEnvIhgvpwAFXkRAf2GBcyoNxX/HF9jmynxAPg3VwSSjAAUoQAEKUKCLAmzSuwjGyylAgRcUUODfRqUhnOH/Kb7ANAXniMEcqO5NMgpQgAIUoAAFuijAJr2LYLycAhR4MYFtou5j4Yy6X25/kl6epCpfEuAgklGAAhSgAAUo0EUBNuldBOPlFKDAiwvEJ7xs2XgTztprm99ceYMDeMIL1wsFKEABClCgOwJs0rujxnsoQIEXEhDo5aEXXo0pA1eipKMsgpsBvItaFKAABShAAQp0UYBNehfBeDkFKPASAvp9a3B+ZVpxCW5VazcG10PwMQBFslGAAhSgAAUo0AUBNuldwOKlFKDASwoo8E+j4cxwxoDqy6NeqXyxwkwHdBTpKEABClCAAhToggCb9C5g8VIKUGB3Aru+PLqgfapae64A++/uRv45BShAAQpQgALPEWCTzuVAAQr0qsBzXh71FgXvcE6vFOCwXp2Dg1GAAhSgAAWyLsAmPesVZn4U6FuBXV4eXaT7WRdcB+BtfRsFZ6MABShAAQqkXIBNesoLyPApkDiB57w8Ok+Ltli5BZAPxEenJy5UBkQBClCAAhRIqgCb9KRWhnFRIJ0C//3yqG2qzANwEgRD0pkRo6YABShAAQr0gwCb9H5A55QUyLbALi+PmlLldIGeAcg+2U6b2VGAAhSgAAV6UYBNei9icigKUGC7wHNeHrWLwg+qcxcLcCh5KEABClCAAhTopACb9E5C8TIKUKDTAs99ebRQKr8ygpQAHNHpAXghBShAAQpQIO8CbNLzvgKYPwVqICDyA+vc+ZUZxQdR0gEWlZsBOZYvj9bAmkNSgAIUoEA2BdikZ7OuzIoC/SkgwEOwMjWc6v8hjsMrVa5QyMmADu/PuDg3BShAAQpQIDUCbNJTUyoGSoEUCUg71J0YSeFHaJDANlUmq+A8AQ5IURIMlQIUoAAFKNB/AmzS+8+eM1MgywIq8nlnvEWYKhv9RW1vcs6Lj2J8Q5ZzZm4UoAAFKECBXhNgk95rlByIAhTYVeB6L3QXlWfXPYa5W0bYgXU3Q+TdUAihKEABClCAAhTYjQCbdC4RClCgJgKCewxwSjC9cC8a1dgxwTxAPg0oP2pUE3AOSgEKUIACmRJgk56pcjIZCiRJoAXiToiGFX+GSRKZUmWmQM8BZHySgmQsFKAABShAgUQKsElPZFkYFAUyIaDA6Q7+YjTIFq8peKcTvUKAwzKRHJOgAAUoQAEK1FKATXotdTk2BXIuIGiKougyzKxfhpLuayW8HqpH5VyF6VOAAhSgAAV2L8AmffdGvIICFOimgOBOA3wumF64D41asGOC+QCOAzCwmyPyNgpQgAIUoEA+BNik56POzJIC/SOgK0X0pHBa8Q6IqGkOzhTFaYCO7Z94OCsFKEABClAgJQJs0lNSKIZJgTQKKEI1ONXZLTdiyh4tdlH4QXXuYgEOTWM6jJkCFKAABSjQZwJs0vuMmhNRIJcCInJ1GHhXYrY8jVL5IAuzCNAjc4nBpClAAQpQgAKdFWCT3lkpXkcBCnRLQOR24/SsYEbhn5j7dL0dOPprAD4FYFC3xuNNFKAABShAgTwIsEnPQ5WZIwX6U0BXw+m0aE3xl2iU0JQ6ZgrM2QBe1p9RcW4KUIACFKBAogXYpCe6PAyOAlkQiFTkPFfxrsEpssFrDt6sqlcDeH0WkmMOFKAABShAgZoIsEmvCSsHpQAFnisguNmD31ieLo9g3oYhtm5wE1Q+DGgdoShAAQpQgAIUeAEBNulcFhSgQK0FBLgfIg3hdP+P8VxeU/lcFXMqoGNqPTfHpwAFKEABCqRSgE16KsvGoCmQNoF2AHOicPMtmL1nqy11HKswlwjwyrQlwngpQAEKUIACfSLAJr1PmDkJBSgAfCOC/1U0yFNYpPtYDa+B6rsAWOJQgAIUoAAFKPBfAmzSuSQoQIE+ErjLAGcEDYW/47fqeY9WLlGYk6E6oo/m5zQUoAAFKECB9AiwSU9PrRgpBdItIBshbno0rPATTJKKbS4fr4ovCmRiuvNi9BSgAAUoQIFeFWiB6gYRc7LYpvJxKmgUyIG9OgUHowAFKPAfgWd6cv2Sc5WFmDl4baFUfmUEKQE4gkgUoAAFKECB3AgIKoBsEnXrVWQdVNYBul5E1jmn6wW6QsRsCoP2f7FJz82qYKIU6G8B+b413vmVabIEpZUDrIyaB8UnAQzs78g4PwUoQAEKUKAXBVoArINiPUTXQWSdqK5z8NaIC1eLNeuh2CaRtge+34awox1e1A4zsA1Poz3++F8cC5v0XqwIh6IABV5cQIBHYWRKOM2/O77KNlemqeq5AtmPbhSgAAUoQIEUCZQB3aSIm2+sg8EacVgLo2sUsgbOrBOrLeK0PW7EK4VCGwRtMGjDQLTh4wggorvLl0367oT45xSgQG8JlBX4vIvarsesYZtwTfkV1kkTgDdDIb01CcehAAUoQAEK9FxANguwRkXXQuN/ZI0YWeOcrhVU/2mBZ9uqT8M9fxukvQ1tYRsGDt6GJ5/Z0tIobrcxfHX1QAwfPcpz4VhVN1YhYw2wjwJjjWAum/TdCvICClCg1wREbrOBu6Ayu7gEi7XOC4KLVeUzAE956TVjDkQBClCAAp0UkHZA1wJYgXgvOMxyB6wQcSvEmc0A2gTaFkDboK4Nxbpt8NCGpdUtKbtvwkvqw2wbUXAD93Qoj1Exe6vTfcTIWDgdBUE9IAMADBJgkAKDAAyO/x3qPsImvZNl5GUUoEBvCOjyZ55IzIqk+Es0SGBL5Q8pcLFADumN0TkGBShAAQpQ4PkCskmgKxW6AiLLRXWFg8RN+RpxwVaxtiUItBWFQgs8tOJJtD67L3y3miUdCimP9kIdrZ6/p6obA+hYgYyFyBA4HQCDAaoYGDfiO5twxA06zIuOzyMYd0vPCyhAgd4ViFTkEhd48zFbVmNR62jrivMBfT+AYu9OxdEoQAEKUCBHApX/PBVH9al4/IRcxa0A7EZRbRHR1kD9Fphtrdjc2opto3f/RLy0cgAwfJTv1e3pwmg0xI1WyGhR3RuKPSESP/keAGjchA9QwUDojqfhAr/b2znZpOdo6TJVCiRFQHGnMfhcML1wHxrVeGPKn1PYz8ZPHpISIuOgAAUoQIGkCsgWga7SeIuKVo8rXO5E4+0pqwW6RSRoDdS2QFwrtlVaMXBIS/w3ty+ZjaqgCXv4XjDOOR2nkH0AGSuie1U/uqcyaPvT8LgRj7enxP9o/FQ83qpSmy9ns0lP6gJkXBTItMAWKOZE4t+GBmnzFra9xRl7tUBel+msmRwFKEABCnRFIH5x8ymFLAP0aRFZoS7eruI2iLFbJdTWIG7Ei8UWtKEVs9AG2c0+8Ub1MAZ7+HZHM646zsDEL2rGTflwqA4R0cFa3RcucRMeHxFciE9D7ErgvXItm/ReYeQgFKBA1wUW+i66vGNm/TJcu26wDYdeAeC4HXv1uj4a76AABShAgbQKBFBdjbgZF10mwDJ1sgzGrRFnN4dwW+AXWtDR0oo9B7dgEgJgN8cXNmoBY7GnF4XjVN04FW8fI25cfGoKoMPj/9YIMFihcTO+/UVNwEsUIJv0RJWDwVAgNwIK/MNGmBXMKvw5TtqW2k9S2PMFmJAbBCZKAQpQIH8CW6pPx1WfhLFPqIZPCuQpMWaDRLo1gL8FdttWeAO34DMo7/Ys8cVahwijdzbjinFiZR/E+8VhhkF0sGjcjFcb8cE7tqjUZntKb9eSTXpvi3I8ClCgkwJtqvi8a9/2LZw+fDMWd0y0FbMQwFE129/XycB4GQUoQAEK9FggBGQ1oMsALBORZSq6DOrWiLGbTOS2VlDYggK2YiBaMEmil5yxpAOALWM8GbiPOjdODcZJvG/c6RgYM7S6TUV1sEp1m8qOFzlrtFe8xzSdHIBNeieheBkFKFADAf2OF+kXy7PqHsatWvA2hRcoMB3QPWowGYekAAUoQIFaCCi2iuBprTbksuyZb18sE3VPiex4Ou67LZDiFrRgK05Hx0s+HY/3jI9o38ur8/dVcePVYbyIjIfKXhAdFu8VNzufjMdbVaovbr74MYa1yLevxmST3lfSnIcCFHi+gD4J0ZnRyuLt8Xm03jXBMc7pZaJ4FbUoQAEKUCCJArIK0CeqT8eh2/eOi1stsuPpeMFtQaW8FWuHtuz2nPHrdSTagn2t0fEqOt7A7quKcTs+bjdEoEMUGALIEOzuTPEkUvU0JjbpPRXk/RSgQLcFFKFCv+JsYQGmyRos0OHWBF8H8JHtX2HjDwUoQAEK9IuAIAJ0FdQ8DuhSUV2qgqUiZm18zGEQuq2oL25BZdVWrBrT8ZJf37x23WCEQ8Z6ouMV3r6qOl6g4wEZBejQajOuGFL98M/2FzjTsWe81oVhk15rYY5PAQrsRuAOIzizemZ6/HeWpcpsQM8WyL6UowAFKECBPhGIzxBfCWApgMfF2McV+oREul6sbg4qbgu84mYAW17yvPFbtYC1HWM8D+PV+vuq0/GiOh4io6E6XA3ilzh3PBnXoQD8PskurZOwSU9r5Rg3BTIjsAUOp0UD/e/iRNnml7a91sFfTs+/rAAAIABJREFUAODwzGTIRChAAQokR6AcfwAIRh6HYqnGT8ldvHXFrRdjNwe+v/mZ/0/ejAOwFUdL+KJhL2zZ0y8U93WRGa8uHG8E4xUyFmK2nzUODNHqNhWNn47XZXbfeC3ryia9lrocmwIU6JSAukW+1Us6ptU/gZIO8BBcosCJAIZ16n5eRAEKUIACzxdQtAt0uUq8ZUUeV9WlAveUqNn+hFyiLQjqNmMtXnr/+ELd05P2AxSFAxTRRJHqUbmj4u0p8ZPx5zTj8Yd/uFWlt9Yim/TekuQ4FKBAdwUEuB+QmWGD94f4AxV2UfgxddGFAjmou2PyPgpQgAL5EpBWEX06bsShslTjbSvxVzqN2xB/ECjw/M1owRaM3c1xh9/YOhJe3X7W6AR1mCAiE6C6F4wMF0V8ukr8IaD4AQq3qtR6gbFJr7Uwx6cABToh0BF/yMhZsxhTZSMWto211p8P1fft+BxzJ4bgJRSgAAVyIxC/1Pk0BA+LysMOeDR+Yh5/EMjAbak4txnlus3YC9te8vzxkg6FBi+zxkxQpxNEdAJE94aTESLPacgFBSgkN7pJSZRNelIqwTgokHcB/bEVfKEyvfgAblXrbaqcpWJO3f7VOP5QgAIUyLXAJkF8uoo8JE4fUWMfEdU14unGIIw2wavbhJOxDSLuRZXm6yBY7GtNNEGhE8TpRIiMBXSkAMNUZBicDodU94+zIU/CcmOTnoQqMAYKUACCdYj0lKhu5Y8xeb8Ob1HwVufc1wTyWupQgAIUyJHArk/J46flME8ZcesD9TfCa92EYNDmlzxlZa7Wo1AeZz1MUDETqnvIVcZBMFLiU1YgwwCNt63ER91m80NAWVgwbNKzUEXmQIEMCAhUFV9zxp+LabIc8zYMscXBXwMwCUD8MhJ/KEABCmRR4KWfkod1G7EObS96Dvlv1cNjHeM8eBOc0wlGMEE1/kKn7qGCYfFTcmzfRx5/mZMvdaZpBbFJT1O1GCsFMi6g+LMxmBNML9wbZ2qaK7NEcTaA8RnPnOlRgAL5EOj5U/KvtY72isV4y8pENTJRoAcA2DN+obPakMfbVlQHsyHPwIJik56BIjIFCmRHoBWCz0Z1/neqZ6YvqrzJOcRfIH19dlJkJhSgQI4EevaUvLRxKHTQy6w1E9XpgSI6EU7HQGRE9em4Vp+QD4XAy5FpflJlk56fWjNTCqREYGHkossxs34Zrl032IZD4yb94zv+qjYlKTBMClAgnwKyHNCHIFiiwENd2ks+T4uw5XHW9yaqCw8UMRMBGQfoKAGGq8YvdUr8YidPWsnL4mKTnpdKM08KpERAcY8xOGXnlpdSZY6ongmJ/2PFHwpQgAKJESiLYpmKLhHFEjWyRJysFNWNgfE3IMRL7yUv6RhPw4nxthURPVBh9oNgD1U3QuIn5MbE21bi93H4YmdiSt7HgbBJ72NwTkcBCuxOYJctL14pONJBvybA63Z3I/+cAhSgQO0EZLNAH1dgiUCWqHOPiZjVoXEboOFGDB+wAZOk8oLzL4hPUgn2t55OVMVEAQ6EmNGIn45XX+qU4YAOAbhtpXb1S+HIbNJTWDSGTIHsC/xny8s8HWKLwXwAH91xXFj2s2eGFKBAAgR0NSAPV7euKJaImGVG3NpA3UYUixvwBLagUcLnBdqoHsaUx1t4B6mGLxdT3bayD7R6Hnl8/OFwiMb7yQsJSJIhJFmATXqSq8PYKJBTgedveTldIGcAuk9ORZg2BShQW4G42X4KkCWibvvWlcitEM+sDzx/A1qwEXt9dxsmTYqeF8atOghbsL+NooNV9GCBezlE9lJghGj8gifPI69t6TI8Opv0DBeXqVEgvQK7bnlpDt7uFHMFyg8bpbemjJwCSRJoFWDpzq0rIg+L6GoTuI0ViTagrn4DPoMyRPR5Qc9r2cOrq4tPWzlYBAeryP7xEYiiOlKBkdh+LrmfpGQZS0oF2KSntHAMmwLZF/jPlpeSDrVaWQiRDwPVT1bzhwIUoEBXBDaLyCOq+oCqe1CMPC6RWRsabwNc60aYQZte9AuepfZ9PXgHufgpueLg6kvsqnsAiI9BjJtynknelUrw2s4LsEnvvBWvpAAF+lDgv7a8eM3Bmao4DdCxfRgFp6IABdIooNgkgkcUeECB+0XM40bdmiB0GzCguB4D0YJJ8vytK3O1HoMrL7OR3b51Rd3BgIxRwQiBjoSYEVCt54kraVwUKYyZTXoKi8aQKZAPgV23vDS1v9OJvUKAw/KRPrOkAAU6LyAbBPqIwj2gYpeIc48bkdUB3HqguB7D0fqCTfmNOhzbggnW4WARPVjVTAB0tAhGKqr7yeMn5dy60vlC8MreFGCT3puaHIsCFOhlgedsedk6yqJ+EaDH8j+avazM4SiQPoH1Ing4PnVF1T0sxnvERG51oG49yu0bMXbYCz8pX6h7ejY82Dk9NN5PDsh4iO4hGjfl1a0rPAYxfWshuxGzSc9ubZkZBVIvIPiDccFpwYyBf0WjGm/v8EuqOgPAqNTnxgQoQIGuCKyDyCNQfVihD4viYWNkZRD6G1CPjS+6faWkoxCGBxlfXyHAKwF5maqOlu0NefwPPxbUlSrw2r4VYJPet96cjQIU6JLAVohOizqe+hHmTCzb5nCSqvuSAAd1aRReTAEKpE1gHYDHADykKg+LkSUGblX1jPKouBFrf9eCxqOff0Z53JRrONGKHho35Qo9ADB7Am4PQOJf7gdwP3nalkKO42WTnuPiM3UKpEBAoRc6E8zHtEFr0FQ+xBpphuItKQidIVKAAp0X2CKCx1TxoKosEbgHjUarAmc2oljeiOVDtr7gh4PiptwEE2xkDhajr4i/5gnR0XA6ClJtygexKe98EXhlwgTYpCesIAyHAhTYVUDkB9a58yszig9irtbbgcE8QD4JaPwfX/5QgALpFKgIsEwhD27/eBDuE2eeDk20AZXKBqwf/MJf83y2KXfm5YLoUIV5OVT3gsQveO5sym06SRg1Bf5LgE06lwQFKJBwgcfEyMnhNP/uOE5Tik4RRGcB2DfhcTM8ClBgFwFZCdWHIO5BhbnfaPRYqGYN6grxkYgbMUkqzwPbpSnXgzR+2dPpGIiOAOTZFz3ZlHOlZVOATXo268qsKJAhgXJ8Prrz/RsxRVq8hcFRTnSuCF6ToRyZCgWyKBCfVf6oqi5RMUsE8oAxbkUQ+RsQYiPWoQ2N4nZJfIEOhwQTral+yfPl4twh8TnlO5ry+ONBPH0liyuFOb2wAJt0rgwKUCAFAqXI+ZdipixDiUcxpqBeDDGfAh0ieCJuysWY+GjEfxmRpwLx1wPYiOV4/r7yeVpEsbKfVRyiMIeIuMMA2Wf7+eRmOKBDAXj55GTWuRdgk577JUAACiRfgEcxJr9GjDCnArIcqkuqp7AADxorj4SRW40o2Iho1ab4VKbnwSxsG+tZ/2CnesiOYxEPELjRun37Svy0nB8PyulqYtr/JcAmnUuCAhRIgQCPYkxBkRhiDgQUGwR4VIGHxMgjCvm3gVseaLQRm1s3oX3UthfdwmJxiKhWn5grdO/qWeUiI6EaH4soOdBjihTomgCb9K558WoKUKB/BHgUY/+4c9bcC7QJsFQhD4vgEYX7lwllWVBw69FR3IT1eP4pLC+6hWXnB4TifeV82TP3S4sAuxVgk75bIl5AAQokQYBHMSahCowh6wICBfAUHB5B3JSLe9BE+lAoZjUk3ITCgE2YjDIg8XX/+eEWlqyvDObXHwJs0vtDnXNSgALdEOBRjN1A4y0U2L2ArIPq4zB4RFQfUdj7jLgVgYk2oa1uE/bCNkySaJdxnj2FhVtYds/LKyjQXQE26d2V430UoEAfC/Aoxj4G53SZFdgm0CcVeEQQb2HBP0XNEyGi9ZDKJhw4eDOOlnCX7LmFJbOLgYklWIBNeoKLw9AoQIH/FuBRjFwTFOiugOBJAHep2HtM5B4KjVsNG27ClgGbcDo6INzC0l1a3keBmgiwSa8JKwelAAVqIcCjGGuhyjGzLdAqir86kd+IRH+PHB6DFNdiOFq5hSXbhWd2GRBgk56BIjIFCuRHgEcx5qfWzLQHAhKfWy74HVTvNig8FMQvgw7Hpl0ac25h6YEwb6VAHwiwSe8DZE5BAQr0mgCPYuw1Sg6UPYF1gN6jau42Bn8Lfe8xtGAV5sh/PihU0jGehoc40UP5IaHsLQBmlDEBNukZKyjToUDWBXgUY9YrzPy6JuAE+LcC/weYuyLYh2CxAkOwZedTc1VBU+VQI3KkQN6p0ANE+CGhrjHzagr0gwCb9H5A55QUoEBPBHgUY0/0eG9GBHQVYP4aN+cGuDe03lK0YfUuT82v15FoLb/O8+RIhRwB4AAAewMoZgSBaVAg2wJs0rNdX2ZHgQwK8CjGDBaVKXVa4Eko/g9GfxopHoAt7PrUPB5msU60lejNUPduFRwiIvtAdTgAr9Oz8EIKUKD/Bdik938NGAEFKNBlAR7F2GUy3pBmAQEeVZi7oPhFZOz9aMXTOEPad+Z0rQ6GCw8zEY4UgyOh7kCojIWgPs15M3YK5FqATXquy8/kKZBOAR7FmM66MeouCwjwgIq5Ew63RwX7AAQrMVk6dg50jY63YeVNMPZoqDsMkH0BHQXA7/JkvIECFEiWAJv0ZNWD0VCAAp0S4FGMnWLiRSkViF8GvQ+QO6DRnaEUH8RwrMYkqezMp6l8iDFylKi+W4CDFDIWkIGAmpTmzLApQIH/FmCTzjVBAQqkUYBHMaaxaox5NwLtIvg7VH4DE/4+DPVhmPq1aJCget9v1cPS4DATyjsE7mgABwOyF18E5bqiQEYF2KRntLBMiwJZF+BRjFmvcI7yk1ao3qPifmmc/WPolR/DioEb0ChhFeFWHYQNHa/3rHmnQo6E6oGA7MEtLTlaIkw1nwJs0vNZd2ZNgQwI7HoUY3PHZ0Xlc4CMy0BuTCEXAtIm0Hsd5CcO+n8IOh7DnoM37zzfvKSjLKLDIe69ULwRwP4AeEpLLtYGk6QAADbpXAYUoEBKBcoKzHGhfxNmS6tX6niPg7lcgFenNB+GnRcBkQ4B7nUOPzMR7g61/eFdmvNFuo/V6M2AO1YVrxaR8VAdAoD7zfOyRpgnBWIBNulcBxSgQFoFBJgX+v4VOFmexnwdZ21wHQTxXl1Ja06MO9MCQbU5N/Iz4/D7EO0PYfjgTTufnDd1TLTGvBVO3ifiXqFixkF1YKZFmBwFKPDiAmzSuTooQIHUCihuN8BZwYzCP1FS32rwNYicAFSfOvKHAkkRiAT4qxP5uXH4XVjwlmAQNu5szhe172dDezSMfgCQVwIYC6AuKcEzDgpQoJ8E2KT3EzynpQAFekFAnxaYk8IG/7fxYKa5Y5aonA3I+F4YnENQoKcCKsDfAPkFHO4M4T2INdi484XQ+W3jrLVvh+BDAOIzztmc91Sc91MgSwJs0rNUTeZCgdwJBKruNOcXv4Up0uKV2o92sFcK8JrcSTDhRAkI4qMU9Vew5jdhpfwgDhm4HkfvOK2lpGOsRG+Fuo/Ea1WBffnkPFHlYzAUSIYAm/Rk1IFRUIAC3RRQLIi86HJMrX8SC1v2tLZuMVTfC8B2c0TeRoGeCCyF4tdi5IehVv4FDFi/85zzeS17WL9wJEQ+KoLXquJlENT3ZDLeSwEKZFiATXqGi8vUKJAHAZE7DbzPBdPlPqgarzm4QoHJAIblIX3mmBiBLYDeBcGNUVS4ByOxcucXQhdsHm5t3ZsB+YhA3qDAAQAGJCZyBkIBCiRTgE16MuvCqChAgc4KyCqJcGI4y7sDELUL26epMecKZL/OjsDrKNATARHc41RudVbvROQ/jAZpq453qw7yNpaPUJgPqeBNAkwEMIinD/VEm/dSIEcCbNJzVGymSoFsCoSqOMMN8q/HCbLVuyZ4i4v0agFel810mVWCBB6D4lfVrS1F7x84EZsg4qrxNVfe4EE+pk6PgpEDec55gqrGUCiQFgE26WmpFOOkAAVeQqA5MtGlmFb/BL6tQ+y2yvWAvB+ARzUK9L6AbATwOxi5OSoH92LPulU7t7Ys1ommHBwjgv8HyGGAxl8I5fsRvV8EjkiB7AuwSc9+jZkhBbIvIL830NODhsLf41y95vKlqjINwIjs584M+1JAFH92wC0ubtJH+I9gkrRX56++tFx/FDT6BCCvh2AvKAp9GRvnogAFMibAJj1jBWU6FMinwDoR9+lwWvHXEFFbCk9SceeLYkI+OZh1bwsI8AiAX0KjH4de3T+wHJvR+MzWlkYtYHT4Zmv0OAHeosD+AE9s6W1/jkeBXAqwSc9l2Zk0BbImEKnic07869AgW/xFldc5h/kADs9aosynzwVaAP0tDL4VOXcPVi1djcZDK9UoFpRfZaz5gECP2f6l0OqXbqXPI+SEFKBANgXYpGezrsyKArkTEFzrh+4rHbPqlmL+2kHWG/5NiH6QWw5ytxJ6LWEB7nMitzrRX8P5S3ae2lJq39eKfRdUPwKY10J1Dwjff+g1eA5EAQpsF2CTzpVAAQpkQkD1TwYyJ5hR+Gucj9ccXKiqMwCMykR+TKIPBXQ1ILcD5juRa78XIwdtwCSJMG/DEFsc+lZodDwEbwRkHwDFPgyMU1GAAnkSYJOep2ozVwpkWmATxBwfrbS/ivcK20Xl49ShUSAHZjprJterAgL80QHXO+jvUSgsw2TpqE7QVHm1B/2Eirz7mRPQD+HHiHqVnYNRgAIvJMAmneuCAhTIhoA4hZ7pCtsWY/LwzWguH2pVmgG8ORv5MYsaCyx95h2GX4iR74fO+xumY2v8EjKu15G2XHk31Hxq+zsOOpJHKta4EhyeAhTYLsAmnSuBAhTIjIDqdZ7oReWGuscxV+vtwOAaAB/lloTMVLgWibQhfmouuD4y7k9YXrcKjbL9xdBFldd5Dsc74F07vhZaV4sAOCYFKECBFxRgk86FQQEKZEZAcI8BTgmmF+6Nc/KaggtUMAvQ0ZnJkYn0moAA9zvV7zuRn2Prxvtx1l7btjfnOtpq8B6oHgfIGwHEHyQyvTYxB6IABSjQGQE26Z1R4jUUoEBKBFrg3KeiNcWfV/elN5c/rCoXyfY9xPyhwLMCbRC5HSrXRQX7ZzyJ9WiUsPqHpcrhFjhJgKMVeBkAPj3nuqEABfpHgE16/7hzVgpQoDYCCnemKxSvxWTZjG/q/jYIFgN4W21m46jpE9DHRMx3BfqDYJh//3++GNo21op3DEQmARo/PR/KM8/TV11GTIFMCbBJz1Q5mQwFKABc74XuovLsusdwqxbs5mARVD4OaD1xci/we6g2RRr9HgfVr8HRO56eXxO8xUZ68o5f5sbxHYbcrxMCUCAZAmzSk1EHRkEBCvSOgAJ/s8DsoKHwl3hErxScrYLPQnXv3pmBo6RPQFdD5GciclNY8e7BbGmt5jC/bZyx3rECfBwir4foYCi/GJq++jJiCmRUgE16RgvLtCiQWwFphcqnotX2Z/G+dO+a4Bjn9DJRvCq3JDlOXIC/O2CxE/drdBSfxBwpVzm27z2fDuAoAPFHiQo5ZmLqFKBAEgXYpCexKoyJAhToiYCKnOVC71rMkk34+ra9bbHwLai+oydj8t7UCbQC8mtodF3klf+A5UM2x7+0YYEOt6ZyDAQnQuXNMODT89SVlgFTICcCbNJzUmimSYE8CQhu8Ix/YXmqxPvSrd0UNEHkOKgOzBNDXnMV4BGnequz8kO0+A/iDGmvWjSXD62ee27kWFHEX6LlyS15XSTMmwJpEGCTnoYqMUYKUKArAgr8w0aYFcwq/Dm+z5Qqc0T1TIjELwXyJ8sCgt/BmaYoKN+NDQPWVo9WLKnvSfgOVUwD9K0A+NXQLK8B5kaBrAiwSc9KJZkHBSjwHIFtMHp8NLTwU0ySyFvYfpQTO1cEr6FSZgXWA/iJQL4V1nv34ETZ/mGia3S8ccGHqi+HarX+AzIrwMQoQIFsCbBJz1Y9mQ0FKLBdQKHnONtxDaYO3Vjdh2zDWwB9D32yJyDAQw5yvVP3Y1QKj+98ObQpOMKKNkBwFBTx6T5+9rJnRhSgQGYF2KRntrRMjAI5F9Bve6pfLs+oexRQsaXg6wBOBDA45zCZSl+A/1PR+VFd4U7UYUP8Nye4XkfacnQMoJ+G6ptZ80yVnMlQID8CbNLzU2tmSoE8CShwnzWYGUx7dl96x0yBORvbP/XOn/QLtAL6C3F6beiKf9h59vnC8is8g087yP8IMIEvh6a/0MyAArkVYJOe29IzcQpkXaANaj4VjbDb96U3BW9zolcJ8NqsJ579/HSZALcI5LtBwX8Qk6UjzjmusRqdDcXRAEYAsNm3YIYUoEBmBdikZ7a0TIwCuRfY5bz0ko6yCG4G8K7cw6QYQIC/qsGCqBL+BofUr8LREuIGHWi3VY6FyFQIjgAwKMUpMnQKUIAC2wXYpHMlUIACGRa43gvdReXZdY+hUY0dE5R4Xnpqqx1C9NeAliJtuwsNI7ZUMym172vgfQKinxDFodzektr6MnAKUOC/Bdikc01QgAJZFVDgbxaYHTQU/hLnaJo6zhCxpwMafwaeP6kR0NVQ/aF49tth5P0DDdJWDb25cphVzIDgGJ7ekppiMlAKUKCzAmzSOyvF6yhAgRQKtALmk9Eq+4v4k/BeU8cxTsxlArwqhbnkMuRnzjd/wAHXuoL7KQYWn8QkqcQQ3qLgHeowG4j3n+swAJJLICZNAQpkV4BNenZry8woQIF4S587w5niN9EgW/BNHWfD4AYojqJN8gUE+IuqXh1J4Xaswsb4Fy2UdKiV6P2AOxmKwwEMTH4mjJACFKBANwTYpHcDjbdQgALpERBc64f+VzpmydL48/AWlW8C8jHuXU58Ce+AmHmRtb/FFGmpRrugY3/PyvEO+JhAXg6gmPgsGCAFKECB7gqwSe+uHO+jAAVSISDyZwOdE0wv3BvH65WC8xQ4BdC9UhF//oKsAPpTsWZBuMn7M86SbVWCpsrrrcFsqLwb0NFxKfNHw4wpQIFcCbBJz1W5mSwF8ijQAnGfiKYXfwmI2oXlD6uRiwQ4JI8YCc95I4DvGmBxUPD/ufP88+bgXercKRCJzz8fkvAcGB4FKECB3hFgk947jhyFAhRIroAq5riKfz3myFY064FWg2sBHJnciHMYmeBJhV7vHL6DEYXHqi+IlnSA1coHAJkOI4dDlfvPc7g0mDIFcivAJj23pWfiFMiTQCmqRJfh1PonsFjrbCW8AdAPAfDzhJDUXKsnuAgWuCD8Cdb9ZRUajw4xX/cyXvmTAnM8gFfwHYKkVo9xUYACNRNgk14zWg5MAQokRUDxB2Px2WBa4W9xSF4puEiBBkBHJSXEvMax8wQXr/ArTMEmiCiaOw70VKYq8GFAxvOXqbyuDuZNgZwLsEnP+QJg+hTIg4DIZlF8Imzwfx2na0vlTynkiwIcmIf0E5zj809wiV8QFcwB8F4A8S9RJsHxMzQKUIACtRNgk147W45MAQokRECgqpjtQv9bmC2tfnPlMOewEII3JSTCvIURQvUn4pn5zz3BZfsHitypgHkHoHxBNG+rgvlSgAK7CrBJ54qgAAVyIjA/CqKv4pT6J3GDDrRtlZshciyf1PZ59VsBfE88KYXG+0f1BJf4PYFy5f0QE29BOoIfKOrzmnBCClAgiQJs0pNYFcZEAQrUQOAuA5wRNBT+Ho/tlSpzFZgMIP6kPH/6RmC9CG4U4Lqgw1+COVLGQt3TeO7jotGJULyKL4j2TSE4CwUokAIBNukpKBJDpAAFekFA4gbxuHC6/5t4MLuoMkUdviDA/r0wOIfYrYAsV3ELnNHvIio+iQYJcI1O8MLKyRD5iIrsB9XCbofhBRSgAAXyIsAmPS+VZp4UyL2AU2Cmq/dvxImyzWsKjlDReQBen3uZmgPoY6pypbOVH2DFwHVoFIdF+iobBadD8L4dL4jamofBCShAAQqkSYBNepqqxVgpQIGeCIjI1WHgXYnZ8jRKOtSicisg7+nJmLz3pQUEuF8VcyPn/xCzZFP16lLb4RbeaUC1QR9KQwpQgAIUeAEBNulcFhSgQI4E7jCCM4PphfvinG1TJT7h5QQAg3Jk0GepCuRPKm5epIVfoEG2xBN7C4K3q3WnAfJOAIP7LBhORAEKUCBtAmzS01YxxksBCnRfQFaLhieEM+rviMcwpegUQXQWgH27PybvfGEB/RnULoh8ezemSEu1QW8O3qvqPguYtwLKX4y4dChAAQq8lACbdK4PClAgRwIRBNMj9W9Bg7TF53I7p1cKcFiODGqfquIGMWEpHFb/D0yS9urfWiwKP4jIzdlxNv2A2gfBGShAAQqkXIBNesoLyPApQIEuCQhwZej8qzBTVmC+7mVtcCME7+jSILz4RQUEuCo0uggrHnscjYdWqg16U/gJGD31mQ8YvY5HLHLxUIACFOikAJv0TkLxMgpQIBsCqr+yFmdXphX/hVvV2k3BIig+CUF9NhLsvywEcnFovCaswMrqCS5xg95c+QxUZgP6SgDF/ouOM1OAAhRImQCb9JQVjOFSgAI9ExBZLooTwwb/t/FAphScLcBnAd27ZwPn++5qgx6Wv4HZg1Y/K2GaKjMgmC3AywH4+RZi9hSgAAW6KMAmvYtgvJwCFEi3gCKEmKnRNnsrzpB229zxflVziQCvSHdi/Rf9CzbopcppBpilwH7xO6P9Fx1npgAFKJBSATbpKS0cw6YABbotoCKXuXJlHk4duBKL2vezzl4H4G3dHjDHN77wE/TyuQLMhMjY+C8rcszD1ClAAQp0X4BNevfteCcFKJBWAfmZtd7nK1PlftyqBbsxuC7+ND2g3DPdhZK+8BP08nkCE+9BH9OFoXgpBShAAQr8twCbdK4JClAghwLLROQz4XT/rjh3rxR8UaGzAOyZQ4tupfziDTpOAWSvbg3KmyhAAQpQ4D8CbNIHqLzKAAAgAElEQVS5GihAgdwJiFTg3JSouPI2TN6vw5bKH1fIlwU4KHcW3UiYDXo30HgLBShAga4KsEnvqhivpwAFsiCgkIvds6eRNOkhVoJFAN6chdxqmQMb9FrqcmwKUIACzxFgk87lQAEK5FJA9EcWOK8yvfgA5mq9HVC5ESIf4EkkL74a2KDn8n8pTJoCFOgvATbp/SXPeSlAgf4V0MfFmMnhNP/uOA6vuXypqkwDMKJ/40rm7GzQk1kXRkUBCmRYgE16hovL1ChAgZcSKEP0M9GwwvcxSSq2qXyCilwgwESy7SogkEtDePPQIKue/RNTik9x4UuiXCsUoAAFaibAJr1mtByYAhRIuIBCG51fWICTZZ3f3HqYc4WFELwp4WH3aXgCXBX6/lU4GcsB0XhyNuh9WgJORgEK5FWATXpeK8+8KUABAN/xPP+L5SnyMEo6wCK8EdB4X7qlTlVgfgR3FVYVn0CjODboXBUUoAAF+lCATXofYnMqClAgUQIK/NtIOCOcPuCPcWBec3CpqnJfeoyhWBSJzsXwwqOYJBEb9EQtXQZDAQrkQYBNeh6qzBwpQIEXEWgD9PhoeOEncSPKfek7la63kc6tHFx4EEdLuL1BD84W4LOA7s3VRAEKUIACfSDAJr0PkDkFBSiQWAEVOcuF3rWYJZu4Lx2A4GYT4srA+v9CgwTbG/TKaSI4DYp9q1fwhwIUoAAFai/AJr32xpyBAhRItMBiD+7ickPd49yXLt8zRq8I2p/8B+ZMLFcb9KbKLBGcDmD/+F8TXUkGRwEKUCBLAmzSs1RN5kIBCnRD4C9GcGowvXBvfG9u96Wr/lRgvhoWvXswWTpiC1uqTBXgdAVezpdpu7GyeAsFKECBngiwSe+JHu+lAAUyINAiIh8Pp/u/qjameTwvXeRX4vDVsM37I86Q9qpDc/hpVfc5gRwCqJ+BOjMFClCAAukSYJOernoxWgpQoPcFVDHbRf4NmC2tuduXLvgd4C6PtHgXGqRt+y8q4Scg7kwIXgVFoffFOSIFKEABCuxWgE36bol4AQUokHkB840I9qtokKfytC9dgL+oMZdERfsbnCjbdjxB/zDUnQngdQCKmS89E6QABSiQVAE26UmtDOOiAAX6TEDkTgP9XDC9cF88Zx72pQvwgKpeHPmFn2KKtFQb9FJ4LODOAnA4gLo+8+dEFKAABSjwfAE26VwVFKAABWS1aHhCOKP+jmqzmvl96fokjFwYtW77Hk4fvrn6i0lT8G41OAtOj4SgnmuCAhSgAAX6WYBNej8XgNNTgAJJEIigmBaN8G/BJGnP9L50xQYVfNnZ9m9j6tCN1QZ9QfB2Ne5sGPN2qA5MQkEYAwUoQIHcC7BJz/0SIAAFKFD9Qo9eHnrh1ZgycGVm96WLdIhzl4dRsBCzB62uFr6kr7RauQBijgF0EBcDBShAAQokRIBNekIKwTAoQIH+FVD5qVV3bmVm8f7q0+Xm4FJVnQZgRP8G1ouzCxZE6uZiVfEJNIrDfN3LetGXAPcJAEN7cSYORQEKUIACPRVgk95TQd5PAQpkRGCpqEwOZ/i/j/PJ3L50wY2Rw1ex2n8AjRLiWh3sReEF6nQyBCMzUkOmQQEKUCA7AmzSs1NLZkIBCvREQMpQmRxV7PcxR8qZ2pcu8iNxuCwc4f0Nk6SCRvXMmPAcAWYDOqYnaryXAhSgAAVqJMAmvUawHJYCFEidgEIudMabj2myprovXSs3QeT98YP11CWzM2C5QwSXhq2r/4Azxm3/mmgpPEngzlXIREBNenNj5BSgAAUyLMAmPcPFZWoUoEAXBeSH1vfOq5wsD8Y3eqXgMgWmAprKfenVjxWJ+UpUZ+/4z8eKOt4H2PMAfQO/JtrF5cHLKUABCvSlAJv0vtTmXBSgQMIFHheVk3fuS2+ufFoV/yvAxITH/bzwRPCAil4cmf98rAil4EgrOBeqRwEYkLacGC8FKECBXAmwSc9VuZksBSjwkgJShnNToqBw2/Z96XqYQ7AQijelC06Wq+rlLvRvwimyoRp7qfJaKxI36McA4FGL6Sooo6UABfIowCY9j1VnzhSgwIsJKPRiFwbfqJ4jfoMOtB3hjVBN0770FoEsDF24EGvqnqoetbhYD7KV4DwA/w/AEFafAhSgAAVSIMAmPQVFYogUoEAfCuiPreALlenFB+JJvVL5coVMBTC8D4PoyVQ3GYcrAvOv+9Hw+gDXtI+3kf0CIB8HNC059CR/3ksBClAgGwJs0rNRR2ZBAQr0loA+IdZ8Jpy647z0RZUT1en/CmRCb81Qs3FEbhfFJWFh+Z8web8OfFP38MLwlOrLr6p712xeDkwBClCAAr0vwCa99005IgUokGqBClSnRMWVt8WNrr9QX+NMsBDA4UnOSoB7VcxF0Zb1d+CsvbbhVi2YjeWpRsypuv3F1xQfI5lkecZGAQpQoEYCbNJrBMthKUCB1Aoo5Cuu4H0dk2X7vvT28CYAxwKayEZXgEdU9cKo0vpjzBm5NYa3C8sfhpFzIHgNj1pM7VJk4BSgQJ4F2KTnufrMnQIUeEEB1Z9axbmVmcX74z/3mspfVZEpCd2XvlZF5rrIW4yZsnZ7vMHbVNx5gLwVQD2rTAEKUIACKRRgk57CojFkClCgxgL6pIg5KZzu31V9Kr0oPFGdi89LT9q+9DKAayLx52EYHsckidBUebU1cj6PWqzxEuHwFKAABWotwCa91sIcnwIUSKFAAMGUyPe/i8nS4S+ovM5ZzE/cvnSVHxjRy4JV/j/QKBVco+NtFPAklxQuOIZMAQpQ4HkCbNK5KChAAQo8X0ChlzqE89AwcBXm6yDrVW4C5FgAJhFegrtE5SvhNu9unCHtWLxpmFcedIqKa4DIWCgkEXEyCApQgAIU6J4Am/TuufEuClAg6wLyMwt3bqWh+O84U69UuUIhJyfhrHEB/qmqF0XRll9i9p6tcXy2VDlJgM8pcHAcbtarw/woQAEKZF6ATXrmS8wEKUCB7gk8JU5OCmf6v6s2wQvbP6PWnifa7/vSn1LgKy7yb8Us2VT9BaIpOEYF5wIaHxNZ7F66vIsCFKAABRIlwCY9UeVgMBSgQHIEAgDTom1rbsUZ49r95sobHPANKN7YbyGKbBPFgjAI52N23VMQUSyqvMk6PR+QowEM6LfYODEFKEABCvSuAJv03vXkaBSgQHYEFHq588KrMWXgSlymg+3Qyk0Q+Z9+25cucpsRvTRw/r/QIAEWlQ+2kfwvBO8HMDg78syEAhSgAAXAJp2LgAIUoMCLCegvLHDOzn3pzZUrVXEygGF9bSYid0NxUVjwfh+fOIOSjvEQnKXApwGM6ut4OB8FKEABCtRYgE16jYE5PAUokGIBXS5wJ4YN9b+Nk7DN4WdU3fkCHNCXSQmwRI35UlSxP8NsacW8R4umOK5BIHMA2a/fnuz3JQLnogAFKJA3ATbpeas486UABTotoAihmBa1+9+Jjzn0S5XDHfB1AG/o9Bg9v3Ctwl3h/OJ1OFnWVX9ZWNDx/+CZc6F4HQC/51NwBApQgAIUSJwAm/TElYQBUYACCRIQyFdDz/sapshKlHSoRXgjoO/ro6fXERTXRs7NxczioxBxWFh5ozV6AVTeAUF9gqgYCgUoQAEK9KYAm/Te1ORYFKBA9gTkl9a4cyrTiv8CVLxScKUKJkP7Yl+6/EIQfiUcXncPJkkFi9r3s85+EcCHAQzJnjUzogAFKECBnQJs0rkYKEABCryUgKwQ4NNhg79jX3r7yar2C7Xely6Qe1XlwkjsHWiQtvirp8YPTxV1swEZy5pRgAIUoEBmBTY+c9zvzyPxLxbbVD5OBY0COTCz6TIxClCAAt0TiPelT49k/XfQsHeb19R2hIo3D8Druzdcp+5a+sx2mi9HZf8HmCNb4zvswvIkNXKOKF4F4RdFO6XIiyhAAQqkTkB+C9Eboor7I1zxSTbpqSsgA6YABfpSQIArQ+dfhZmyAgt0uLXxvnS8F1DT63EotqqReS4KmjBzwIrq+KX2Iy3M/wLyNgB1vT4nB6QABShAgX4VEODfzsh3XaC3Y5D/b5wo2+KA2KT3a1k4OQUokHwB/bVROTuYUfgnGtV4Y4IrFZgMYGgNYr8pUlyO1f4DaJQQzXqgRdAIxQcADKrBfBySAhSgAAX6TUBXAfoTCH4YecW/YjI2VA8J2PHDJr3fCsOJKUCBdAjIKjE4IZzm3xnHaxdVpqhDvC99/96MXyD/B8WXw6J3d/WDRdfoCC+qnKGQqQBG9+ZcHIsCFKAABfpVIIDK7RB3Y2TcnzC0bkX1gID4Z+7T9XbwmI9GGt7DJr1fa8TJKUCB5AtICNUZkfg3xy9xegvb3uKMd7Wgek55L/3o4wAuiMLCj6sfLIp/GWiqnCiC+KuiB8f/2ksTcRgKUIACFOhHAQH+6iDfdZHeAesvqR4OsOPHa9K3qQTHK3CUgZzKJr0fC8WpKUCBdAgIcFVowrmYNmA5rteRtr1yI0TeE28Z7HEGgm3idF6o0fxn96F7peBoFZwP1bcAKPZ4Dg5AAQpQgAL9LKDLAPtT+f/snQmcXEW1/3+/qtvdM9kXEhKQnQgiiwpP9CEIKMoDeSpI1D8KJCSZLBCQfYkw7ATCFklmehJABAGjgogPkR0krCKLLAIuQAIh+57pvkudf+rOJLIESDJbL+fyGSYzc2/VOd+q7vvruqfOodwRh83PYkHPxahvDW1pLAwJaI8W4usQ7ARID2gKxi4eL+1eCSiB8iBA3mucnLI2Ln1QfIVQjm6XuHSR2w14UbRD5jnsxxgNxZ2tNedA0qJJ3csDkFqpBJSAElAC6ybA5SDug/CWJIqewoKaOahvDW2ZLv2sJN+Fk28D8t8A+q1d/FGRrhNKCSgBJbBeBOZSkiPi0bX3+7NtUzhSBGcQ2Ga9rv6Ik/xjT4GpT1baB3AimzF5+YAglztNgKMAbNKWtvVaJaAElIAS6FoCBB9zIjMc8BD6ZV7DUDanFs0QGyyK9xUjPxLB3gS2AJB9n7Uq0rt28LR3JaAEyoZAAmB0smzRLThl0MpgWrS3c3IVgS9svAfytoDnuWxmBoZxSSr+8/FRhPMifYfVudLbP8XjxhurVyoBJaAElMB6EqDgVRjeBcGdcbLyOczrvXRtaMs1xc8GGTPMQfZjy3v9up+YqkhfT9p6mhJQAlVPgMBVcRxfgXHdZqFh+UBrsjcCPGAj49K96G9MEncFxuT+DVKCxmgfIc4G5Csah171000BKAElUI4EBAsB3A9jbk1on4bDXNQxSl1pkM2Njb5NkUMAsycgfT/WRRXp5TgD1GYloAS6iMD9hjg5GpV9Ln1UuTi+oiUsRTYiX7rcQ5jz4znBU2ls4vUyxIbheQC/pfnQu2h0tVsloASUQBsI+DS6DnKzc/JnNGf/mYYw+mOK9LC2uA+M+X8Q7AVyM4i8P7RlXf2qSG/DaOilSkAJVBkBzqPg/8WjM2lcusmHdSROg2xYXDohL4rgnGT54j/50BlcKz2DOD5B4MYAHFxlUNVdJaAElEBZEyDwCoC7QN4ZS/AcRmGZfzqaOtUY7mGBY4T4b5LbQWT9kwGoSC/reaHGKwEl0JkEBA4Go5OazM2+ZHPQFH3VObmSxOc3wIwFQk50QeEGDO85319n88XDKTxDiF0ABBvQlp6qBJSAElACXUdgLkQeADEjcdmnYTBvbWhLowwxjL5F8GAA/wVIrw02U0X6BiPTC5SAEqhiAgQmx5nMJAznLExZMcgG2RtBfA2y3vnSb0hELkVd9u9p6efp4RdtIvWA2ReQ2ipGq64rASWgBMqHgODPoPlFYpKZCLL/TqtE+6NBBlqb7AuRoYDbE6CvFp3ZKMdUpG8UNr1ICSiB6iXwoHE4KRqTfRb1DwZ28F5XAjhydSHn9Vgl4SMUnBeHwaMYzyLyzVta2HMAHrZxce3VOwjquRJQAkqgawj4gkT8PyL5bVyseQbHYXka2jJZckFt/GVJ5ChSviTgVgDatvCiIr1rhlh7VQJKoGwJLCD5w3hU5j7vgcmHYwg5DS1vyB99EG8CclYSZe/AOK5A/UtZM3i7sYQ5AcSWG7ASX7bg1HAloASUQBkT8Bm5HgFkemLdTMx+T0GixnA3Q/lfCr8JYrd22/yvIr2Mp4uargSUQFcQcOLcWOeW/RLjBq4IpjXv75y9nMDnPtYYwdQkSC7FiNo3/Xm2sXAQaCYA2GOjH4V2hffapxJQAkqg6gjIPym8E0huj7vVPOP3JKUIpstWNokOAOW7cPgCSF+Arv32FalIr7qZpg4rASXQdgLXJEguQ13tW7hWNrNx/AsQ+0OE62xa8GcKz477B49hKEM0hrtZ+jh0fgNAt7aboy0oASWgBJRABxAIAT4EuuuTKDsTAd5NN4b60JZscT8x5kg42RPk5h1S20JFegcMqTapBJRAZRMgHzImODEawWfxoAT21ehqED8G0PNDjn8wzOWqFZsGtdnTRfBjEP0rG5R6pwSUgBIoTwIEXgP4OxB3xDXB82tXz6+XISaMv0vId0DuukEpFTcUhYr0DSWm5ysBJaAEsIjifhCPrrnXszDTwnEUnALBh+PSiZ8lkkxKV919mEtTeDQFpwnwaX+pslQCSkAJKIGSItAM8kEIf57U2MdQaE2rOEOywXLsK1F0DCh7ARzY4aGKKtJLamKoMUpACZQHARHBWJdkbvKbQIOm6OtO3CSCfsPQe49HSJ4dS/BY+oi0KfpvK3Lu6pLRe3fIo9HyYKdWKgEloARKkkBLUSK5jeCdETJ/Qx1XpYY2FoYY4juE8avnu3Xo6vl7yahIL8l5okYpASVQ+gSmJFFyGY6tfRNTVm1hg+AGAPutNfuDYS552dJKeD7I764zLKb0/VULlYASUAKVSmAFyAcA94ukGD+Ohd3moZ4x8pIJTLyvODkG4F6AbHzO840hpyJ9Y6jpNUpACSgBPGKAn0R12b/6N3LLZDJEjgAkjUsneWXM4AqM5Gz/s8mH4wg55RNTNSpYJaAElIAS6DQCBF505K+dk7vAzMtrV8+nF7Y3if02feYWn71L0L3TjFrTkYr0TkeuHSoBJVAZBBbT8PvxyExLXHpjeByJkwFs6VdkaHB2nARP+TCXIB/tJ5B6EF+CIFsZ7qsXSkAJKIFyJsClq0MP7wd4YxIXnsD87gvS1fMHJQhej/cV8avn2Gt1sMugDo89/yiMKtLLeYKp7UpACXQZAcLHpY9zcebGNC49H33DwV1GsCdozkxq7J1pNoBrmreygbkY5P8CXbAS02WAtGMloASUQGkSIOQFR3OrM3I3emX+jqFsTi3NF7YzMP9L4FAAn+/y92wV6aU5gdQqJaAEyoJAQ2IzEzGCb2J681Y2sTcI5CkXZK/CMXwnXWHPF04i+BMgzaOrhxJQAkpACXQVAcFiUO4D5aYkyT2B/liIoUwwQ2ywNP6qiIyAk6+A7LrV8/eyUZHeVTNF+1UCSqACCDxqEpwQjc0+g3rJms2iMS7Gk5iX+Yt/bBo0Fg4UmHPSqqJsxyp0FQBOXVACSkAJdCYBAs868mZHdw+WZ1/Hia2r51ML25rAHEKHw0B8octXz1Wkd+a00L6UgBKoYAJLCQ6N6zL3pD5OkUEIsCzdeOTDXDJ2IoBDtKpoBc8AdU0JKIFSJ7AAIveC9pcJ7JPo++vFGDo0Qb2YYHD8VYGMAPCV1cEug7ss9vyjCOpKeqnPLbVPCSiBUiYgcMe6IPcLHMPl77UzyEdnirjjWh+blrILapsSUAJKoCIJEPiLI25ykPuQyf4Tw1hIHZ3WvI2R7LcoyfcA7F5Sq+e6kl6Rc1GdUgJKoEsIuHzi5BKMqX1jTfc+zAUw5wvTjUe2S8zSTpWAElAC1UqAnAtx94ByS2JyT2I2lqCeDiIMGuOvinEj09VzmkEQKd2MW7qSXq0zWP1WAkqgXQgQMw1xfDRydVy6PzTMpV2waiNKQAkogY0hQOA5B3eDE96D3Dv/wrBtWlbPG5q3NsZ+a3Ve9O8B3B2QHhvTfqdeoyK9U3FrZ0pACVQYAQHPdyaYgpGc612zjeEwEGcB2K7CXFV3lIASUAKlTKCwuirovTC8NinaR7EAi9PVcwDB9GgfiWUUTGvsebnUq1CRXsrzTW1TAkqgpAmQ9yZWzsSszF/X3AxsY/H7ApxLcoeStl2NUwJKQAlUDAH5NwW/JfmbCAv+hrrNVqWuTW/eyjh7MB0OB7EHgNJfPX/vmKhIr5gZqo4oASXQqQR8HnR3SrJs8R04ZdDKtV03FoZYmGtB7N2p5mhnSkAJKIEqJEBypjjXmCTJwwhq3/VVnlMMjc37WNqW2HNgM6AMqz2rSK/CGa0uKwEl0GYCJK6IGV+Jkd1mv6+xyZKzNVETBEMB1LS5I21ACSgBJaAEPkxAsBDEHwl3YxwsfxzHDGjJsHXVik1tTfYgEEcA2LPsVs91JV1nuxJQAkqgDQSIh5jEE+K5tU+mRYumFr4eS+5VjOMs32qQj04SOK0y2gbEeqkSUAJK4KMIrN78+aIDb3TO3YWad/7xn82h4ecD4igQ3xRgGwC5sqaoK+llPXxqvBJQAp1OgPMgckrSLfNbHMmVyC/bxKLmCoi5J+lmb/e/C/LRfg5yOZGmYNRDCSgBJaAE2oOAIAbkfgimJbnsI+iBRRjKBHnpZpl8HZDhEPHhLX0BmPboskvbUJHepfi1cyWgBMqPQFNikkswsvbf3nSTD0cROJ2C38dJfDnGdZuFa6S/zUa3QHBA+bmnFisBJaAESpLAWxDcQeGvYhM8m1Z29seUwvYm4PdIfhcOu4CoLUnrN8YoFekbQ02vUQJKoBoJEHgMLvlp3L/mUQxliHxxFyu4DIb7QeQha3BKODL3QlpuerPoChEcDaB3NbJSn5WAElAC7UWAwJNCNCVJ8gBMzdtrN4dOi/a2TkYD8lUINwURtFefJdGOivSSGAY1QgkogVInIFgsxFkOmZtRx6WYITZYEl8iIse0PFqVWaQZGfcJ7vOPX21T/GMR91MCQ0rdNbVPCSgBJVCSBMiVEPwJwmsTLpuJur7LAEpFbQ79OPAq0ktyWqpRSkAJlB6Bm5NYLsDY7N9BStAUfRMilwiwGwACiIQ83cXB9RjLxdlpxV0Tx0YAXy49V9QiJaAElECpE5A3CMyg8NfRqsxLOJHNqcUNFbY5VEV6qU9EtU8JKIFSJuDLTAvchCSbux/DWMAUGWSD6HIA3wHQ7T22Xx/AXVisq/lnupEJ0bUAvwtIeWcYKOXBUduUgBKoOAIknhKgIYni+xG8/C7q9ogqdnOoivSKm7/qkBJQAp1HYLlQLnZBdjqGc77v1jSFYyk4FcBW7zND8IQxGB+Nyj7tfx/ki2eK4DiQgzrPXO1JCSgBJVC2BJoB/gng9KS7/TN+xGWpJ9NkG5OEQ2l4aMVtDlWRXraTVQ1XAkqgywnI7xPwXPTNPJ+m+moMd7MGl0GwL4DMB0T6MojUJVH2doxn0TYWDhKaSwjs0uVuqAFKQAkogZImIG8R5td0MiNqzvxtbXhLPtzTCsaC3B8igypuc6iK9JKelWqcElACJUqAwGtCc2Yi9o9puq/8O92sbHIJDH4MQZ91mS0iFzibvQYjORf55i0t7Q2tgr5EvVSzlIASUAJdS4DAX8SgMSkm9yFT806avcW/37L/N+EwAuTeAHp2rZVd0LtuHO0C6NqlElACpU+AEAqujuP4ijT3OQDbFH+L4i6Sj10Zl9usyU4IR/IV5CVjkVwNuB9V5Q2m9EdZLVQCSqBrCRQB3gNJpiXMPYI6tGRvmS5bGRcfTpGhAHYGKij3+YbwVpG+IbT0XCWgBKqFAMmZICbELpiZrupMb97KxuZSkN/6wGbR9yEh8QoMR8YjMjP9H0y+MAowp7OlRLUeSkAJKAEl0EJgFgW30eLWqHcaTtiSvaUp/C8rGA3g6wAGfyissJroqUivptFWX5WAElhPAvMF7hy3KncLfsIlrWL7BMKcCGCLT2jD32jGJ/GSWzFu4IqgMfqyUCYD2GM9+9bTlIASUAIVTYCQvzoEeReG9yJbMztdCLleamyUfAMuGQmavQHRQnAq0iv6daDOKQElsFEE5FdJhPOx4OJXUF/v0BjuYQ0nQsTHRb5/s+g62icwOc5kJmE4Z2Gy9LLZ8OetK/CfeO1GmasXKQEloATKg4AD5B4IGpNc9mEcjaW+7gSuky1MFH2PwPch2BWs0vCWD46hivTymNVqpRJQAp1DYPVN4hUx5oxkub0nzS5wvfSxYTQR4A8A6bV+VvA+E8sp0bjsc/78oCk6V0TGABiwftfrWUpACSiBSiPAeRC5g443xjZ4Jt2M749p4e42QR2IA1b/tPn6LIRUGpmP9EdFetUMtTqqBJTAJxOISV4e22AyjuE7/nTbWDyU5PkC7PTJl685Q94BZUTSJ3ePT9top8XfE5ecT3DH9W9Dz1QCSkAJVAYBv/jhID93wO/RN/svDGWIesnaTYvfgLEjQeyThrdIWr1Zj7W3Eve/tI3FHwpRT/DTSkYJKAElULUEyIcYx2fHtuaJ1hjJITYML4Hwfzbw8Wss4OkuCa7DWC7GtOJnrHAaBHtVLVt1XAkogaokQPLPAjc1ScIH0P+PCzF0aIJrZTMTRYcR+CHI3QB5b+XmquS0Tqd1JV3nghJQAkoAADkHkAlJIfMbjKcvSkTTFJ9M4HhA/CPYDTzkhiCWC4rjav6BK6TWdg+vAfh9AN03sCE9XQkoASVQjgRWAryLLrk2drmZGMcVqRMNxZ0Dw5ECHAxgSw1v+ZihVZFejvNebVYCSqDdCYjclDi5AGNzr7Xk6Y32sgkuAvBlQDZmw+fTxuHYaEz2KW+raUqOpyQnrUd2mHZ3TRtUAkpACXQuAXmLgl/R8ldRkHkJw1jw/QeN0T5iZBwcvgair39r7Fy7yqw3FellNry5hF0AACAASURBVGBqrhJQAu1OgMDf0sqiGXtfejO5asWmtiZ7CcjDANnYKncrIDIqCbO3YTyLQWPhAEdzGYHd2t0BbVAJKAElUCIECPxViMZEMn8CMKeleqh0swgPBsyI1dld/htAjxIxt7TNUJFe2uOj1ikBJdDBBMgCBZfFcTAV4/iu7802FI+g4dkCtGmfjggvcDa4BiM5F3kZbBFfB/gMBmI72CttXgkoASXQ+QQE94IyNclmH8IwLE2fSk5b9SnjMt8n5Aet1UNrOt+wMu1RRXqZDpyarQSUQHsRuI/Cs+N3g6dRz9jHS1pjLgLEpwNr281E5HYLTAhH515GvQTBZtFEEQ4DxD/m1UMJKAElUCEEuADi7qRxN8RS8/R/0isWd7WJ1AE8CKSmV9zQ0VaRvqHE9HwloAQqhwBnQ9wZSZL9Xbqp6XqpMWF8CsWNBTmorX6uzlzwKsARcV3m0XSFvik8WkQmENyurW3r9UpACSiBUiBAwavO8Abn3B0I3/onxg8peruChuZ9xQbjILI/kMafa3rFDR0wFekbSkzPVwJKoGIIiFyfUC5EXc0/05vKtMIBkpjzQOzhf2wHP/1mqeOSeMmtGDdwRWZK+F/O4hoQX2yHtrUJJaAElECXEiDwFxG5OrHZe9EbC3xdCEyRHtaGB4Mc0bLxXjNabfQgqUjfaHR6oRJQAmVMIK0sSnNqUrD3+o2dmCJb2CC6BMC32/OmQmBynMlMwnDOarl5RY0gDmtzKE0Zs1fTlYASqAACxEOAmZwU7P1p2lp/5Ju3NAh8debvs6UAXNtCBisAU5tcUJHeJnx6sRJQAmVKgOCVsQmuwEjO9i7YfOhXfc4AsG07u3S/IU6ORmWfS1fr89GpQhwPkc3auR9tTgkoASXQGQQSgP9HYEpcG8zEkVyZdtoUfs4KRgPyPxBuBrbL08jO8Kd0+1CRXrpjo5YpASXQMQR8ijCIOz1+N/cw6hkiL1+wEl4Ecl8AufbtVd4FZEQy5/E/oX6/2DbF/yPiJhLYpX370daUgBJQAh1OYCmA2+h4bdwc/BUnsrll8aF5P0EwDsD+gPTR+PN2GgcV6e0EUptRAkqgXAhEBC+KTdCQpka8VnoGcThBwOEANukAJxIROcvFxek4ttdCTJNPWRdeC/DrWsijA2hrk0pACXQQAXmbMDeaxN0Sxm+9mm4Qnfx6zma3PBiGoyHw+c+1onJ70leR3p40tS0loARKnQCBRwGeEc8JnvApF4OG6JswOF8gX/BRLx1iP3FLELtzi2NrXsWDEgSvRhOFGNaa8aBDutRGlYASUALtRYDA3x2Qdy7zO+yI2diPMSYvH2Byue8ROArgroDUtld/2k4rARXpOhWUgBKoIgLLBTjH2cwNGMFF/iZjs7mLQR4OSK+O4kDByzAcGY/KPOb7sI3hkUL5KcHtO6pPbVcJKAEl0B4E1mZwYfZuzMEi1NMhX9guoD0aIt8TYlsIsu3Rl7bxAQIq0nVKKAElUD0E5O7EZCdgBJ4F6Wxj8VCS5wrw2Q6OoWwGcXwSZW7x+dgzTfI5h6gBgi9VD3v1VAkogbIjsK4MLg3h563BcQAPBGRghz2BLDtYHWCwivQOgKpNKgElUIIEOA+UMxKb+TWO4XJfqto6OwngIQC6dYLBDYnNTMQIvolfvNvdNvebAuDwTuq7E9zTLpSAEqggAuvM4BI0RV8V8QJd/J6a3hXkb2m6oiK9NMdFrVICSqCdCZC/SeDqMTL7MkixTeGPKfipAEPauad1N0fMNMTx0cjsM/4E0xSdSOAnEPlUp/SvnSgBJaAE1o/AhzO45CVjJTkIRsZAsBcgPdavKT2rTQRUpLcJn16sBJRAeRB4C5RTkj7ZOzGUzZhe2N46eylE/qcTi20sA6UuKWRv98WTgsboAEe5jMBu5YFQrVQCSqDyCcg7FNxoHG5em8HlBulvCtFhBI4G8DkAukG0syaCivTOIq39KAEl0GUEBD9PEnchxtX8o2UVOxxNwWkAtu5Mm0TkYpfLTsYwvospMsgG4XSA3/RphjvTDu1LCSgBJfBBAgRed8ImZ4PfYnvMSjO4TGveJnDBUQ5yOAG/0V03iHbm1FGR3pm0tS8loAQ6mwCB10Tk1CSX/ROGsYCm4mctcCmEX2v/wkWf5J38n7XZ08MRfBEzxAaLwguFZgQg/T/pSv27ElACSqCjCBB4XhyuSlC8C3N7LEgzuDSGu1niWID/A8gg3SDaUfQ/pl0V6V0AXbtUAkqgEwmYaxLYy1DHt9JV9HzhJII/Abh5JxqxpqtZBEfEc4L7/E3QTot/KM7VE/h0F9iiXSoBJaAEQOBxEbk68SkW6+jj0YHG5n0sg2MBOQBEb4g/TY9OJ6AivdORa4dKQAl0EgECL4A8Ne4TPIihDDE13N1aTASwD4BMJ5nxnm4YCXCGS4LrMJaLs9OLOycJ80BaqU8PJaAElEBnE7gf1lyd0D6UZr3ysXeN0YFCNx7g3gB0g2hnj8h7+1OR3pX0tW8loAQ6kIAQMjFGdjLqOAczJBssCs8ScDQIn9u3q46bAsmcVxzN1zFDau2S6GcQ/EDLaXfVcGi/SqAqCTiAv/VBLfGK4EmcwpWegm0qHgbwWAi+qOlhS2BeqEgvgUFQE5SAEmh3AiSeAnla7IKZqGOEadHeNpGLQezZlRs1BfibEdbFozOPe6dNvjCewpNBbtHuELRBJaAElMCHCSwncG3MzA3IvPF3DNumgOulxhajH4KoQ0vGqRoFVwIEVKSXwCCoCUpACbQ3gYIYnu9sMA3DOR+TF/YKcj3PFfBIQPq1d2cb1h5XQWR80i1zK47kyiDfvJ+DvZzA5zesHT1bCSgBJbDBBOYK3OUuk7sVPfAOhjLBNcv6myA7DDRHkfg0RDO4bDDVjrpARXpHkdV2lYAS6CoCBB4G4zPjPrVP+puQj7EE5QJpEcKmq+x6T7/XJMi0bGbNL9vEonYaIAd3TZx8CdBQE5SAEugMAv8Q4kqXy/wKR3Fh2uF1skUQhuOE+D5AX1hN08F2xkisbx8q0teXlJ6nBJRAWRAQLBPipy7J3Og3Z6Jh+UBrchcDOBxAz9LwgY8YyE+iuuxfUS8m2Cw8V2DqIDKgNOxTK5SAEqgkAhQ8LsZMSWJ7V/q+6I98cUfbkunqO4BsUiILGJWEve2+qEhvO0NtQQkogVIiwD8mkAmYk3kuTXPYFB9GcecKsBNQImnEyCUQNyrpm73DZ52x+eLhAp5HYMdSIqm2KAElUAEEyDsQJ/kkl3t0TQYX5OULltEJEBwCoE8FeFmZLqhIr8xxVa+UQJUSmA/i9MRmfp3ejKas2sIGwWUADwGkWykxEfB8Z4IpGMm5LStaxoe8fKWUbFRblIASKHsCNxiDxmj53Odx4hbNqTd+E73D8WkOdKBX2XtYyQ6oSK/k0VXflEC1EZDbEodzMDr7EkixjeGRoPwUoC9nXWIHf2/pzgxH5V5KMyuE0dUA/p/mJS6xYVJzlED5EsgnkClA9u9phqs1OdANjoOIrxWhOdBLfWxVpJf6CKl9SkAJrB8BeRvEyYlkf486rkJjYYilvRSQA0s0ndgbFI6I3w0e9GE5prEwluSpALdaP3/1LCWgBJTAugmQuDqGm4p3cv9CPWN/luZAL8PZoiK9DAdNTVYCSuDDBER+mSB7LnyRoDT/eDiGwKkAti5RXL766Kkum/k5hnFJkI++4ihXUbB7idqrZikBJVAGBEhOjE3cgNk1s/wCQCrQ06eKGKs50MtgAN9roor0MhswNVcJKIF1EfgXRE5JVs37Yxp32VDc2RpcCpj9AcmVMLIbAusuKI6o+Qfy0tsi9nHp3wY0T3EJj5mapgRKlUCBwkvjKMzjuG5zAErrgsU4AKM1B3qpDtvH2KUivQwHTU1WAkrg/QQE0xKbuRgj+e/0ptQUnUzBCYBsXsqoBHjWGoyNRmaf8HYGTdHZAoyFyKalbLfapgSUQKkR4BICl8UumI4xnJdaVy+BGRyeSmAkkFY0tqVmtdrzCQRUpOsUUQJKoJwJEPi70JySFOy9GM8ipoW7W8eJQLoxKlPSvpEr4eS4ZPmiGThl0ErbGH9b6C4k8NmStluNUwJKoIQI8F0BJrlM4RcY3nN+athU6WtseBIFx4AcVELGqikbQkBF+obQ0nOVgBIoNQIEJseZzCQM5yxMllyQC88SsG71bWpgqdm6LnsouDpO4ssxrtss5Ju3tAjyranRdNWrHAZQbVQCXUvgDQEudzWZW9ZWEc3LlgHinwhxhBZI69rBaXPvJSrS/U7kQutXs0AKoGmm/y7+9y0/w7kiiBhgAohLvwsSGCRw8JslEhJJy9+dA0wC51z6d6RfDgKCvky48aXCLegsHCwMjf8uhIXAwH+nMRDnb5wWEAvQQCQLmlqIdIdBNxF0B9GN/jvSr1qt4tXmaaoNKIF1EiDwPJw7Le6fe9AXBcL0aB+biK8u+sUyKm/9oHE4KRqTfRYPShC8Fp4vMCNaKwDqyCsBJaAE1v3+J/KqGF6emObfYkTvRelJTfJZK9EJAA4F0E/RlTmBDhTpfsPCSoBLBbKMwDJAloJmGcQtI7gUkGUAVjmymQlahLeFF+KhF9+M4wSUGAYxkiCm8f/OxJAoYSJx6OD/7uW4oAb+Jy/RBRkRsMYhKQhiEWS9zK51iCHpV3Zly+9ND4fMCsJL/aAHEaxO4LZilUHAln/bWmJVwXh5nv4ckbC5VK7DFb1VzGZyBlGYEZsNgCgjoH+8ngGSjKTfA//vbgC7CdHdeDEP0w2Q7qmgB7qB9MUEegukD4HerdW/fP5SXUkr89eXmt+xBCgyMWb2atRxDvKLegfsea6IHAmgb8f23K6tL4HI6CTM/s6H6/g0aSI8n8Bn2rUXbUwJKIGKIUDiOSGuTILM7312qNSxxujLljIe5IEQ0SqilTDaGyHSfUL8xQTmCTAfkAWAXUxKKr6dyDIa4wX4ctA2U+IQtEVSinAII2aKcMUQsQthkiKkR4QcYi/DMceviq/+ak0ZVAl8ASHyCNAXAUJksAQZcGUGMBnQZBDkgqyEORGmX0CcE8scHGsh7LX6RdjbGPaGoI+AvYH0hZcKehC9KWk5Xy/sSzv2tjIGU70oIQIU/BXCU2IT/NkX6rCNhYNIc74Anyu3p1erVxUucQgmpx82pjVvY51tArB/uflRQtNDTVECFUuAwJMicmXClXejrt9S72iQL3xDYI8FZF8APSvW+WpzbB0ivQjIIgHnkZgHJ/MIzgU5V/x3YCkRrwLsKkJWRUaaEUkRzBURrQiBHkX0fCPEm1uHHS+2hZjhQ1VgMXu2RS5n0XuAwbKlFt17G6zyYSuwqIFBoWBrDKyEtMjkjEShRcaHsWQdo6JDFglFEriapGCaHVytD5lJ0A0JVvrAl8UOfmW/OCDBp5Dg5dXhNPVpKE2a4qjdj3ox6JcK7xx6IIcEOTjksoKcBMhBohZR739OkhqYoI9QBhhigIgMAGQAyAEQtHwxrSzmWemhBCqBgCN5URwFUzCO76JBBlqGE0FzGCBleIPiPUbk1Gh09nnkJRMgvFDAY/RxdSVMVfVBCbQrgUfg5Kokm70Px3C5bzktUiT0aRb3TJ/O61E5BLxIzzSEX3RGtofY0MvZNPY7iZppg5UR3CrQrUK32pVYiFU4zoeitFGYXibd0Qu9sljeW1DTTUgfrFKbfqcPXEn8KnKt+H9TatPfwdRAUEuIj/GuaflK8x/7eHKmseVwPnacgP9/6+/8zyKmNfacIN//s6R/8UJbADpQ/G/+83P6d9fys//PGB9cI4Br+ZkmTGPk01h5FISyJpa+ADFp/DyND+Hx59iCD+dZE1tPkYIJMiuL8apl6NttCQ73IT8byXay5NATtVixqhuytjbrw2ssayVKuonN1CJJeksQ9DfOtYh4L+ApA0QwgKAX9T48QFfjK+elXdGeEHwaDqfGOwaPYj/G/iZF4bmrP7bv1PJeUGaHYCGM1CV9snf62HrbUBwqhucS2LHMPFFzlYAS6CgCxENw7ookyT2IcVzRItDDoyFpkaJdSrSyckfRqI52vUjHFOmBAA5zVgvNDQ01aVnx7YHa5l7ZpLaXQ9wbBr0kcb1h2EuEvUD0MpDeAvRK46/Fb6ZMBXa2VRgGIgjSVW9BYIBAgACQoGXzF/2Xj89+z+/SKPEW8d2lR7pp1W9C9aE6Ld/JGM4loIkBl/5OkJblTdKNroKYa84FfPiQF/pFIH3RLSW5xIlbCuES0iwB4qV0domxbkmYyy7BCizFfKzaoLGqlwA7oQYL/afsQrdsYGolahHyPmZeyJ4CbmaArUW4lUC2JuDLk3vxrrHxXTrHtPP3E6B//VwYm6ABIzm3ZRU9ugLEd8t4FcmvDlzk4ugajOvxLvKynUU0DYB/dN3F73E6/5SAEigBAvfDmCuSnH0YR3Klt8fkC+MBU0dgiC6ylcAIdYQJqUj/uKNFwPfLMOonjv3F+JVYDvQrsRQZCEj/1uwmXnTnQGRFkDPw3yUHmmyLIGfr91SYa9jFOpl7IS8hgCLEhxCxIP7fRJGCYvr7tX8zK0FZtrpgyxJHLqTfGyAyn9bMt2GyoNg7Nw8ZLMNQ/yFiPQ7/tOE6dIdr7p1NbC+x7CWx6y3WDBRyCyayNcitCNla0qII6RMNPZRApxPw8ZhIktPieTUzUc/Y5uPvEO4CKffc4iJ3W4fTwrG5FzBDssGS+GIRGVZmm2A7fT5oh0qg8gnwHgqujJcHf8YpXAkRmqb4TEJGAfAF23QhrVInQSrSpxa2DTJ2c4Hrh4T9hOwHuE2YxjTLAAh7+JATAWoNUCstMU9rvnzoiYruzp8gXnyvEfQ+TGaVAM3E6hV2oBmg/74cIguFMh/kfELm05n5xrr5ocvOR18sTNPWfdzhw2h6owdWFntnAtNLHHuJS/pIkNnMiEtX3AH6FfetW1PGachM58+FauoxEpELnGQb06p6N0h/W4guA3A4kO67KOPD7/lxoxNk/y/dCNsU/0DE1RPYoYydUtOVgBJoEwG5m5ArY+QeRd3q+3pLFdEzCDMWEC1S1Ca2ZXBxy8bRwiEgRwi4LdOYcB8H7sMg0hzfrXHfZeCMmvhBAl7IpwIe4prFC3dBM43/Ls1Iqx26xSTmO8hsMnjDOPdmxMwbmIPlHx1OI8Qv0A3Nfl9B2DsV7n7lPXGbCrENye3R8vjNf/k8rfopX+dmuxCg4HE4nhbPCx5vXUU/mEguEtDHY5Z7WIhLP4DYaCpG9piLqYUdrLVNoOzd9WF97TJ82ogSUAIbRID/RyZXxZJ7LBXoMyRrFsdnEDIGwKYb1JSeXJ4ENiIFY3k6qlZ/mIDfMOvSnPTpqrsIlpE+n32aw/5dQt4S4Zsk34iT5E3EubfTsusfddRLFoOX98pJtq8zpo8I+4rI5mK4LUWGCDCEwPYgeqro0Am5EQSKq3dqn+eKwTSM53xcv7iPDWsvgZgf+n0vG9Fe6V1C/sEad0Y4IvdiS/XU6FIBj2xNvVp69qpFSkAJdBAB3rm6bsqVcd/gCQxlM66QWtMjPp2COkBUoHcQ9ZJrVkV6yQ1JqRhUALjMF6IC4GPffTGqxTCcLeLepLg3DYI3orD4Jgb1WPSRse/XSw1i9M66sK8T01cM+4i4LQ25vRftAtmewm0A0bRRpTLyJWoHwUfhcHrcP71pJUFD4Zsw5qJyzIv+kYjJd4CkLpEX/4S6PSLbWPyREGcT9E+l9FACSqAqCPB3JK6KVwRP4UQ2++QeJghPJzgSwMCqQKBOthBQka4zYQMIuPdVkfXC3RexAuemq+7kP5jw9RiF19G/h493X/em1V9Id6xEnyzClhV34/qL+GwyxofJ7AThri1hMqJ7HTZgcCr7VDavriN8rmNwLeq4wN+0giDyucR/3Jo+tFLcTwRyrstkGzGc89G4fCdrck0Q7FUpDqofSkAJfAwBkdtozVVxEDyNYSzgJullVoSnk+YYwCfr0KOqCKhIr6rh7iBn0xCY5QJZQmAxwMWAvE3IPwX2NUP3elSTeX1N2qgPGeHTeG6PHigU+mYS218cBzgjQ0izK8T56pG+PHqZbwrsIPRV0izBR1bXIjg97hc8lX74a2je31p7MQR7VNzGdfIOC3dWOCr3Eq6XGhtGkwD+CBBfWVgPJaAEKpYAf00XXR3X1D6TCvSpS/qaoPtpFBkOYEDFuq2OfTQBFek6OzqGAJt9znehLKa0CnfKmyJ4nTCvJ4xfRyb3VvpGtK7jWulZw+KAJDIDnMgWAuxIcmcCu0maSSYtaKVHdRBYJYmrdy53HY7lQh+bGfQIzxMxw9IUsBV3yGwkMiqZl7u3ZXNseJQAE9L9HHooASVQoQTkV5Tk6jis/Wu69+sG6W8K8Wkkjk6z7OlRnQRUpFfnuHeR175Y02IhFtNhCSjzKfi3GPsaE3k9zgUv4S0s/FBWmfxfMsDuvbPAJs7EvmLqEAp3asmL7XYB6DfR+MJXelQgAQoeosMZ0SaZp9NV9GnR3tbJRABfrNDMQbFAznHINqWhPdOLO1tn8hD57wocXnVJCSgB4GbjcHUUZZ5PBXqDDAwYnSbEkQA2UUBVTEBFehUPfte7nvjNqX5DqpCLKW4haF+DuOeN4LmoW+aVdYbI5KUbTHO/TBL0F3GDHLATjdkZkM8C3AlAz653TS1oJwIrBDjb2cwNGMFFqJdssGl4jlgzsqJXl0Rut8CEcHTuZf/kwHaPLgd4BCCVkcWmnSaHNqMEKoDATUZwddQv80JatyS/cnCAzKnSEuKmAr0CBrhNLqhIbxM+vbj9CfjY9vkUzgP5NuFeFsFziZOXUJt780PhMT6evTd65boV+ztr+rtIhogxu1Lk8yB8PLsPh9ANqO0/Tp3TouCBRHAG+meeaVlFD79kE1wK8suAVPLTkzdoOCruHTzg/bYN4XAxOJPAdp0DXntRAkqgwwkQtxiLK6KerQK9YdXmgQlOFeCI1ntXh5ugHZQ4ARXpJT5AVW0eYxCLRdx8ggsA/FOAFwz5YpwEr2BHzMV+jN+H6Pp/18Bt3S+TRAOdM9sKk89R0CrY6auzVbKwq7DZ4jO6JGe7IHdd6yq6MYPDnxJmTBXkCY4EnOCi5mtxbK+FmcZwNwc0gvhShQ2yuqMEqpXArwziK6Pi289h/JAi8s1bWthTAf6gMvfaVOswt9FvFeltBKiXdyKB1SWRIQsFWEBgIcEXhfwbnbwS9wtexuE+JSRlrUF5ycCgX9aFAxOxW6SCHfgCQL/CvgWAbCcar11tIAEKZsLw1LhP8GTrKvruNsEkAF8Bq+HDFn9t4c4O63J/R166WURXAvihhnNt4ETS05VAqREgf0OHK+IwaNkk2iCbWxOd0fr69lW69VACLQRUpOtMKGMCS1PBTiyEr4wKvCTg84mxz6M33k7j+9YcM8RiMfpmJRzorBnkEnyOlN0JfE6AbTVbTMnNAkcn58fITsUYzvPWmcbiGaQ5DpDBJWdtxxj0zzTk5e3gIb+Z2ubjEQJ3Blvmqx5KQAmUJQHelgr0mtnPYNg2hXSTqInOkpY9JxWYraosB6l0jFaRXjpjoZa0hYAX5LJEgPkE5hB4XiB/TTLZ50D8632x7CJEA/rkUByYQAY6a3clsLuvXElgBwBa/bQtQ9EO11LwLMiT4jnBn30aQjSGu1lyEiBfBZBphy7KoYlQwDNdElyHsVycycsXHKKpAPYsB+PVRiWgBD5AQHgHLS5fW6jol9I3WJEK9KN0k6jOlnUSUJGuE6MCCfjKqH6VfR6B+SBegODZj8wYc5P0yi0tDkysHSBGdgbNF+ncl6QlL7XmY++CCUKRy+JM9iocw3fSVfSm6GQKTgBk8y4wpyu7vDVIXH1xbM2r+IV0t83RVQB+oMW9unJItG8lsBEERP5AcZfHzQuexIlbNPuqycaGE2jM8IrOVLURqPSS9xBQka7TofIJcJmIW0D4jDF4WYjnjOPzcRg8h/E+BeR7jinSo6YWA+Mo3swh2ZPCvWDMnhDxudht5bPqeg8JvAzHE2MTPIA6Rmgo7mxpJoGyfxWtoqcDQZHXYdzIeGTNI36/hcmHdYCcTtAX9NJDCSiBciBAuYs0l8fLg8dxIpsxWXKmJp5AwShABpaDC2pjFxFQkd5F4LXbriLgN58ugBfswGsUeQHGPBdHxecxoPv8dIPimuOKpf2yPWoGJwk+LcZ8kZAvA/g8AM1V3bGjd02CzGWo41u+G9MUHk/BSa2bfTu259JrvSjEaS6TuQHDuCTTFP6XA66BpIWc9FACSqDkCfBuEpfHfYKZGLq6Ene9VFOWqpIfnZI3UEV6yQ+RGthRBARFkAvTvOzkGxT3LGAej7PBU14Qre22XrLov2qTTE1msN9wCpovERoO00HD8g+IOzEJZ93TkpasuKOluRwiX6/abDzELwO484qjal7zj8htkGZ50ZCXDpqA2qwSaDcC5L0UTIoRPIo6n50MMPnoLALHAuJTAuuhBD6egIp0nSFKwBNgBGCRQOaQeE4EjzvI48hmX3/fplMNh+no6XJdkmQuxFj+q3UVfSwFpwLYqqM7LtX2SbwCw5HxiMxMb6NtDI8RyJkkNctLqQ6a2qUEBA/AuUnJyiWP4JRBK1sEeuEUwh5fhXtrdD5sLAEV6RtLTq+rYAKrBDKX8BVP5XER+XNSm3sMR2GRjxJe67eGw7TvFBCZBdgTkpy9K/1g1ChDLOPLAfkGgFz7dlZWrRWEOH1NyAua5LMWUR6CvcrKCzVWCVQLAfIhSDIpqc09hCPZKtDDEwg5AeCWflWoWlCon20koCK9jQD18gonkIbDvEORF43h43B4PGLm5TWPLlPnPxgOY7APBPsC8JlIdLPp+s4QwS2JydRjFF9LV4yb4pEQ5wt8bLO+TVTseYIZlnJOWtjoeqkJwugiAY4G0LdifVbHO3myDAAAIABJREFUlEBZEuAjEE5KutkH/iPQC+MIcwJaahyYsnRLje4aAirSu4a79lp2BAqAzIPwHQJPCuTRJJN9DD0x932bTadIj5wtDo7BXYT8qgH2F2BIla8Er89gzwXNCckKe0ea/WBqYVtreAXIA5Vduu72JmDGJO/Ye33eeNtY/J4YnkfBZ9YHrp6jBJRAxxMg8IyIuShJ7D0YxxVrFhsoyYkC+vuALtp0/DBUVg8q0itrPNWbTiHgiyb51fVXSfM4GMyMI7yw5k05tWCy5GAKgwKL7Zwx+xL0Gx93BdC9Uywsu074uyRyE3Bs7qX0xtYYDgNxFoDtys6VjjE4FsgFzmUb0gqs0+RTNgkbQH6z2tJSdgxebVUJtI2ATx0rlIuSQvbONal9/fuYED8h0g/TQdt60KurkoCK9KocdnW6fQiEAOcD4gvu/AV+dd1kH0FvzFm7uj5DLOZjQMZEWyZ0+6RivSXvep/2MaEiWlkCh1OTbOZWHMPlyMuWFuGVAA/SYlLvHV/ebRN3Wjg29wJmiA0Wh2cKzFjNElERrwF1orwJvLH6w/KFyarMb/CTlsxgtqF4hBAnkdxZP0iX9+B2qfUq0rsUv3ZeKQQEy4SYQ8hLRvhIBDyEXObV92WGuWZZ/0xQ86kE+DJ9YR6afbXSHACRexLJno7ReM4X7LGNxR+RPLs1TKhSZkh7+LEYIuOSXPZ2P6+CpujrTtwkgru1R+PahhJQAhtFYJ4A5zvbfDNG9F6UCvSm4nfheCqIL1Rt6tiNQqkXfYiAinSdFEqgXQkUAcyF4M3VQvwROPdAHNX85X2VTW+SXtnmcPMkwe4w3Bdi9gVkS0Ay7WpJeTRWEPIsZ1b9PL3BNaza3BrrV9G/BaC2PFzoPCtFcJWzmcsxkrNxvfSxYfQzgIcC0q3zrNCelIASSAmQy0VwvkPz9ajrtcD/KmgofFOMOQ2AL35Xo6SUQJsIqEhvEz69WAl8FAGfqnGBALMo7gmADybZ7MMYDl/ttCWNY1665VAcHDP4jIjsayBfE3AHQKpGnPpNuLA8Ke4VPOFDhGxj/H3CnSvEDjq11kngcSMYH43O/sX/1eTDYwk5pTWtmyJTAkqg8wg4Us6Nk7ARY3r6CtbAtGhvm7jTQfrsXvrBufPGonJ7UpFeuWOrnpUMgaVpGkfwWQEecZCH0Tf7Lwxl2CrWMzDYNHDx1o7Yn8DBEOxcDaujpEyMJXs16jgHDTLQ2ugqOHwH1FX0j5i9K+CSE5NlK27FaQOWZ6aE/+UyuAaCL5bMbFdDlEAVEKDIxTHjn6Gu+5zW9/EvWMRnAuI3c/eoAgTqYmcQUJHeGZS1DyWQEmgG8C6If9DxERg8EEfBf7LCiBDTMTCI4+2dxYFG5BABdqzUFIQUvArwhJjB/ahjZBsLh5DG5//2G630+GgC12UymQsLw/kv/EK62+boMgBHAOil0JSAEuh4AiSvjiW4AnV8q2UFvfgZ63gmgP/V12HH86+qHlSkV9Vwq7OlQSABOA+Q2RTMFLgHkp65R3EEF6fm1YvBYGwaSLyTAw40lG9JSyrCCotZd9OTBBdjbE2L2CxEFwP8sWa++fhJSuAlONbFYzIz/Zm2KfyxCH7Klnz8eigBJdChBNL3rUmYl3sd9XS4pnkrm7VnQXA4AM3a1aHsq7BxFelVOOjqcikRWCzAbPoUjiL3JszeizqmG5BQLwE2xyDrkt0AdyCYhsH4ktIVUBCD70Dc8Uku+4c0A04++oqlXNYatqEV+T5+hhYE7kyX5H6OsVyMawqftoFpANMqt8qulF7daktlESB+aYBJ0ZDMi9iPMSYvHxDkchME+NHq6hj9KstZ9aYkCKhIL4lhUCOUwEoRmU3wEVDuSpLsw6kAaxHrWWxa2MxaszuEB4JyEISD0zqUZXvwtsQEEzCSr3gXTD7yK8HjANm0bF3qTMMpv7ERzg7H5V7BDMkGi+NzV3/YGwHIJp1phvalBKqGgPB2Y+XSqHfmr+l+osuke9ArPFvA4QD0dVc1E6GTHVWR3snAtTsl8PEElglkFskHKPxD3D14Aj/isvSS66UGYXFzi2BP0B0IwYEABpQh0OUCnOyKy2/F+P7L0FDc2RpeCcG+oFblW7/xlFmAjEmQu6clnj8+RJhcTPCz63e9nqUElMB6ExD5E2kmxtng8TW1L0y+WE+YMYAMXO929EQlsKEEVKRvKDE9Xwl0CgEfBvOmAe+FwZ1xGDyLcVyR9uxTN7L4qTgxX4HhgYDsD6B/p1jVDp0QeJgxTonmX/QM6uudaQyPI3EykIby6LF+BGIBL3QmaMBIzkXD8oHW1EwFxOeXz61fE3qWElACn0yAj0CSiQlzD6GOq/z5Jh+dSuJ4iGz2ydfrGUqgDQRUpLcBnl6qBDqcgI9PlzdIuZuOd0SrMi/hRPosMcAU6ZHNhlvEjvsQchDAvQH07XCT2tgBIfWxCxvS3MLTmrexLrgKwDcBUXG5QWzlHiM8NRqdfR719SYYfMbJAhwPUIXDBnHUk5XAugkQeF7EXJAk9u41iyQttQlwEoitIOUccqijXhYEVKSXxTCpkVVPgHNBeY3gH2O436NP9vX/5Flf1Dvrum8RG/oc64cC2ANA91JERuBvkOQn8bs1D6OesW2Mf0S6s0Uzk2zMcC0BZFyyMnu7/+AWNDbv42ivJNJS5HooASXQNgL/huD8hCtuQ12/pb4p2xQOp8B/GP50ZWzgbxsgvboTCKhI7wTI2oUSaB8CDuAciHtRyLtc4v6AeY+/hfr94rT5qdI3w+YhCe2hJH8AYIuSy/Yh+FnCZBLqat/CdOlnXTQZDodq8aKNmyBpvuYguBzDOQuTpZfNRf6pxNBS/ZC2cV7qVUqg0wksEuBcZ5tvwojei1KB3lj8HsjTAOxWeelwO52vdri+BFSkry8pPU8JlAyBCMA7AJ8B5I9JNvMHDMNcgIK0IFLz5ja2X4Xxq+rcr4RCYN4AzfFJ4d9/wvghRdtYOIg0lwiwS8mQLTdDiCcMMD4alX3am27y4SgApxPYptxcUXuVQGkQYEzggtgFDRjj61kAaGzex9L+FMBXANSUhp1qRVUQUJFeFcOsTlYmgQKAtwE8BmN+n9A+gBFMV318caBsIdw6FhxihEOF2KnrNxTKzQnlXIyqec0XbAoGFycJzDAtANKmyblCgJNckLkFx3A5GsPdLNEA4MttalUvVgJVS8BMSUx0OUbUvAFScG1hBxubegB+U3aPqsWijncNARXpXcNde1UC7UhgZZoJRuSuWPhrNM/9G07comVzacPygUFQs5s4OQzkdyBdlIdcsBCU8WvipzF11ZesDS4H8KWSC8lpx4HplKYEPw+YuaBYx3/iCqkNuseXCORI/fDTKfS1k8oicFMCuRR9sy9jKBNctWJTW5s9B8AP9fVUWQNdNt6oSC+boVJDlcAnEVgAwYsC3OaSzK8xju+mF+Qlgwy2MGH0DZKHrQ6R2RNAz09qrH3/zruTxJ2GsbkXfLumsTiB5LGrP0Zo8aI2gibwMgxHxyOCR/3Kn22Kh4q4cwns2Mam9XIlUEUE+DtjZOLaYkVT5vUIgt5ntzzt0yJhVTQRSstVFemlNR5qjRJoIwG/iXQ2IA8AcluC3KOoY5qZAFdKn0xNtE1CHkq6HwLcupMyFIStZeyvS6uo5os7WuDq1nj5TBv91cvBghBnObPq5+kmt+nNW1kXTIXgAECUr84QJfCJBHg/LS6ObTBzbbGipvB4Ck5q3YD/iS3oCUqgQwioSO8QrNqoEuhiAlwmlDcM5Pexwa/QK/va2pSN18pmNg73AnkoBN8A0K8jjSXwNMAT477B4/4RsmkKx1Jw6uoaqlt1ZL/V1bbcZg0mhCNzr+BBCYLX4tMEGAfI4OrioN4qgQ0jQMFTArko6Za9D0dypb/aZ3IheVbrpna7YS3q2UqgHQmoSG9HmNqUEig9Aj7ry18gcnsixTvTAkL+yEu3bBxuFVs52BhzuAh3AaS2I8wnZWJcjCfjuO7vIC+DLeJrADm46zeydoS3XdUm54DuuKSQ/QPGsxjko684yFUEdu8qi7RfJVDqBAi8IpALkiB7Z7rxGkDQFH1VRHwml700k0upj2AV2KcivQoGWV2sdgJFALMg7h7S/iaOg6fXVM9DXjYJXLyzWDkcksart2uMOIHXhO6ERHL3oY6RbSj+gIb1AuxQ7YPSzv47Aa52cXwlxnWbhWvn97RR70tAHLE60Kl3O/elzSmBSiAwSwSXudrMzTiKC1OHrg33sBHPBNNQMc3kUgmjXO4+qEgv9xFU+5XA+hLgYhH5t7H8beySX6Fv7o00g0G9BNgcWxgXHWIERwixazuuIE1PEncxxtb8CzOk1i6OGgAeDki39bVaz1s/AkI8YwXjorrsk/4Kmy8eLuB5uoF0/fjpWdVEgEsITI1t3ITZNbNQT4dp8hkr0VkQHgJIr2qiob6WMAEV6SU8OGqaEugQAnwbcI+BuC0Ji/fi2F4tq0jXLOsfmOznJTA/gODbq3+zSdu6T6ujjk9y2T/4zVhBY/Q10E0S8HNta1ev/ggCq0TcT11QbNlAOmXFIJvJ/Qzi8zuLFmDRaaMEWggkAG6wkKvCOdlXUM8YednSMpkAcYdrqkWdJiVFQEV6SQ2HGqMEOovAKoG8ZQR3xAY3QrKv+XAU1L+UxaDttjLEdwz4IwF9Gr/sRhnl4+CBCRide9lfH+SjSwUyooQqoG6UWyV9kcgfrOCMcEzuRV8wKjMoOs5BTgK5RUnbrcYpgU4jwDvpMDGO3viLr3yMG6R/UIiPE7hRAHWjdaeNg3a0XgRUpK8XJj1JCVQoAc6DuJkAbk5y2fswjEtSR6+TATZO9oT4VI04cCMywKyAw4lJNnPreyphTga4FyCaLaHDZhMXgXJCIpnfoo6rMtPDzzsHn47RF43SQwlUNQECj0J4YdwveBhD2YzrpcZE0XAjOE6AIZ2Ukraqx0Cd30ACKtI3EJiergQqjYCgWYh/Gciv4kzycwzvNhuA+BsYwnBrA3OYEfmxENv5BfH1cZ/kw3RyclSXecYX2DH54ukExutK1frQa+s5pilj7CWFkfy33wcQLI7OX12RdthGfNBqqyF6vRIoGQIEXhSa85PI3rVm47wv/AVxJ4PYDbKRTwxLxkM1pCIJqEivyGFVp5TARhCQdwD8iZSb4yj3xNoMMNNkU4tkbzg5enWRpH3Wp1qpgGe7TNCI4ZyPhuatLc0UkAcA0OI6GzEyG3IJIX+Hc+Pi/jV+tTCx0+KDxLlLCOyyIe3ouUqgggjMEmCis5lbMIKLvF9BY+EAoTlj9Xvel9txo3wFIVNXSoKAivSSGAY1QgmUCoFlAF4VuJtdHN+KcT3eTQ3LS7eMxQ4uieqANFXjR24q9StWMDw+fjt4xG/KslPDEbDwN8NtS8XJCrejKOCFzgV5jOE8TJW+NoiuAnAYBN0r3Hd1Twl8kMByUqbGJtuAY/CWf7KH/Ko9LTI+1eLXIKKvCZ0zpUtARXrpjo1apgS6iIADZBYov08SdxNqal9IS2WLEE3Y1kh4NGmGAbL5uuwj3OQ4dpPSfN3XSx8bRo0AvqPFizp1NB80DidFY7LP+l5tPhwhwBn8/+ydB5hdVdX3//+9z7l30gstCb2XIC8ogshnQVQUe0MRlBdIMpkkRBIILQJDRwwBQpKZO5MYRFBBsYL6WiiCSJPee01CQggJyczce87e6+OciZGAQCZz751b1nmeeR7KOav81p656+6z9lr6RamsQVBlFUCAuNIAM6IdwwdxAGMskF1sIUqGFX1hfd4KVoAHakI9E9AkvZ6jr74rgXcl8CqIf0FwpYvCazFpzcCPFtncBNGXjcd4AZLuL2+qU5fnQJnshmb/hENYsK1dXyDNuQLsrqzLSECwUohpPgh/lh7cndu1s7VmNoAD9HBcGeOgqvqWAPEXkufGncE/k0m8mC+jgjiaJsDhvW8x27euqfY6IaBJep0EWt1UAhtGoEDIs0n3l9hk5mMsk0OlwDwZbl1+PwgnwZiPvOmV8RVOwjMxnk+s2cFNdtGTD0R9pbxh/Df8KcGVQezPzE9qeBxXSyZYXjhFYMYXe6rshhuoTyqB0hEgcKfQn71m2nEH5shAY+PxpDQB2AaAKZ12lawEikRAk/QigVQxSqCmCSSHSvl7R8xHV3h/uis1S7Kw0a42RCOEXwfEQMwk12F/g6nsREthH2s4C5B9axpN5Tr3POiP+fdbjaAl+rinzCSxV+WarJYpgd4TIPC4iJzlCqt+h8kbJedskgm83xbweHa/1dMD7L3HrBLKQUCT9HJQVh1KoBYIcDmA2yH+MpfN/N/anuq5ru0N+C2CWzrIHDRmH0i8DXL5swVs1NfKfRZ7J+SF3kWz0NT/JcySwTYbXfDGweCk972OPe+zsKjikhIgXxbBTO+Dy9KD092D1D4tlJPhsR+IbEn1q3AlUEwCmqQXk6bKUgI1TyBP4CkvvNwzuByNXJR6PGfVCISZEQjDZ9Pkva1rJytmLoCPaw10n66J2w1xTDQuc2e6m9ieP1Q8mgnu1KdWqXIlUBoC+aQYz9HPwtDsU0kLUrQXPmSdTAf5CQD9S6NWpSqBEhHQJL1EYFWsEqhtAi+Q+FUs0opFmcfRTI+chFgEl/yzaSscQ8Hxb8wu3aq2MVS8d6sFOMW7jp9gwtDlaJctrI8vBeRgQIe3VHz01MAeEuCvDOSCaFF4D5pZQGt+N2v4fQg+r51ceohSb68MApqkV0Yc1AolUHUEBMtA3kiiPW4IbsF3ufrfPpi2/BkUJge0Nqk6v2rNYPLX1vvvF8ZnH8bVYsPl0WQPTAGwZa25qv7UMQHiJoo/N1699GZM3bIT7R1bBD6cJiKHgdiojsmo69VMQJP0ao6e2q4E+poAOwTyuCEnxuPCW9dak8vvEoDjBPg2gM362sq61p98mYIc65j5FRrZgfb8HlY4C4KPaIeLul4ZNeM8IfeJ4GznVvwJEzddhVnLBpvMwCaS49e8zdNOLjUT7TpzRJP0Ogu4uqsEik/g7y7ZmW3M3L2O6HmytXGFQ4n0g3Lr4qtViT0g8KMwDM/pOopPY4E0BIX4REHaik6/QPUAot5agQREXhDyHO86rk5LupKzF635w4U8noLR4JvnOFSg/WqSEng3Apqk6/pQAkqgNwQEOMbnX788bXXWLtuiH5bhcKZtz9Aum1lxn6P4EwTYuTd69NleEXgelGPdFpk/4GDmg9ZoP6HMArB3r6Tqw0qgbwl0UGRuHPvZmNjwPEgJWqPPpJ1cgKT1q3Zy6dv4qPbeEtAkvbcE9XklUNcEniV4VNwY3AhQbHt8uHjZ09MvwLjsQymZnAyxdB8T8WcR2KOuafWd8w5EizNuBsb0ew6Xy4Cgo9As5JGA1uv2XVhUc+8IyDVGeH7E8D40Mko7uXj5PsBksq52cukdXH26Eghokl4JUVAblEDVEpjtEP4QjXweOelvEbVCcDAM7ibYHC8M7kAz42TwURDGe4vBBYB8SGuhyx9vAo+B/F4swfVJQhO0RZ/04mcQ/J/yW6MalUDvCBC85Y1SlrPjVYv/nh4Ube3a0cKcDuKL2smld2z16QoioEl6BQVDTVEC1UVAIOYwt9hek7Y7mxftbx0uBiQpoYgB3AMxZznav6UHFpMxfy2FfXzSEg1yoO50lT3YkYAXeR/MQhNfQu7VIRYDzwF5GESGlt0aVagENpAAgUeFcoaLMtdiIldh7mvDAtPvWAHGgRyxgWL1MSVQeQQ0Sa+8mKhFSqAqCBA3OoepaMrck9hrctF0ApMAWfshScgDIpzhsqt/hyOHvZb6lcu/z4LHAvwyIMOrwtcaMZLAvTCcHL8U/CPpZ2/b4y+J9+cQGF0jLqobNU+AS0VwoZdgwb8nitq2wncomCbAbjo8reYXQH05qEl6fcVbvVUCxSIg4PE+E8xPJ4zO7tzaBmYuyE8lG+Zv1pGUWXhgrvf5n6NpUDqmO3k1HZBjBOY7gIwslk0q5z0JdInh+R5BK8byZcyT4dZFPwRwCICB7/m03qAE+pIAIW+0VPyRi+RCbJJ5PJkoGuSiA4T4PkT214OifRkc1V0SApqklwSrClUCNU5AnqGYsfHi4IZ0R7Y1fyiJZnnncfPPEPLj2Lj5GNv/xe4d9c6tjDffokmHHm1T48Aqxz3BbcZgcjQuc2dilG3JHyaGpxHYqXKMVEuUwH8jIH+m+HPi4Q234RAWMDe/h7XmNEA+A2CAMlMCNUdAk/SaC6k6pATKQSDnfHg+mvjsmgOjs0EeApF3+aDkS4T8IjbhLIzlM6mRLbKptdHnKdAWjeWIWreO1QKe6dH5IzQOfgVzVo2wYeYiCL4EoF/5zFBNSmD9CRBytwjOdMz8JT3jcunqUTYbngThtwHRiaLrj1LvrCYCmqRXU7TUViVQEQQcKEe4rswvMZl5tEb7WSMXA/ggBHwPC195477rXBCeh6P5WHpv0qLRR18j5SQhd6wID2veCN5gvBwXpecJhCYXjQVwEoFta951dbAaCTwHY85yq16/BlOGvYarJWNejRpJfA/da1YnilZjVNXm9yagSfp7M9I7lIASeBMB4noHHIdxmXuT/2py+SS5mwxw/WrLBStheIMVf2qhMftAKnmBDDX56FskjgewvfIuNQGuFHGneZ+9HBO4HLmu7S3sJYAkZwoypdau8pVADwisosic2GXmYCJeTOcxtMZfAPwpMHw/RHS99gCm3lplBDRJr7KAqblKoI8JCGS6b8jkcASXpQdGQzMH4KffemD0PczsAnCHMZgajc38K7139sqNTNhwGIFj1+yO9bGnNa6e8gcrOCn9onSDBMETfrJIPAXgFjXuubpXTQSIq43gB9FO4f04gDFyhX0teCpEPgFqeVY1hVJt3QACmqRvADR9RAnUL4GnCE6IFwXXJ0OKbGv+mwTOEHLnDUDiQfzDEFPWJuo/kk1MFP8v4ScB3GoDZOoj60/gNQFO8gPCn+FwrkR7fg8rnAXBR7R8YP0h6p2lI0DBzaA/O85k/44j2dX9xofNAJPzE4NKp1klK4EKIaBJeoUEQs1QAtVAQHCZY3g2GvlUemCU7mKIP7QX7fs8wBsMg+OjcUzLZ5KDjMaGY0jTCIju6pZ0XfAaa/yphbHZR7BAGoJCfKJAkm47m5VUrQpXAu9BgJBHRHCGc5nr0oFFORkSsPA9EYxf79I6pawEqp2AJunVHkG1XwmUjUAEcY2Oy69C46gOtBc+ZH0yYRT7AO95YPRdjGQE4i+W/uTC2Oz96Y3zZVQQx+MFfox+IJcwvoJlMOZ4F9lfJolQ2F74kHe4BGa9DgGX0DAVXecElgj8DB9mL8NRXJqwsG35wyhMukAlA4uCOuej7tcLAU3S6yXS6qcS6B0BEv9gFE2JJg64C4CYXDSN8Mnk0FG9k5w+nQfkj87jVDRlH+zeUe/YMgjCSQI5Qnd2i0D4nUQIrgyMPzM/ruFxXC4Dgq7CCSJsVOYlZK6i341ABMF8Z8KLsBBPJnMYgpbOj4ux3we4PyANik8J1A0BTdLrJtTqqBLoFQFCzo0zmUtxJBd3HxgNLgXlIEjRuoF0APi9M3IGkvKL5JonWwdxNEUMvw2RTXrlgD78DgS4BJQTXRSmu+mYV9jLes6E4P8BojuWum7KTEB+TzHnxcODf6UDi1ryu1vidJCf1YFFZQ6Fqut7Apqk930M1AIlUPkE5BkYO8l5mwwSiWxL/hAaniHALkW2fRWIX7nYn4sJDd191Od2bWcNpoEmGV0/vMj6VFxKQK6xMU4tTFxbmz5Z4JO2mpsrICVQLgIEbhWas91QeyMOYeeasrfknMRhAHRgUbkCoXoqh4Am6ZUTC7VECVQwgZ8755vTxLn7wOiFEJ98cJaiw8IK0FztjL0AY/jkmh31HayLTgbwVQBDK5hTlZrGZQI53buOn2LC0OXI5XexxIUQflL7pldpSKvMbAKPCM2Zzi6/Dkdv8nryd8YgaiQwCcA22nGoygKq5haHgCbpxeGoUpRADRPIC3CcHxD+pLtVX3JglDPfqCHft4QfnMsB/NQ5PxMTGp5es6O+szU8FeQXS/TloIZDuB6uCf5igGnR+Mx9yElofNRII8cD3Ho9ntZblEAvCMhigczw+ehyTB7UfVC0Pf46vD8RwP/0cAZDL+zQR5VAhRHQJL3CAqLmKIEKI0DgLngeG78c/DM5xGVy0XGET4belLoU4hUSl8cmnIUxfC7F0prfzRIXAOkOb7bCUFW3OYKVAjnXFwo/ShOlnGxlEc8A5POADo2p7uBWtPV5AO3OhpfgRTydHhSdG31MApm+pme/HhSt6PCpcSUloEl6SfGqcCVQ9QQouCR28YWY2P+FNRNGLwV4UHnKIPgy6X8UR64l1Z9sqbUV9vQeLSA+VPVwK80B8jYCx8ULg9vS3cwR0RFCmU5w+0ozVe2pFQLyGwOeHy164h40jy5gbn4Pa3AqaD4DyMBa8VL9UAIbRECT9A3Cpg8pgTohIItAO9F1PfMHTN4xX8IDo+/CUxYJTM4HQTuO5sLkxiAXfdpDLmD3q3C9ikegQ8CLfKEwF8cMWIj2VZtZF14AMjkLoAlT8TirpO7hCreAPDteFfwdU9mZtF21YXAShN8CRA+J6ypRApqk6xpQAkrgHQmQ1zrnT057lycHRiX6IYDDQQwuLzW+CC9nuq7Vv8CUYa9h1hNZm9n2y6RvLkGHmfK6VmHaCDwsNMe7ofZvSQs825r/pgBnkNy5wkxVc6qYAIGH0oOikf1D2vpzjgw0mbiJ3k8EuFXvBqRVMRg1XQm8mYAm6boelIASeCcCInKqZ6YVjXxlzYTRmQBKeWD0nb8viDwmlOPcsOxf0v7J82WQifOHE0wON26nUSwagQhAm/NuBpr6PYvcyo0tGs6B4Fvl/3JWNJ9UUEVoRK6TAAAgAElEQVQR4EIRd4Hvl70CR3BZYpptjb8p9CcQeJ8eFK2oYKkxfUlAk/S+pK+6lUDlEiDwBMBJ8aLgejQzNrnCFEKmAtyir6wW4F9GeEzcGNwGUpIE0qDfOAJNgPSZXX3Fo3R6+SLEn+CY+S0a2WFb4y8I/XkERpdOp0quEwKrk9/c2Ps5WJJ9Nj0omosOEMh0APsD0IOidbIQ1M31IKBJ+npA0luUQH0SuMJJeCbG8wnkVo+0kpkDyufKc2D0HYELIL92JvN9jGX3VNL5MiqIouOE+A4AnUpanLUqEPw0MP7M/LiGxzFXhgU2bhZIwnhYcVSolLokQPzMCGZECB9IBqOhrbCnFTl1zWH0AXXJRJ1WAu9EQJN0XRtKQAm8nQA7ROQ4H4ZX4mi+blu7DibN+dL9Krqvr1Uk2mJxl6Cx3/OpMe2yrfXR6QC+ApS7Xr6vcZRIP7kU4HTX316V9McP2qJPevEzCOph3RIhr32x/DMNzouD4DYcyS60d25rvT0FwNd1SFntR1893AACmqRvADR9RAnUOIG39UZvi86gSFPl7FQnw0/MTO+7foymQUvScOQK+1riLAg+qj3Ui7RARa61gpMLycHhWTI4yBa+L+CRADYukgYVUycECNwu4s9xzP4tKaHCj2WjoLMwWYgxIEdCkmYveikBJbAOAU3SdUEoASXwdgJmtoP9IRr5POZ07WAtZwM8EERQQbSegcd5riH8BY5kd8eX7LafJfxZAuxeQXZWsymvCXCmj7oux6TBy4K2jg8LwgsgkvSot9XsmNpePgKEPCLA2S7I/D55M4dmyZiR0ZEG8j0Bd9K1VL5YqKYqI6BJepUFTM1VAiUnwKUwnOA67e8xmXmby3+b4OkCJB+mFXUR8rh4nOoGZK7Dd7laO76UJDx/N8CUqDFzd9KG0yBqJHAsgKRNnl5K4D0IyEsCXuDR9VM0Dn4ludm2xV8B/AkQvL+Pz7ho9JRAZRPQJL2y46PWKYHyE+BfjQTHR+N5HxZIgy24GRD/nUptv0fgJghPixc/fls6sVA7vhR7yawScqaXQisaByzCpatH2UxwFsCkjrjM/fKL7ZrKKzGB1wlpiX2mBS/j+e5OLp0HCO3JEP4/QPqVWL+KVwLVTUCT9OqOn1qvBIpNgJBz4jiajYkDFyNXeL8FLgHwYQCm2LqKJK8TwK8d5Cw0Zh9NZc6XUTZ2JwP+2wB0cmGvQcuToD3JyZI/onFUR9AWHeQlnfi6R69Fq4BaJnCFkXBGtDMewgGM0V74gHWcDsqnAWgnl1qOvPpWHAKapBeHo0pRArVBQJ4D7EQH++ekPZpp7ZpA8gSAW1e4f69R8ONY3MXpAJ7kai3sbSFng/y4HiTtdfQcgKsC58/MT2h4bM0h0u9J2p+eI3stXQXUIAH+iYLz4kJwe1I2hwWyoy1EpwL4kr6BqcFwq0ulIaBJemm4qlQlUJUEyF+6yJ+GidlHku4LtjOam36oEtkq8GeJiLT6MJPD0VyIWZK1DdEhFEk6klRcPX0V8FzXRMGypDuHd9nLMYnL0vZ5YpNJpF/UXdGqi2ZJDSbxDxF/nkP2hrSTyxwZEQTxFIH8L4BNS6pchSuBWiKgSXotRVN9UQK9IhALeaKPgwWYwOVoiT5hjFxIYM9eSS3rw3wRlDNduKbjy+yVGwVB9ti0zRs4oqym1KIywW20PCF+KfgnAG9HFL4s5FkEdqtFd9WnnhMgcI9AznPByj/h6E1eX3PYOJkKPBGC7cCKLZvrubP6hBIoNQFN0ktNWOUrgeogQMGDsDwmHhLcjEPoTFt0MgXHAFJl5Qy8hcT3YwluTScaLpBtbCE6E8CXAQyqjmhUqJWCThK5GOFFaXvOZBKpKUwT8mjdIa3QmJXRLAKPieBcNzD8TTIAK1FtW+NvCv20NecXwjKao6qUQPUT0CS9+mOoHiiBIhGY55w/DxMankaucysrZg7IgwBU1weroBPwP3UO52Niw5MQYdCW/5QHzyW4VwUfgC1SGEsshlwIyHRnw2vSntdt+dFWzHmAfApAQ4m1q/jKJfCCGJztg/DqdG5BmqB3fQG0xwOyj66Nyg2cWlbBBDRJr+DgqGlKoHwEVoA4xkl4TVJDalvzXyWZDAWqzjIGcqkIZvrO/AIcO/BlzF86yMRDjl7T37vSD8GWL+obqkl4rRXfPYk0J6GV6FBCvi/kjhsqUp+rZgJcJpSzvAl/gjF8NfEkaI0+I5BpIPYDoK0Wqzm8anvfEdAkve/Yq2YlUCkECCQlIlOjceFd+AZMcGDhfKE5CpCqbV9I4AkROd25zO8xkau6D69FJwt4GCAbVQr7qrSDfE0EM7zJz8PYgS8jJxsHiE4RwXdBKNuqDOoGG91Jyvkxo1y6FroT9APFYBpEPgKg/wZL1geVQL0T0CS93leA+q8EAJIzYhdcjCa+hNb8bha8FMTHqnxctwfk/wwzp0RjcR9ISfu+k2dB5BP6+r13K5/AgwJzksvbv6Yt9toKH7Se54NpYlZdJVK9Q1HXT5OcGUtwCcbhheR3LGiVjwrjE0D5OER7odf14lDne09Ak/TeM1QJSqCqCSQ1xuInumGZP+AQFmx7fCS8nw5g+6r2q9v41yloj+kuQWO/53G1ZOzywtcpPE2InWvAv750IXpjjfzExf68tPZ/gTSYQnQkgWkAtu1Lw1R3mQgI2pz3M7Fx9snksHn38DOeAuAgQAaWyQpVowRql4Am6bUbW/VMCawXAcq1zuFkJPXF82WQjaJZIL5RO72vuUgg5/uo60pMGrwM82R44OLJAoyrvs416xXRMt7EJUJzho/Nz9K2ne2ymXXRaSAOBTCsjIaoqvIT+LGDXIhFmUfQzBi5ru0tzKkQfAXE4PKboxqVQA0S0CS9BoOqLimBHhAQkVM9M61o5Ctoiz5svVwE4oMA2AMxFX0rRe4Ra7/vAns9jmQXcrKVZXQGhF8FRBOK3kSPvNFATojGhnd1lxR17GthzwSYlEtVwxCs3nhfr89eYYCLIoQPpG1Ok8FnXVEzgMP0y1m9Lgn1uyQENEkvCVYVqgSqgkByuBLgpHhRcH2yG2ZyhSkEpwKyRVU4sP5GFgD8ykHOQGP20eSx9HAb5FwQH6jy2vv1p1CSO7lKvJ/tkZmdnmlY8EyDLWz5VcKfJtCSopIg71uhVxiDi6Mh4QNJeRyaJTAjC2cQHAdg4741TbUrgRojoEl6jQVU3VECPSNwhZPwTIznE8itHmklMweUzwHI9ExMVdy9XEQu9VGcwzEDFmKODDRBNJaQYwFuVRUeVKyRfFFEzvE+vCote5m3YrhxDRMJjAc4qmLNVsN6SmDdBP1qsebVwnSSEwBs1lNher8SUALvQUCTdF0iSqBuCXSKYKoPwyuToTS2tetg0pwvwPtqmMgLEJzhGP4SjVyBnIy0iM4G+HUte+ld1AneDuC0OB/clHZ7ae/YwkowHYJvaglE79hWyNPrJuizJGuyhZMINmmCXiERUjNqj4Am6bUXU/VICawPAQL3AJwcLwpuRTO9aYvOoEjygbvJ+jxftfckNdQiJ0WLwjsTv21b/FkR/wPW9peTMoSLXYD/lXNyJiY0PJYq1Pr0MnAvi4p1E/TLZYDpKJxEmrGA6A56WUKgSuqSgCbpdRl2dVoJJMdC2x3D8zCWz6SdGYRzAB4IIqhpPORqip8bm8wsjOWLyL06JOCgqSJpt5cRNe17yZ3jqyJ+rg8zLTiaC7U+veTAy6Fg3QQ9J0MM4xMpOBqQTcthgOpQAnVLQJP0ug29Ol7fBFaDmOwawqvwXa62LflDaHiGALvUBxZ5EYKTncv8Jp1GOl92tnHhfIAH6Qjz3q6A/1KfHjeMJTkRwJa9la7Pl5XAugn6j2Uj01U4keD/1vwbt7JiVmVK4B0IaJKuS0MJ1B8BAnchjr8XT+j3z3RKYFv+fBGOBTC8LmgQApHfWsH0wvjsw0mHCjui8C0hTyWwU10wKKGTaX26x+lxQ3DTmpaXIwMUpgh4BADdfS0h+6KJFlxuiEuiYeGDaReXdtkskOgEEXxXu7gUjbIKUgLvTkCTdF0hSqAeCfic89nz0cRnMbdrO2vZAphPAFLbpS7rhnq5CH/gpWsBmgYtQW7lxgEapgv4HUA2qsdVUTyf2QXiWif+TIzLPJj2T2+RbawpnArwawCGFE+XSio6AeJSB8lh4ZNPoHl0AS0dmwcmSBL0w0Do70bRgatAJaA76boGlIAS6CbwOgST1nQ46bDt+a/T4ywB66TU5T/LgMC9AE+MhwU3pruFcwsfsgYXgNgvaaWuC6ZXBFaAuNzRXYSx/Z5JJeUK+1rwdEAOANDQK+n6cCkILCekJTaZeRiC53EIHVo6t7EmPB6Qb+mX11IgV5lK4F0I6E66Lg8lUF8ECNxO4HvRuPCOtNQllz9PkHZpqMcdsjyAy5zzF2BCw9OYKf3MwGgcgSkQbF1fK6MU3nKJwM/1hbg97U0/S7I2U/gcyWTQUdLq05RCq8rcEALylEBme2SvwiK8nHQ+Qi6/iyWnQpK3H1IfpXAbgk6fUQKlIqBJeqnIqlwlULEE5jjrfogx/Z5De+e21pkWkAfW8c7xywKc7jtWX4Upw17T3ulFX7cviPgf+jj7U0ziMlwhg80q/20ingZyu6JrU4E9JpC0YxWPWS4Mf4cxfDUV0FLYyxpMAfAFAEN7LFQfUAJKoPcENEnvPUOVoASqiMAKQCa4TOZXyYE+2xp/lfRnC7BrFflQAlP5V0OZFo3L3JsI197pxUVM4GHxcpZbufI6nLjJ68jJxgbxkYRMAqDTXouLu0fSKLhDIDPdwMwfcThXpg+3RvtZI8fC4zMgBvdIoN6sBJRA8Qhokl48lipJCVQ6AQK3kjg2Gpe5M7E1yEXnCNL+4BtXuu0ltu91gVzskWlBIxdp7/Si03YQ3EzDc+IwuCXt+DJHRhhTGE+DsQBHFV2jCnxPAgRuETEXudD+JZk6nP5NaI0OFGLymnMDg95TiN6gBJRA6Qhokl46tipZCVQaAQKzYrgL0djv+e4DYaYF4CfruNTlPyEinoSXkx0zf0AjO7R3epFXr6AT4N+cl2YsCe9Ja57bO7Ywzo4lMUYT9SLzfndxHQD/RHHtscveks4KSNqQjnSfB/zE9OC0YEBZLVJlSkAJvJ2AJum6KpRAvRDgq/C+yUWZ32Iy87Yt/golLXXZrV4IvIefyW7v1YH3Z+STsfbaO70Uy2I1gGudCc/AWD6SKtBEvRSc30WmPEfgapK/iFaFD2IqO7Fg+VCbH/A1MJkiyj0B6Vdmo1SdElAC/42AJum6LpRAfRBgUm7A8NiokXcnHpu26CyKjNfBJG+Kv2CZEOf4hvByHMFlSe90y4YzIPi2Hp4r2u9J0gL01877c5F8GfpPon4UmXYZ2qJomlTQOgQI3ClEqxP3V6BhERoZYV7n1saZwwB+i8DOADKKTQkogQohoEl6hQRCzVACJSZA4KLYhDMxli9idufWNjQtEH4K1H7gb0ZP8jb4+MR4ccOtaGZs27o+K2J+wO6WgXoVh8AKiP+ZI2agseGpVOR8GWWiwndo2KTtL4sD+U1S8hD5M4xtc7LyZjQOX5H+v6SDC9EEyGcAjtS/BUXnrgKVQO8IaJLeO376tBKoDgJ8BeKbXOH532Pyjnnbnv8SheeIYHR12F9WKzsJzo5NMCv9QnPR8qHBgAHNIukkUu0VXaxQpG8tZK4PMq04mgtTse2ymfHRN5M+/gC0PWNRWMuLFF5Dj59HG4f34RB2JmLTA6Jp/TkPADEEAhZFnQpRAkqgeAQ0SS8eS5WkBCqVAAU3UjA1asrck9hocvkzSY6HYJNKtbkv7SLwmNBMcUPt35JJpEFb9EkvMoPA//SlXbWnmy+KoN2Hwby1iXrSntH4r9LH0wDuUHs+l88jQu72YJs37s/wDS+m5S1J/Xnc//PwPArEPnpAtHzxUE1KoMcENEnvMTJ9QAlUHQGKzIjFXYym/i/hR7KljQut8Py0vt5+x1BGFMyN6WamnXCukMHB6vg0gfwvgHqczFrCNf9fEvW5MsyG7gt0/hRhWietV08IkF0Q/AV081zcdTOahryWTBfG3K7tAsPDPfm1NfXn2Z6I1XuVgBIoMwFN0ssMXNUpgfITWAKRJjc8c22yK2zbur5IMecKtNTl3UMhT4J2iut65i9JiVDQFn3Me7mIxF7lD2Gta+SLBBbEJmhLS4yS6woZbDvcx0X8WQT2qHUCRfOPeI7gNYzlF5F95X40jupIZbcW9rZMh0d9CuCm2na1aMRVkBIoHQFN0kvHViUrgcogsO40TZOLmon0sFjyQa3XOxEQxEg6YVg3A2P6PYf5SwcFbuh0ETlaO+KUYtlwISE/i72bjaZ+z6YaZkk2aIg/LoJpgOwPoKEUmmtFJplMD0XOFdzfEDYsTMtbctLf0n0SImMA+RigE0RrJd7qRx0Q0CS9DoKsLtY1AVJ+EEvmknSSZrtsYX2hFeCnAYR1DWZ9nBc8DZiprmD/lPSWD1o69hcTXPxGr++91+dxvafHBJYA5hrnfTteDh9CMwvISRhIvLcYfwxgPguRoT2WWusPEKvh5c+gzHfouGVt95Y5XTuYgF8n+RV4vA+E9j+v9bWg/tUWAU3Sayue6o0SWJeALAbQ5BZl/pAkPLYt/jzFnyfA7kpqfQgwBqTdeXdBurt7uQwIOuOTBckoe30TsT4Ee34PXwXwd4j7kQuzN6bj6q8Wi2WFXS15LICvghjWc7m1+QSBhwD5DYW/iTrCh9LhRMnV2vlRS9uY7p4LN9PzJ7UZf/Wqxglokl7jAVb36psA+X+W/oTC2Oz9CQiTy59OcAIALXVZ/5XxLESOc9nMH3Aku8J5hX28w8UA9wXErL8YvbMHBDoE8ijAeT6f/yUmD1qKZjEYld/BeH7NkN8UYBcAdXzwURZB8DcY+YXLu7uwe/8lOIAxLl61mW3IHAziMAD7AhjYA+56qxJQApVEQJP0SoqG2qIEikuAkHPjOHMpJnIxWmRzy0IryIO01KVHnB2Aec64H2Bsv2eSGt8A8TQBxgMyokeS9OaeEPAAniHkithk5q09UNoimwbMv1/SHXXzpTr8wpl0bvkHBFc48f9Ev+xzyZfHFGxLYa+AOALEQQJsW99fYnqy1PReJVChBDRJr9DAqFlKoNcEuBB0TU6yf0wOkNn2+GB6f77o5MyekxV5AbBTXcei6zB1y07kVr/fSngRiOQwo+25QH1i/Qkk61h+4wSXIxPelyakV0sGy/NbGphPU/D1tN93HewYE7jPi/zWG/N/sK89gKM3eT3lmOye9wsPhJhDQdkPSMuB9C3P+i8yvVMJVCYBTdIrMy5qlRLoPQH+yTp/YmHC2lKXUwlOfGO/bbPey647Ccmu7o+c8+dhQsPTWCANQaEwVYCJAEfVHY1yO8y0Tv1uQK502fD3OILLUhMWyNCwEG3nKF8xwkOke0ppUG7zSq2PwKMCfxMk+J1z9m4sxStofuO8RFICtGm8v7VyOCEfETDZPdcOOKUOiMpXAuUioEl6uUirHiVQXgIUnhezcCkaByzCfBmVDjACP6OlLhsaB74E4XGOS36f9p7O5d9nYWZC5ON6KG9DmfbouQKBZwH5ZSxyGYZnn8YhTEqRgPmrR1mX3RfwX4bg4BppkemTnXMIbhD4vzkrj6CzYWHSZajb566dTYzPE+YLAPZc01qRPSKqNysBJVDZBDRJr+z4qHVKYAMJLAWl0S3MXJd0dQlauz7jjfkBRYfCbCDP5DGB4LKA/px8Y8NTa3p4HyOC7wGyRS/k6qM9I/AyiOsh5kqXtzdjMlemj898oR8GbrKlEfNpJvXqwAertASmg+DdEH894P8eW3kML/VbkrajTK4fy0a2q/AJwHwL8PsATN6MaTvVnq0hvVsJVAcBTdKrI05qpRLoEQHiRmMwNRqTuSd5zrTlT6aYYwAZ2SM5evNbCHAR4I93yPwGjexAW360hZkFSYfEaG16+dbLKgGeNsLfxGHwK4zEozh4zQ7zXBkW2mhbBx5I+E+CZp/q6K3OFyH4l9DdZGhvj5l/Ci8NWJaWtSTXFTI46Ij3ES9fEeIjBHYAtO95+ZacalICfUBAk/Q+gK4qlUCJCRC4KDbhzLQjxizZxGbiHIx8DoJMiVXXtnimu+mXB9afnR/T8CRmPZENsludJGCT1vr3ReiZzAF4SCDXefjfYVH2ubVJbW7lxiEbtvAwHwT8xyDy0TXnByrpy9Qqgg8Acpt4udkBT0AyL2FjrFxbyjNPhts4/yHQHAwy+cKx45rSFj0Y2hdLTnUqgXIS0CS9nLRVlxIoBwG+BvHjXSHzm+4pmdHHPWUmib3Kob32dSTdRjjZhfa6pNNIMDf6iLdyMYH3177vFelhstO8ECL/guV1DoVrMXbgy2stnS+Dsg4jYxRGi2A/pv3t19Zw94VDeUKeE+AuMcFNxvkHYhu8gCFYgkPWlLQkVrXIppZuPyD+gpAfYPeh0EHataUvQqY6lUAfEdAkvY/Aq1olUCICFNxGg8nRuMydiQqTK0whZOobg2G0bro4zL0I5ni6GWjs9zzmyyAbR+cCOPyNZng6sr44jDdEShcgLwH8J4y53sX2BryMF9furM96Iotwh43DIBrhnewk4N402BfCPQBJkt9SXXkKnhfwMcI/KsKHGPDZOHKLkM0uxAtYjWYm3YO6r/bOba0z+4D8HIE9BdhmTW29HgotVYRUrhKoVAKapFdqZNQuJbDBBFrWjrFfsHyoLQxoBfBlHWyywTzf9uAbBxPvBzgxHhf8A6TYtvgrIv5sArsVT4tK2kACybTSRQQeMuANkZPr0S/z+NqBP4nQWZJFv85NQglGepHNBdzKANuIyDYCbkNya0CSL1w9LSlZQZGXhOZ5iLxA8jkR/ySNWRyLfxXevYrOZa9iyhZdybpZ698s2STI5Pf0tPuQ+BBFdhByS4gM2EAG+pgSUAK1QECT9FqIovqgBNYS6IBgkmN4VXqwsb3wIesxa02nC8VUPAJdQp7pu4J5mMyl3R03oovR3VWkf/HUqKReEEi6oSQ168nU0hsg5tY4Du7GRLy6ToJ89dUWiw8cgH7DB2ekMMR7MxhwQwQcIuQQgEMMkP47xA9Fci6BSKZ+5sl00mfyz6vFy2IYv5ROVtLYlZH3r8MWVgKDViTDxN7mR076Q6LdDLEviY+KyE6EGQHIRtqtpRdR10eVQC0R0CS9lqKpvtQ7AQL3wnNSPD64NUlETK7QROAEdL8y16uoBPg3Qzk+Gpe5NxFr2+KxIv5kdo9j16tyCHiASwSymOCzhH9IiHtc5O7A0n6L1pbDvNXe5hsCjPx4Bg5ZSPLTlUWGWfiswOcdbDaGh4Nf7ZAdUEAHVuMYFNb5AvBWme0dWwQSjvYiuxFmd9DvDEFShjZC33RVzoJRS5RAxRDQJL1iQqGGKIFiEFjg4M9B0sc7J/0totkAvqm7u8VA+1YZXCFeTvRR+LO0V/fcrp1tYC6F4IBanHpZCoJ9IDM5ZPqaAEsILgLlYQEeNeQTMeIn0fniQkzesXtYUG8vEWIBNg5dtL3z/n/SpBzcQSAjme6Wc/iaFopaa95b1vq8EqhVApqk12pk1a86JBAJMMXnw5+kSWNbYU8LzIbgwwA0ESjNgvh54HxzfkLDY2iWTDAqPkHETwSY7IzqVfkEkkFIrwrwGoHlSJN3eUaETwJmCU20krArIoYrkMdKjMYKPA4i/vfuekcWDSab8SbraYYL/SjxsqURbCHk5gCGgRwKkU0AbgwgqTHvaZ175VNUC5WAEigNAU3SS8NVpSqBchMg8QjETYwXNdyUdIuwrYUjQUwHsH25bakffVwE4WSXtdem7Rhbov29kUsIfKB+GNSUp0nt+OuSJOwinSDzBPIQFADJg6Z7l118kA6vIi2Q/CSDrKQfIQMFHAhiEAQD9Y1KTa0NdUYJlJ+AJunlZ64alUBJCAh+5kzYjHF8HDkJLaKLAHxnzeCTkqhUoVi3HeMcGRgE0TkCfgeQYcpHCSgBJaAElMAGE9AkfYPR6YNKoKIICHiCd8E8TOByzMnvagMzB0jH1evr9RJG6m3tGFvzXxLyHAKjS6hWRSsBJaAElECtE9AkvdYjrP7VCYFnCI6PhwV/S8aJ2/b8oW+MR2kWcKc68b8v3Vy3HePslRvZsOEikF/VPtd9GRbVrQSUgBKocgKapFd5ANV8JZAQEPm1A76P8dmHk38NcvkLBByTHlzTqwwE3tKOsTU+WuhPIbBdGZSrCiWgBJSAEqhFApqk12JU1ad6I0DIaXG+0IrJg5amY8W9aQV4YPeBNr1KT+At7RjnyQ7WxZcCOBCQsPT6VYMSUAJKQAnUHAFN0msupOpQ3RGQlwDb6Hay/4cDGCcj6in+bNER9eVeCf9px5iTMEBhmgCTAI4styGqTwkoASWgBGqAgCbpNRBEdaG+CZB/sOJPKjRmH0hAmFx0Jonx3b2Z9Sofgbe0Y2yLPiwilwDYu3w2qCYloASUgBKoGQKapNdMKNWROiVAyLlxnLkUE7kYLbK5NYUchAeBSHo561U+Am9rx2iDKEnSk4mvyRAbvZSAElACSkAJrD8BTdLXn5XeqQQqkMASQBodMtehkZFt7TpYaM4n8L4KtLX2TSLuMC4+Jmrqf0firMkVmgA5keDWte+8eqgElIASUAJFJaBJelFxqjAlUF4C5PUGwXHRON7bnRRGpxD+GB1LX94wvEnbKgiOdS68ChO5Kmwp7OMNZgP4YJ9ZpIqVgBJQAkqgOglokl6dcVOrlUBCgMTMmPFFGNv/RbTIptbEOUA+B0A7ivTdEsmFPjy/q4nPYo4M1JKXvguEalYCSkAJVDUBTdKrOnxqfH0TWAHIWJd//neYvGM+aOn8hDfmQoJ71jeWPvf+LmMxMRqTeVPJC6NMOacAACAASURBVE4gsE2fW6YGKAEloASUQPUQ0CS9emKlliqBNxMgcQcdjoma1iSDrdFUElMA2UJJ9SmB1SCmuCj8mZa89GkcVLkSUAJKoLoJaJJe3fFT6+uYADHfBeG5OIpPY8HyobYwsA3AFwHJ1jGVynBd0B7a8LyusXxGS14qIyRqhRJQAkqg6ghokl51IVODlUBCQET8FM+Oy9A4fAVyhX0tkEy41AOKFbA+BLjHunhCNKH/bYk53V1etOSlAkKjJigBJaAEqoeAJunVEyu1VAn8h4A8Q5HGeHj2ehxCZ3PxGMCdAnBbpVQRBDoEmOqD8Kc4mq9rl5eKiIkaoQSUgBKoLgKapFdXvNRaJZASIH/r4KdjXPYhNEtgR0YXA/wOIIOVUIUQIOaHQXhuV1KOpF1eKiQoaoYSUAJKoIoIaJJeRcFSU5XAGgIkz44ZzMZYvozWrh0tTCuIjyeVFQqpMggIcJ+RuCke3/+fiUVa8lIZcVErlIASUAJVQ0CT9KoJlRqqBP6doi8DOdaJvTadMtoWf43izxJgV0VUSQTYIXDH+/zqKzF5o5Va8lJJsVFblIASUAJVQECT9CoIkpqoBN5EgOQ/6OXYaHzmrnSHtjU6g5TkYOImCqrCCAguCxienW/kU1ryUmGxUXOUgBJQApVOQJP0So+Q2qcE3krA55yX89HU71nMWTXC2rAN5Gd0ymjlrRQCD0DYGI8PteSl8sKjFikBJaAEKpuAJumVHR+1Tgm8hUAkgsk+DK9MuoYE7Z2f8N7OILCXkqpIAp1CHO/7h1fgcGrJS0WGSI1SAkpACVQoAU3SKzQwapYS+C8ECDwOcHy8KLgJzfSmzX2P4o4DsKUCq1ACxOWBCc/Kj+GTWvJSoTFSs5SAElAClUhAk/RKjIrapATeiQCvcbE/FROzj2DOkoE2GNIC8GsA+imzyiRA4CGQ4+Jx4a2Jhd1dXuREgltXpsVqlRJQAkpACVQEAU3SKyIMaoQSWC8ChDTHYWYujuJStKzey5pwNoj9IOB6CdCb+oJAl8BP8+j4STIdNmiJ9vdGLiHwgb4wRnUqASWgBJRAlRDQJL1KAqVmKgFgCWiS1ot/TFsvthe+C49TAeygcCqdgPwoDDPnpIONLlo+1A4Y2A6RLwLIVLrlap8SUAJKQAn0EQFN0vsIvKpVAj0ncJMBpkaNmbuTR4NcNEMgRwMY2nNR+kR5CfB2QzkmGpe5ExAGufh0AZKyl03La4dqUwJKQAkogaogQC4icThta/5QIZoJ7lQVhquRSqA+Ccx2CH+IRj6PeZ1bWx/kIPJJALY+cVST13wd9ONcV+bXmMy8bY+/Lt6dRXCXavJCbVUCSkAJKIESESBfhsjTIJ6kyFPJ1GrXkLlZk/QS8VaxSqCIBLpATHQrwqswjatta9cXSHOuALsXUYeKKiEBIc/2UX4OJg5cjDn5Xa1lO4j9S6hSRSsBJaAElEDlElgK4GmIPEngUQEeMMJFUUO4HILXEOG1pLRVk/TKDaBapgRSAmmHEHET4sU/uAXNzd7k8tMJMwmQEYqoWgjwN1b89ML47MOY+UI/23+TS0HzLQADqsUDtVMJKAEloAQ2kIBgGYEnhHhYwIcpfNzQL4nol0Oyr2InvIYDGL9VuibpG8hbH1MCZSTwc+d8MyY0PIYfy0a2s9AOYz4HET14WMYg9EZV8scZhkfHY8ObEzkmV5hMkeNBao/73oDVZ5WAElAClUkg2Sl/BIIHk8ScMM8a75dGxi9DJrsMA/A6DqF7m+k5GRkg3l4g2zvvbtIkvTKDq1YpgbUECE6P0dmGxsGvYF60v3Hawq8Kl0degO/5YMVPcfQmrwft0Se8lwsJ7FmFvqjJSkAJKAElsC6BFSQeE8H9SekKYZ4yxi+OGL6CPJZhKTqSIYRvgzZHRgQ23klEdhAj2xHmfYCMIjAEwiZN0nWZKYGKJiCLQBnndsz+KXkVlgzDIeRE6DCcio7afzfOtzib/QHG8Dm0r9rMSnYeRD6TNOupQmfUZCWgBJRAPRPoJPBkmpB7eViIRwz5UhSGS7EKr+BVrPqvSfnFqzYL+mV3FHIn8W4HEqMBjgJkGGCGIEnOIWEKVlsw1vP6Ut+rggD5VwOZFo3L3ItZkrUN0aUQHgrIwKqwX418M4G/G2BK2kbzarHB8sK5Ao4BMFwxKQEloASUQEUTSEpTnoXIwwSSpPx+wj8fOy7FgOwreAYr0Pz2mnLMen2TINOwg0B2IWRnodkVkJHdf/c5FCJDwHfYqNEkvaIXhBqnBJJDoxfFJpyJsXwRrfndLM1cQD6SlDUrnqoj8CooY5xkrk0HUrUVviOCUwnsWHWeqMFKQAkogdonsBSCR4C0rvxBQz4RG78YLrMMw7AMh7DwNgTzlw6CG7K9pdlVRHajYHdQRqVJuaQbMoPX++2pJum1v8LUw6omsBoi411H5hpMZadty3+LwmYBdq5qr+rWeHoBTvUI2tDIV8K2wgc9MBuCfeoWiTquBJSAEqgsAs8CvJ9Mast5t6F//l3ryptvCDByv60tg+6knJKcM9qKgo0F2AiCoe+4U/5efmuS/l6E9P8rgb4jQOA++Hhi3NTvVoBiWvPnkhyH5Bdfr+okQFwZwJ+ZH9fwOObLIBvHlwHyBQDdNYh6KQEloASUQPkIEKspaW35/ULebzwejIPgRQiWwuPV5K3n24xJDnuG8c7+3zvlhjtSZISAGwGSfD5ni+KAJulFwahClEBpCAiudMafiSSha+nY3JowB8hB6/2qrDRWqdReEBDI3RacEDVmbk/EBG3R+SIyVuvSewFVH1UCSkAJ9IxAdxkLcT+If1H4ZJwJXkbnilew8ZCVb2uNeIUMxupoB5sk5cBuYsxoEdmc3RtmyU8y76L4JaiapPcsqnq3EignAQFP9lFnOyYNXha0Rp/ylB8S+J9y2qC6ik5gFSBHuUVP/hbNowu2tfNogTmF5HZF16QClYASUAJK4N8E3l7GknevIGxYinHoBCn/QSVES9fW1oSjRdzuBN8PYsskKV+zW550YSl9Vy5N0nX1KoFKJcBFAMe6Rfb/khPjJleYQnAqIFtUqsVq1/oREPA0H3a14qhBS4M5HR+WILgEwN7r97TepQSUgBJQAutBIEpbJBL3ivBeI7j/XctY5sow2GgnS4ymcHcBdiVllIAbQ2RjAOUfHqhJ+nqEWW9RAn1BgLjeAMelrRdz0t9K1ALgGyD69YU5qrOYBOSqwMnp+WSC7CwZbDOFK0EeXJLXpcU0W2UpASWgBCqZQHd9+eMicp+Q/zKGD8cmeAmycikGD16xThnLN662OOAbW1u43SWQ0fR4PyjJBOgkIU9+kjbHtk/d1SS9T/GrciXwjgQIzIrDcAaO4guYl9/dOiZJ+v5A0pVRr2omIMB9RuKmeHz/fyZ+BLnCRQIc2T3EQi8loASUgBJYfwJ8jSKPisG9AO6k8PE4dovhskveNlBo9sqNEPTbyYrsDvr3AWYXAiOF3AhMOrFI+XfL381RTdLXfxnonUqgbATILkAmuhWvXoVpI1Zr68WykS+PInI1yO+6Hezv0imyLV2NMOZEAtuWxwDVogSUgBKoagJLQTxEwb1Cc7sx/ukoCpdg1ctLcfxmHevUl7d3bGGR2UO87Ems2S0XbIzkJ9ktZwkOfBYLrSbpxSKpcpRA8QgQeATONcVLfnAzmpu9yeXPJti45hVc8RSppD4jIJDpviGTwxFcFrR07O+NvYTgB/rMIFWsBJSAEqhkAuRCeP8AgXvF4E5DPhsV4iVw/ZZgMvPrmN7SuY01Zk8B9iTM+0nZWkQ2RdoisYra3WqSXskrUm2rXwL8hYM/DY3ZR3Hxqs1sv7Adws9u8ECE+gVZyZ7/NKA/I+2XntSlZ+OrAPlMJRustikBJaAEykpAsIzAA6DcKR7/NOTTURQtxbL+r6D5TdM+RYj5+e2t416E2VOIPSmylQCbQTCsaj87NUkv63JTZUpgvQiQPD0OghYcxaVBW+fHvNiZ6Ws6vWqGQDI4wwjHx+PDtC7d5gqXAjgCwKCacVIdUQJKQAn0nMAqEg+L4E6I3Gw8n4yy4SK8gHUT85yEMIUdrMdeFOwlxB4EthRw0zXne0rfIrHnvvXsCU3Se8ZL71YCJSdALgX9WOczf0gmnZlcYSKBaQC2LrluVVBOAh2gOdQttNeimd7kCpMpcjzIpLuAXkpACSiBeiKQtEt8TIA7AdxKJl1Z4pfQ0bB4nVKWmS/0w6BNd7See0GQlAeOJrF5d2Iug/u8G0uxI6ZJerGJqjwl0GsCtxiDY6OxmX8hJ6FFNBvAt9e0g+q1cBVQOQREMNkXwh9jMlfalvjzYvx5BHavHAvVEiWgBJRASQk8BeAuAW433t0Xez4PrFyMCZskh+v/M1yoTXayvrAPjN0PIqMJGSWCzcC0TWLxJ32W1OUeCNckvQew9FYlUA4CNK3O2R+gic+irWsnK6YVwMdq+g9RObhWoA4KLoldfCEm9n8h05rfzRnTBpGkzaZeSkAJKIEaJcAXAdxD4E6hu8sJn0EmsxgD8Po6fczndGxpbSY59LmPwO9NcBsBRwBS24n5m6OuSXqN/g6oW9VKwAkx2dvwJziar9vW/FdJniXAbtXqkNr9LgSE11rxJxeasg+mA6tY+AXAz0K0F76uGyWgBGqKQDJk6IGklEUoNzvgKeQLi/HqwOXJRO21nuZkY5h4D+OxD+H3I7idCEaCHAJI9deY9zSkmqT3lJjerwRKSuApChvjxcEN3XXK0akEJgKyWUm1qvA+ISDAI8ZzbNwU/iMxwOYKyVuTwwEM6BODVKkSUAJKoKgE5FkI7hAGNxr6+2JGz2NIvyU45E2dWS6XAeiKdjPEPnT4qJA7EH4kwKSPeVhUc6pNmCbp1RYxtbemCZC/dfDTMS77EObJcBsX5oH8fN3/oarVoAs6IeYQN95el9Rfmlz+BALfAziqVl1Wv5SAEqh5Aq9TcD8ot4q1Nztnn0AeC9eZ/tksBpsXdrae+wD4MIjRALaAYASAbM0TWl8HNUlfX1J6nxIoPQGC58RxMBsTuRit0X6WMgvA3qXXrBr6ioAIJnoXXo6JXGXb4q8J/FkU7NpX9qheJaAElMAGEngaxO0iuNEa3B/F8Qt4+ZmlaB5dWCuvRTa3LOxNYD8hP0BgawFGAuiv567+C3VN0jdwKepjSqD4BF4DZYxbmPl9MqTB5uIxgD8ZwHbFV6USK4UABTNjCWeiiS+FucL7PTAXwL6VYp/aoQSUgBJ4RwKClQTug5FbBXKLs3gCeH0hXpizOpmWnT6XlLPko/cZ4EN0/CgpOwqQvC0cUnMtE4u9VDRJLzZRlacENowAyTvo5JioKXMHIAxy0cUCHgFI8odMr1olIPJbG2N6YVL2IVy0fKjt3/8qgJ+uVXfVLyWgBGqCwJMAboPgRiN4IDLhCwBeSWZ7rPUu17W9NcE+EP9RCPYAkMyASM5XZWqCQDmc0CS9HJRVhxJYHwKywEHOQWPDU2jp3MbStoH4hO40rA+76r1HgAdMclg4mTzaLMaOiOaD/CYg/arXK7VcCSiBmiMg6Ex3zSk3i5e/O4vHEa1cuE5P83kyHBLvaXzSmcXsR8gOa3bNk8PwtdvPvFTB1iS9VGRVrhLoGQERHuezwY9wJF+zLV2fF5rzSB1s0zOKVXg3uRpw33DjGv6YWB/kolNFO/pUYSDVZCVQqwRkEYg7xMsNJrB3xQyeQYyla3fNk0Ogowq7WvH7AeYAAXdhevhdNtKmB71cE5qk9xKgPq4EikPgBYofFw/P/iUZ5mBaoxNJn3T5SA7U6FXrBIhxruHVn+K7I1bbtsJ3RJC03tyx1t1W/5SAEqhcAgQeEeBmQP7qPB5BQ+ZFPIeVSXvg1OqcjLTMf4Dgh0X4QYhsB6afWfoWsFhh1SS9WCRVjhLoDQH5k3U4sTAhez9myWCbidpBfgkQbUXVG6xV8iwh58RxNBsTBy4Ocp0HeNgLCexVJearmUpACdQKgeQgKHEPwL/Du3/EQfZxBM8uwpHbdq11cYHsaKPoI/A4iMSua8pZhmppZgkWgSbpJYCqIpVADwlQZEYs7mI09X8JcwsfsBZztMNHDyFW8+0ilwXMnJ1v5FPZuV07x9bMA/D/qtkltV0JKIEqIkA8By+3w/CvxuG+KAifww5YhgPWTANtlgxGYA/D+GOEPwDALgA3B9BQRV5Wn6mapFdfzNTimiOwCpBGl8n8Ckeyy7YXvgsvpwLcoeY8VYfegYD82ZrMtMJY3o/5MshGhV+APEhxKQEloARKSEAI3C/E3yFyvUPmUQR4CUdhVTJcLdU7T4YHLt4b9J8Q4YcA2QE0m0BEO7SUMDBrRWuSXg7KqkMJvDOB7tPynBCPC/4JUIJc/gIBxwAYptzqg4BAHjR0jfG4/remHV5GRZdD8A1tVVYf8VcvlUB5CTBPkXtg5K+A3BSLPI5hDYtxCP8zdCgnW1kWPgzPg4TYIxk6BEBLWsobKECT9HITV31K4C0EiJ+72DdjQsNjaOnY3BrbDphPARIoq3ohwGUUHBqPD/+SeBy0Rj8U4mhA9ItavSwB9VMJlJ7AKhJ3efDPhrglLuSfwG4DXllb0pLon50fbUJ+lCKfIpnUm28Joj8ELL15quFtBDRJ10WhBPqWAMnT4yBowVFcGrRGB3rKDAJ79q1Vqr3MBBwo33aS+XXS1szkClMImQpwizLboeqUgBKoPQLLIXKHGP7RErdHPnwSw7A86SSWuppMBO3s2svAfIzARwHu9EbvlqRLizYu6Ou1oEl6X0dA9dc5gddAc5QTe+2a5GwiiWmQ9NWiXnVEQMQf69lxGRqHr7Ct+W8KeAaJnesIgbqqBJRAcQkseeNsyz9F3B88zF1w4TNYghVrWyjOXrmRzWT2IcxBIrIPYLbV3ubFDUCvpWmS3muEKkAJbDABgnfRysRoTOaORIjNFS4FcASAQRssVB+sSgL/n707D5OjqtoA/p57q3tmkoAQBAFFPlREkEVERVBUdgQVUQxhjVlmeiYhAULCkrAMS1glrMl0zySEJWxhEQSRVVBBQAXFBWURZE0AWZKQZLqWez6rJyKoyMykt+p65y8fU3XvOb9TT3O6uupeETkzLPoXYOLQl7zZwQ7O6nkCfDaRyTBoClCghgL6IhT3A7g5EjwKL/u3d70MeuGy9W1T03Zwbi8V3VpgNgT0A9wRtIYle6+p2aTXYVEYUpoE5kfqTkZ785Po0Y9Y588FzM6A2jQhMNeSwOWeulOK8bVQ6P24VTMPgh1oQwEKUKCfAs8Aeh8Et0Sa/T2A55CT5W+f27NiI6v2y1DsJcAWCnwUwFCAz5v307f6h7FJr745Z6TAPwVEZFrY5HVjlLzm5Xt3dWLOFmArCqVRQO42olOCtuzvsEBb7Bvh9YB+PY0SzJkCFBiIgD4FyL0Qc2vk7B/RhOfj5XzfHqFQ/JSB91URt7uo21xhPgIodwUdCHGtjmWTXit5zksB+TtExkYb21vjt+tN3p8oginou7vBv5QJKPQvxppx4bhM/DM1bN6/FMB+EL68lbJLgelSoL8CTwO4F9Cbo0h/j7DpRUySYt/JKugOtjLO7SSQnSGyKYD1+TJof2nr5Dg26XVSCIaROgGBPCCeTgrGZn9TasoK4UWAHgIon0dP3dUQ/zcVS0TdiLCj+fY4fa+7eIaqtAIYnkYO5kwBCryXgD5bunOu+qNI9FFkF76I0Rv13Tmfp80Iws8ah51E8FXAfQoi60DBzYeSeEGxSU9i1RhzgwjMi+BmINf8177n0cO5/3iecBe+vNMg1R14Gg6qB0SSvaG00k++d7KIPQJQLsM4cEueQYFGFHgeqj+HtTdGUfgompr+9VhLvIzisnBbT9weKrIdgI2hWAsC7reR5CuBTXqSq8fYkyygwGS3fNk8HLHmm16hdzcHcxafR09yRVc9dnVuoss2XYqxstTmiwepyAkS/8eWfxSgQIoF9CWI/BwwP4wQ/g5vvfo8Jm+wogQyU1swJPy8Z/BNBb4M1fjzgjuDNsrVwia9USrJPBIm8DLUjYmGN90ebyhhCv4kUZ0CkQ0SlgfDLaOAqJ4canYWOuQVr6t3d2dKX9y2LOMUHIoCFEiMgCyCuPvgcEMk+C2WZZ/FZOlrzhdoFq+Fn/cs9lLVrwKyCaBszhNT234Gyia9n1A8jALlFFD8wggOD3LZR+JhbcGfDeBgAMPKOQ3HSpxAV+Sis9DR8rfMHN3aRUEXgG0TlwUDpgAFVkXgVUDvh5MbItGHMTz7DEasbM471cN62MaDv5eqfA2C+IXQNeP/jKzKhDy3TgXYpNdpYRhWYwuoy0eqZ8bNGLqWf9gaezEgfB69savej+z0ehvieH9C059XvqdwGaA79uNEHkIBCiReQF4D8Euo/jAS/Q2WZJ/GVFlWSktVUAi2MSJfF8FOUGwGaPxSOZ85T3zd/0cCbNIbubrMrV4F1LnxzjVdjgnyltcT7Oqccn30ei1WdeP6uQGOKP3CcoE22ebwBqjuWd0QOBsFKFBlgTcBfUAhNzov8xB68VdMwDJAtBRHl7+1Ed1D4hs5IptB9YN8IbTKFarVdGzSayXPedMrIC8JotHhwqa70CnOFHoPF5jJAPg8enovir6bZf++VnrBvxzACIDLp6X80mD6DSkgSwA8qKI3OcWDKGaewkQshaxsznuKWxo1uwl0N6huDsgHAWQakoJJ/XcBNum8MihQdYG7jaBvZ8m+59HzAA5auT1z1YPhhHUkoHhNjIwM2zJ3xVF5BX+mioyGll4I4x8FKNAYAgFE7lfoja70eEvmCSzE0vimTd+d8+LmxuiuorI7xGwO6Dpszhuj8APOgk36gMl4AgVWSUAE54aSmYlWeQEXLlvfZr15fB59lUgb6eQQoiOiNW76EUaMiEy+eKyImQjoeo2UJHOhQFoFBPgjVG+GmFvDyPsTXsHit5vznuKmRmUXUf06IJtD8CFuQpTWK2Vl3mzSU34BMP1qC8TPGI6OsplrMFp6ve7eXZyTH4jIVtUOhPPVrUBrhMyVyMlyW1gxDrDHAvhY3UbLwChAgX4IlNY6vwvOXBcFxYex+ZBXsKOEpRNn925iDHYWkfj9ky0AWZePuPWDNA2HsElPQ5WZY/0I6HMC8/0w590bvxRkCv7hAj0SEO4qWT9FqmkkAp0eNmcLGCWv2e7eb6ma0wT4dE2D4uQUoMBgBVZAEK91Pj8y7kFkmp6Lb9CUButZsZENsQuM9w1AtwRkPUCbBjsRz2tAATbpDVhUplTHAvrjyOIYjGv6YxykLfgFQA4EdGgdB83QqiggwHlhGM7EhCHPZ3r8LzqHCwF8roohcCoKUKAMAiL4nVO50Rm9HX7mj/FqXqVhZ+kw6xW/Cpj4XaQv/KNd/zAANudlMG+4IdikN1xJmVAdCwjktDDrXYjRsgiFZetZeJfwefQ6LlhNQtP5nurJxfbmJ5tm924SWjMH8Xbf/KMABRIioM9B5U7A3RDZpofxIl5D58pHW7r8rT2j+ypkV/T9QjYkIUkxzFoIsEmvhTrnTKeABBB3SPRS9gZ0iu/1BDs5p+cI8Jl0ejDr/yogepMFpvttTX8qfZHTzHzEm5fwjwIUqHeBpVD9BYD5keivUGx6AZOk2Hf3fPkGNpPdFRrtC5htAF2Lu4TWeznrID426XVQBIaQCgERPAGVsWEuc1+csCn4k0R1CkS4PnoqroB+Jim40zhMDdqzj+IyHWpXhNcBukc/z+ZhFKBADQQEeNhBr3NheDeWL30MU9ft2yl05vMt3tC1d1A1h0DwRQDx+0d8tKUGNUrklGzSE1k2Bp1EAZHrosCdgHjL9/gWSt7vhuBA/tyZxGJWMGaR+43Tw4P27G/QqcauH14H1b3j73UVnJVDU4ACgxN4GjC3C/TGMNP7Wwwb9jpGSFQaqqBbeOLvoyrxl+wtuRfG4IBTfRab9FSXn8lXUUAgJ4TF3jwmrfYqZr21rvUyl6LvuUSpYhicqs4FFPidNegIWrMPlr7MFfzLVu46yrtvdV47hpcqgTcBuRfiroqi7K+wFl7CCPFXNufrWQl2gcr3APf5lTuFeqnSYbLlEWCTXh5HjkKB/ykg8KF6UITsjchJ4BVW7Ohg4+fRt6YcBd4poIInTBiNC8e3xM+2xk36RQAOAbAapShAgdoLCPCQc+4aZ809pd1Cc7J8ZXOe8Vz4JTV6sABfUmBDAM21j5gRJFaATXpiS8fAEyQgwBPAu55HP1SgUwH5aILSYKhVEZAXBTg4zGXuiacz3cFpomhb+aJZVSLgJBSgwH8K9H2O4zao/Cj0vN/iBbz59m6h+eJmBvimQPaC4DMQDIPyV1JeR6sowCZ9FQF5OgX6JSA3Ruqmo73psdLd0W6/C4p4jdxh/TqdB6VIQN4QRCPDXPMdfU168VhRMxHQ9VKEwFQpUE8CAaD3QDA3UvcgFjYvilfoKgV4sa5to2gnOB0J4POArgMgU0/BM5YEC7BJT3DxGHpiBAR6WpjNrlwffckHLVouA3R3vgyYmBJWL9D40Sgx+0St3q2lJr3gTxDBVGjpp3P+UYAC1RX4qyhugsoN4Vve7zBV+lZtgQq6wu2t0QMF+IpCPgZoS3VD42wNL8AmveFLzATrQcDpQdHL2WtLd1+6g+2t6vncRbIeClOHMQgUTveNFmVvjH9Kt93hwarueAE2rsNoGRIFGlVASy+GGtcT+dF98FoWxe8TlZLt7v2kUbOnAN+CYGsoPsAFABr1MqhxXmzSa1wATp8GgecF0agw11J6xth2+a0weiwgG6UheeY4CAHVg6Ph2QXxahG2UPy2AjMEstkgRuIpFKDAQAUEz0Jxi4hcGzZ7v8EhK++ez9Nmrxh+TY2Ohup2gKzLR1sGisvjByTAJn1AXDyYAgMXEL3dCo7yW5t+SKM8tgAAIABJREFUH5/sFYJzFToaKN194R8F/kNADXKuKXNF3BxwZ1peIBSonoAA96mgOzKZn+MFLHz72fPS3XP5jkC+BZEtoTq0elFxptQKsElPbemZeJUEBDg3NOFMtA55AYXXP2Ax9HJA9uSW0FUqQAKnUbjJDk0XIyeLM3n/cw6YBcEXEpgKQ6ZAQgTkRYjeKk6uCSPvIUyQt0qB//PuubgxgNkewDqA8sXQhFQ18WGySU98CZlAvQsoxkXy96uQW385ZvvbWItZALat97AZX+0EBHJcCK+AnPw9my9uFgl6AIkbBP5RgAJlFhDFgxqv3BK6e7F203Nvb0rEu+dlluZwAxZgkz5gMp5Agf4LiLwsikPCNu9OiKjN+4dA9HhAPtH/QXhk2gQEclqY9UqrATUVej8ewlwM4Ctpc2C+FKiwwMvxuucCuTLE0oeQW3MJIMq75xVW5/D9F2CT3n8rHkmBQQj83ABHBLnsI/G5Xndwhqq2Ahg+iLF4SkoEBHJeGAYzMWHI8+jRj1gXxkt27piS9JkmBSouIMBvnHOXOiN3oZh9BpOkWJqUd88rbs8JBiDAJn0AWDyUAgMWMF2RC85CR8vfUNAhFuHlgH4r7tcHPBRPSJNAd2SiM9Da8gy6lq5jTdOVAHZOEwBzpUBFBBSvQXA7xMyPQvsgXsHi0q6hfPa8ItwcdBUF2KSvIiBPp8D/EFBgovMyl2KsLEVXcXNrpACAzxbzqvnfAqpXeMieVGyXJ1HQD1j4CwDZjWwUoMDgBQT4rROZ7yJ3B5qzT2G09PLu+eA9eWYVBNikVwGZU6RUQN4A5OCozf4EIs7mi/sJcJKKbJJSEKbdXwHVH1rgOL+96bH4Dp/1/RsA+Xp/T+dxFKDAuwQWQ/VOQC+LxH8AC1d7nXfPeYUkQoBNeiLKxCATKCDAr8Xh0KAj+6s4fJMPThLRDgBrJzAdhlxNAdXbrV25tn6nGruufxNEvlHNEDgXBRpBQIAnnMgVLtKbsSLzF0yWFbx73giVTUkObNJTUmimWX0BxSVR5GZgQvNTKGjGajAfgn24Q131S5G4GRW/MILD//nCsS0Urwfk2/F3vcTlwoApUCMBAX6pMLOirP0phuJVjJCIz57XqBicdnACbNIH58azKPB+Ago5ykXeHIyXNzBHP2HD4GIIdni/8/jvFFDgYQtMCHLZh2IN2+1fCcW+/ILHa4MC/RAQLIPKbaKYE2bevB9j117Ku+f9cOMh9SfAJr3+asKIGkAg/o9EpAdHL2dvRqeEtifcW9TNUMWnGyA7plBhARX82RhpDcdl7i816YXiJYDsB6C5wlNzeAokXeBZUV0gkAXB8pf/hMkb9D3e0hPsYFU7oBLvN8BdQ5Ne5bTEzyY9LZVmntUUEOAPUMmF7ZkH4nlNIZgm6iZCZN1qxsG5EivwrIiMCtsyP+tr0v14VaADAQxNbEYMnAIVFhDgYTXoilx0J9C8EDkJMO+NNaw/ZE+ofP8fSy9uB2BYhcPg8BQonwCb9PJZciQKvEPgmsjLnIix8vjKJusKCPaFIkslCryvgOBVgTsgbGu+q3T95P0LIBgFYPX3PZcHUCB9AiFE7wC0EGnTz5BD386h3b2f9NQe4KDfFiBeVYu/RKXv2kh2xmzSk10/Rl+fAiJ6YuhluzBGXsXFuoENg8ug+Fp9Rsuo6k5AsEyc7Bu2Z26LYzPdxbNFZSyANesuVgZEgZoKyEJAbxQnV4TG+y1ysrwUTiH4skW8mpbsCOg68XfdmobJySkwGAE26YNR4zkU+B8CihBGD4w0+8P451YvH+zhjJ4pii3pRoF+Cjg4t3fU0XxLqUnPF08TSBsEa/XzfB5GgYYXiB8rdIK5zrlbsajpWXSKj/m6ul3u7wnFaEDijeP4eEvDXwkNnCCb9AYuLlOrlcBTYmRM2Jr5RanBKgRHCtwRgHy4VgFx3gQKqPtW1N58c981VDxZxLRDlWvsJ7CUDLkCAiI/hXNdUUv2HjyDN0qbE+V7N/Yg+zuRfQT4FB9vqYA7h6yuAJv06npztjQI6I8iwTS0Nf0pztYW/IsBjATQkobsmWOZBN7dpJ8okPF9q1LwjwKpFngdiltE5JKwxfsVDpFlJY3uYHvrdDyM7AgtPd7ipVqJyTeGAJv0xqgjs6gfAYGeESK8ALmhC1FYtp5F5jIAOwOQ+omSkdS9wLua9GC6AIcCytWB6r5wDLBSAgI87iCXO+duQpB9EpOkiLm6mo38r8NhDMRsD+hqlZqf41Kg6gJs0qtOzgkbX+D7UfbFazB6o16vEOzooOcIsHXjp80Myyrw7ib9GIGbBMh6ZZ2Dg1EgIQICuU+NzI783nuw9tC+3UML+nFP/f0d5Dsi2JSPtySkmAyz/wJs0vtvxSMp8L4CIi+Liw4O25vuipcAM93+eFE9CpAN3/dcHkCBdwq8u0mfKnCHA7I+kSiQMoG3APmJCOaGgXc/JshbpfzzwXZWdDygOwHCx1tSdlGkJl026akpNROtjsB9xuDwoDX7cDxdaX1rYBSE61tXh7+BZnlnk54PJovgCEA/0kAZMhUKvI+AviTAFRLJNUFL5k8YLb2YpcNs1t8DasZA9csA+HgLr6PGFWCT3ri1ZWa1ENCLo0x2BsbI05j76mo2WP0KiOzJNXprUYuEz/muJt0/TESPBGSDhGfF8CnQLwEBnnTqup3DDdi06TnsKCFm937MeHY/QL8rKpsBypfx+6XJgxIrwCY9saVj4HUooNCjne2dg3EfeB09xS2tkzxQ2oqafxQYmMC7HnfxDxXoVEA+OrBBeDQFkicgwKMKc27kVvwELw/7e2l5xR7/i9ah7/EWlQ9BuHpL8irLiAcswCZ9wGQ8gQLvJVCE6IHRS9mb0CmhLRS/J5CTtW+9Xv5RYGAC72rSezsE5igA/zewQXg0BZIlIIoH1JjzIl1yO3LDF8fRe4VgN+1b3SjetZmPtySrpIx2VQTYpK+KHs+lwL8E4p9nEcnYcPzKTYzywXEieiiAD9GJAgMWeEeTbrv9ViiOBbDRgMfhCRRIjIDcBZULooy9F2NlKTrV2PX9faAyAcC2AIYkJhUGSoFyCLBJL4cix6BAvAq63GKNO9Yf1/TH2MMW/MsBjACQpQ8FBizw7iZ9DBTTAHx8wOPwBArUv0AE0VsE5qJwsfcApsoyzNM1jB+MEMVYCLbk8or1X0RGWAEBNukVQOWQqRQQyDmh885Fh7yIgq5nEcRNeryJEf8oMHCBdzbpBT9eIeg4KD4x8IF4BgXqWmApgPnG4pJgSeYPmCwrUNCPehJ+36mOFJGPQ5U3Ouq6hAyuYgJs0itGy4FTJqBAzi15/QpMXXeZ1x181Tk9V4SbGKXsMihfuu9s0vPFg0RwgkI2Lt8EHIkCtRbQRaq4wIkuAJqeQ04CdBU3t0bGA/JNQOPNu2yto+T8FKiZAJv0mtFz4sYSeB3iDopearo9XonA9ERtotExUD5D3Fhlrlo2CjHfitq8W+IZLZv0qsFzoioJqD6tIjNdJrMAo/F3iGhpBRfFJKjsDuia8UOEVYqG01CgPgXYpNdnXRhVsgQE+LU4HBp0ZH8VR+4V/JkqMhqqayQrE0ZbJwIB4PaJcs0/7mvS/dEQnQ4In0mvkwIxjMELCPAH1XiJRXsjxssbpc/M2b27qLUTAd2RK7gM3pZnNpgAm/QGKyjTqY2A6hURsiehXZ7E2YuG2tXXmg/oN/lTbW3KkfhZBb2A+U7U5v0kzsUU/JxAjwGESzAmvripT+AeqM6OJHsnclJaYtH2hHsjchNh8EUohqZeiAAU+KcAm3ReCxRYdQGBnhAW/TwmrfYq8sXNrJFuKL606iNzhFQKiCwTh33D9sxtpSY9708UwRQA3MwolRdEgyQtWCCRFMKh3kM4RJaVGvTu4oErl1jcmiu4NEidmUb5BNikl8+SI6VWwEH1gEiyN8QvPtnucB9Rd6oCm6VWhImvqsAScW5E2NF8e1+T3jtFRA4H5MOrOjDPp0BNBJzriqzpRm/mz5gkxX/+QgToeIHEG75xBZeaFIaT1rUAm/S6Lg+DS4bAc+JkVNiRubevoSoeK2LiZyvjlQn4R4HBCLwhRvYLWzN39jUzxWmimAiRdQczGM+hQA0Flgr0nNC5S7FW8/MYIREW6DCzODxUVMdCS7voejWMj1NToH4F2KTXb20YWUIERO40TqcG7dlH44htoXgJIPvxp9uE1K8+w/y7iOwftmXuWtmkdwpMB6Dr1Ge4jIoC/1XgOQXOc5nMfIyRV0tHzNX1vTCYrJAD+nZjVkM7ClDgPQTYpPPSoMCqCpiLItizkZPncN5bH7JDsvEmRrtAuXzYqsqm+PyXRaMDw/aWu0tNej44TUTbAKyVYhOmnigBeUlhTnPWXIVx8nop9ELxUxalx7b2BZTXcqLqyWBrIsAmvSbsnLSBBFQxyflLL8WktZZ4heDLDnqeANs0UIpMpeoC+pLAHBTmMvf0Nen+OSIYA4BLela9FpxwEAKvqOI0F2bm41B5rXT+HP8L1sVroGMvXseDEOUp6RRgk57OujPrsgkshZoDo+H21vhZS9vjj4XDNAAfK9sMHCiNAu9+z6E7vEBURwG6ehoxmHOiBF5XuNMc/EuRW/3vfQ168CUbucmA7Mo10BNVSwZbawE26bWuAOdPsoAAv4dKe9ieeSDOwysEZyl0HIB4tzz+UWBQAgo8YyQaHba1/CwewBb8AgQHcg3pQXHypGoJKJaIyIwQ3sXISV+DXvC3tZCjAN0NwLBqhcJ5KNAQAmzSG6KMTKJWAqrXRYLjkWv6C+Zps/XDKwD9FlcrqFVBGmNeBZ4yRsaErZlflJr0vD8PgpF8Gbkx6tuQWcRr+wMzQs+b8/ZLoj3+NtbJ0YDuwTvoDVl1JlVpATbplRbm+I0sINAZYRhchAnDFmF27ybWmjkAvtzIOTO3ygso8LiBjAtzmftW3km/AiL7QpVrSVeenzMMXMAXyKmh8wrokFdKp+f9razB0SufQedjWgM35RkUANik8yqgwCoICA6JejML4s05bHfvt0TNaQp8ehVG5KkUgAKPGSdtYUfm/lKT3h1cC9V94v9JHgrUmYAT1VNDG8xG67CXS7F1Fz9tFccA5puAfqDO4mU4FEiOAJv05NSKkdabgC6SSA8OxzfdDYiaQjBV4OLlxdavt0gZT7IEFPJbG+n4YHz2QaiK7QlvBPSbXNYzWXVMQ7Qicmoo3kVolb4GfW7vJjYwx8DIt6HK1YjScBEwx8oJsEmvnC1HbnABwS+M4vAgl32k726nPwcOB0DQ0uCZM71KCyjuNxaHBa3Zh/vedfBvAOTrlZ6W41NgIAKiemYo2fORk4Wl8wr6cavBsRB8l8ssDkSSx1LgPQTYpPPSoMCgBS6OMpkZGCNP41Jdy67w4+eG4xUMZNAj8kQKlATkNmvc0X5r0+8xZ/Fw61quhiJevo5/FKgLAQHOCcPwfExoeSH+JRFzdEMbBccCGMHVreqiRAyiEQTYpDdCFZlDLQRE5ZjQ83pKu+l1+5+3wEVQfKEWsXDOBhMQuc4G7gR/QtOf0aUftiaId7HdscGyZDoJFRDF+aFmzkM7noWIomv5h63JHgvo/oAOT2haDJsC9SfAJr3+asKIkiAgAVQOiBbZG9Epoe0qHihGTlDgk0mInjHWuYDikkgypyInf22ao58Iw+BiCHao86gZXjoEZkWhOw+vNj2NTnHo0Q95LpimkAMBXSsdBMySAlUSYJNeJWhO01gCqn8TY74ftmVKm82YrmKnGNMB6DqNlSizqZHARREyZyMnz2Xn6RaRHxQAbFejWDgtBf4pUIgidy4+2PRUvMNy/JifVwynqdNRELBB53VCgXILsEkvtyjHS4eA3GFUjwras4/G+dpC8QpA9gXAdazTcQFUNEsROT1U/0Lkhi7MzNEvuCi4CMDnKzopB6fA/xaYE4meh5eyj8e/HqKgHzDwpwtkNIAPEo8CFKiAAJv0CqByyDQIzIqC6Gwc2vIsZum61gvmA9g5DYkzx8oLCHR62JwtYJS85nUFX3OiM0WwdeVn5gwU+G8Ceqk1mOm7P/wZuc8FuEyHmt5wuqiOA7A2zShAgQoJsEmvECyHbWgBBQ5zQzOX4CBZ4hWCLzvR80SxTUMnzeSqJvDO68t2h19XdWcKsEXVAuBEFPiXwJUGOCdA5g/ISYALtMlk/eNETBsf7+NlQoEKC7BJrzAwh288AcEyOD0wGp69JX4u0/aEo+HcdAAfb7xkmVFNBIwZEy21V2OyrLD58Dsq7lQBNq1JLJw0vQKqt4qY08M1vV9hhPhYoNa84R8nKL1/86H0wjBzClRJgE16laA5TcMICPBnOGn955btplA8XWBaubJBw5S4DhLREdHCX/4QnTuGNl88SKS0ctDGdRAYQ0iJgAC/VHUzouFN92CErIjTNvnicSJyKAA26Cm5DphmjQXYpNe4AJw+eQIqN0XGTUdb05/iO0v2Df8qqOwDgZe8ZBhxHQoEcO47UUfTj+NNYmyX3wqjxwKyUR3GypAaUECgj6nglMgu+THGrr20r0H3x4voUYBs2IApMyUK1KcAm/T6rAujql8BUf1BqNF56BjyIgr6USvhpVD9Wv1GzMgSJvCmwO0X5prvKDVHBX+SqE6ByAYJy4PhJlJAXlToyW75sgU4Ys034xRsvriviEzXvvcibCLTYtAUSKIAm/QkVo0x11RA0BZp5grkZLk3J9jZRfoDAT5T05g4eQMJ6AtizMFha+bevia9eIwAkwBZr4GSZCr1KbBMRTqd783DofJaKcT8iq9YsccD+DKA5voMm1FRoEEF2KQ3aGGZVoUE5A2IHBi9ZG+Pd9sz3VG7aHQ0gP+r0IQcNmUCKvizMdIajsvcX2rS88WTRKSDS92l7EKoQboimBlKeC5ah7xQmn5u7yY2NJ0AvgFgWA1C4pQUSLcAm/R015/ZD0xAgEcEGB/ksg/FZ3oFf6aWNvPQNQY2Eo+mwHsKPGQEE4O27K9LTXrBnykio6G8xnjNVFBAcUkEPRvDs4+XdhM9d9l6tiVzAgQjAfDzrYL0HJoC7ynAJp0XBwUGICC4OgpdJ8Y3P4552myL4ZUQ/Raf0xyAIQ99H4F/2802789b2SjxUQNeOxUSkOuN6JmBZn5XWgt9gQ7zXvdPLN2AEKxVoUk5LAUo8H4CbNLfT4j/ToF/CQj0lNAEs9A67GXkdWNrwrlQ3YFGFCibgOp1kWSPR07+gk41dr3weqD0RdCUbQ4ORIG3BeQOAc4Is94DGC29gIopBIcJMPkfD7zwZWVeKRSopQCb9Frqc+7ECag5OPLttZgkRdsT7qnOncGdIBNXxfoOWN3cyOE0jG9+GufqGnaIfw0gu9V30IwuiQICPKBiTovU/jR+ET7OgSu5JLGSjLlhBdikN2xpmVj5BV4WkYPCNu/ueP1q0x0dJhodybtN5YdO84jvenmvRzeyLpwH6FfTbMLcyy8gwB9VdEZksz/GWCmthe51B19V1Xglly9xJZfym3NECgxYgE36gMl4QloFFPcbi8OC1uzDfXec/FkQORjQ1dJKwrzLLyCqJ4bZbBfGyKuZgn7WIZgNYNvyz8QRUysgeFYVZzqbuQbj5PWSQ4+/jY10OsTsCihXckntxcHE60qATXpdlYPB1LfAvAhuBnLNf8VcXc2G4RVQ3QvCZ4Xru2zJik4VhzvJXIKcLPa6g12cltbh3ypZWTDa+hWQxSq40AVBN8a3vAARRaH4KQuZDiB+92H1+o2dkVEgZQJs0lNWcKY7aAERmRb6Xndpk485urmNwgKg2w96QJ5Igf8mIBgdZTJXxy/x2a7iCDFykgKfIhYFyiIg5uIIdiZewuPolBA9+hHrgvgRlxFcarEswhyEAuUTYJNePkuO1NACEZweEH0qewN2lNB2h/uIulMV2Kyhs2Zy1RcQ853oJXtTabOsvN8uokcDws2yql+JxptR9WYx5oxwDe83GCE+5ukaXjGcpAY5qK7feAkzIwokXIBNesILyPCrIyB4ViCjwrbMz+IJTSE6SsQdxv+wVYc/RbMsF5Xvhu2Z20rXWT44VgQTAV0vRQZMtRICintF3OnhsqZfYLKsQEEzFsEoAY5QYBPu9VAJdI5JgVUUYJO+ioA8PS0CdxkPU4Kx2UfjhG23Pwcq+wM6JC0AzLMaArpQjDkobM38tK9JL54tImMBrFmN2TlHYwoI9DEFOqOW7K04RJaVPsO6wn0g7igIPgsg25iZMysKJFyATXrCC8jwqyVQiFzmDHTI3zBHh1sXzodid0C5wUy1KpCCeRT4i7EyLhyXuZ9fBlNQ8GqkqHhDoWc7zc5Fh7wST+nlg51VcEzfUovaUo0wOAcFKDAIATbpg0DjKakTEMjRofXmlJYrK/iftQCXxUvdVVCVhB8ygolBW/bXpSa9EMS7jX6bu41Wxb4xJxFcEameiTWzj2GEROjyt7ZWjgd0NyiGNmbSzIoCDSLAJr1BCsk0KicgUEBHRhuvfGm0J9xX1J2sik0rNylHTqeA3GFUjwras4+WlvkM/Gshsns6LZj1qgoI5JcATgqz3s/j1YJQWLaeRdM0QA8AdPiqjs/zKUCBCguwSa8wMIdPvoDqIrHmwLefE+4JpopzhwPC1RCSX936ykD1ukiyxyMnf0FBP2olvBSqX6uvIBlNQgSegZoTooy96Z87ipqC32aAKQp8nL/OJKSKDDPdAmzS011/Zt8vgQeMYlLQnv1NfLTN+10QHASAu/L1i48HDUCgK3LRWeho+Vumy9/aWcyG4osDOJ+HUgAQ6RXgolC889EqL8QkXlewkxo9AcB2fFGUFwkFEiLAJj0hhWKYNRTQKyPRk9DW/AQu06F2hX8VIHvxTlQNS9KgU//jyarO0Pld6FjtFe422qBFrkZaKrcY0VMDZB5BTgL0FDe1zpwE6J4An0OvRgk4BwXKIsAmvSyMHKSBBQQ6IwyDizBh2CLM7t3EWjMHwJcbOGWmViMBVXS46M35mLDOWzZf3F9ETly5hnWNIuK0SRMQwe/UaWck2TuRk+WYrWt61p+iMGMB/VDS8mG8FEi1AJv0VJefyfdHQDEukr9fhdz6y718sIczeqYotuzPqTyGAgMQcFD9XjQ8e1O8CofJ904UMVMAfHQAY/DQNAuIvKzQ052fmY9D5bWYwhaKBwjkmJW7I9s08zB3CiROgE164krGgKspoFgCmP2jRfa20jbt3f54UT0KkA2rGQbnSoOAvCYa7R+2N98ZZ2vywUki2gFg7TRkzxzLInBxFLmz8ErTk/HnFbqD7a26EwH5CoDmsszAQShAgeoJsEmvnjVnSp6AAH+ESC5sy8RLmcWbgJytgvhnY+4Ambxy1nXEAjwGJ21hx8qNjPL+LIgcDOhqdR04g6sTAfdzMXpSuKL5fkySImb3fsza+Dl02ZvXUJ2UiGFQYKACbNIHKsbj0yUgN1vnpvkdTX/EArX2df9qiMSby3jpcmC2VRC4xzgcGXRkfxvPZbv9a6D4Dq+1KsgnfAoBnlDRE6Ng8S3x+wxYoC3mjXCiCCZC9SMJT4/hUyC9AmzS01t7Zv7+AgK5IMx4P8AYeR5d+mFrgssB7Pj+Z/IICgxQQHB1FLpOjG9+HLN0mPX8awHZY4Cj8PD0CSxV6HkO2S7kZGHpC16+uDdEpgP4DIBM+kiYMQUaRIBNeoMUkmlUREANjnAuMw85WezNDnZwnp4rim0qMhkHTbWAiJwfet45pS+Ec1ZsaCN7KYCvphqFyfdDQK+PIKdhYeb36JQQBf2sRdgJ1V0gaOnHADyEAhSoVwE26fVaGcZVBwIB1IyMhtvSahu2xz8ETo8H5BN1EBtDaDABEZkWNnndGCWvZXr8bZzDLADbNliaTKeMAqL4jYrrjJY1/RSTZQUuXLa+zWaOAzASAN+bKaM1h6JATQTYpNeEnZMmQkCfE+dGhR0t98bhmkJwokDHA1gnEeEzyGQJCMZGb2WuipstrzvY3ameJeBSn8kqYjWj1RcVcrJbnlmAI+RNqIopBDkRnQLIxwBINaPhXBSgQAUE2KRXAJVDNoaAyL3GeJODcdL3Il/evxQiIwDlUmaNUeH6yULgw+mIaFH25njpPJsvHiSCExSycf0EyUjqSMBBkY+cOwcdTc9AROMdalVxPKBfBJCto1gZCgUoMFgBNumDleN5KRCYF8HNQK75r5ijw23oXwmR3XiHKgWVr3aKqovEmgPD1sxP+3616T1cYCYD2KDaoXC+BAiI3CkhTglf8R5Cp/i4qPhpm8FJENkDiqEJyIAhUoAC/RFgk94fJR6TRgGBnBBmvDzGyKvo8re2FrOhiO9S8Y8CZRVQ6KPWSHvQmn2wr0kvniqQHIAPlnUiDpZ8AcXTgE6LlmZvwVRZFt9A8KJwqgJjAOWjeMmvMDOgwL8E2KTzaqDAewgIDol6MwvijUFsd/G7ojhFIZvSiwLlF9A7rMFUv7Xp9/HYtuDnARwE8K5o+a0TP+KsKIjOxqEtz5auldKjUXK0AvFnk018dkyAAhRgk85rgAL/U0DlNREcEOa8OwFRk++dImIPB/TDlKNA2QVEL4uMnoJxzU/1NenBdYDGm2ax6So7dnIHFOAhqEwPh3u/wAjx+37hk1Oh2InvyiS3roycAu8pwDvpvDgo8J8CAjwiwPggl32o724Vt2jndVI5ARE9MyyGF2Di0Jdw6ZK1bLHlKqjuWrkZOXLiBBSvKXCSc5n5GC9vxBteeV54rALj+JhL4qrJgCnQPwE26f1z4lFpE9DrI4Pj0dr0ZxR0iIV/FSB78c5m2q6D6uSrgsOdvnUJcsMXo6e4pXUSP+6yXXVm5yzJENBrI+AULMz+qbQCUCHcS+A6Fdian0vJqCCjpMCABdikD5iMJ6RAQER/EEbReegY8iLyurE14Vyo7pCC1JliLQSI389PAAAgAElEQVRE94teyt4Q7xhp8717qpgzBNiiFqFwzvoTEOAv6nRatCJ7W2nToh7dyEb+GRD5BoAh9RcxI6IABcoiwCa9LIwcpMEEVDDB2cWXY+zaS73u3t2dGm4s02A1rqN03hTIfmEuc0cck+32W6F6LCAb1VGMDKV2AqGonhtqdH7ppkG8+k/eHy+iRwGyYe3C4swUoEDFBdikV5yYEyRPYDnE7B+tYX+MERKZvN8ugqMB/F/yUmHE9S4gwJ/hpDXsyNzf14AVTxKRDgBr13vsjK8qAj+TSI4PrfcgchJgjv8FG8kMQL/CTYuq4s9JKFA7ATbptbPnzPUpIMCTMDI2bM38otQ0FYpnCkz8ctbw+oyYUSVaQPBTAxwZtGV/t/JO+hyo7A8oH2NIdGHLEbwuhMhxUe/S6zBprSV9a6IHJ2rf8pz8PCoHMcegQD0LsEmv5+owtpoIKO40wNSgPfsoOtXY9fyrAdkHgFeTeDhpYwuoXhEZPRltzU+g8NIQi7WvBjR+Sdk0duLM7n0FBJeVdj1ua3oyXgrW5ov7iuAEhXya18f76vEACiRfgE168mvIDMotYAqRs2egQ/6GC5etb5uyl0N1p3LPwvEoEAuI6g9CXfmS8oUrNrJZbx6gX6VOugUE+L3CTIuy9m6Mll7M7d3EBnI6IHtA0JJuHWZPgZQIsElPSaGZZr8FROSY0Hg9GCeve13Bl5zR8wXYpt8D8EAKDEBAVY50Td7FGC1veoXgyw56Hq+3AQA25qHLVeRMJ14BrfIyFqg1b4ZHiLrDAeGGao1Zc2ZFgf8UYJPOq4IC/yagOjLaJHs9doyXwyttuX2CAhvTiQIVEVA9IJLsdfFLgTYf7idwJ6lgk4rMxUETIiC3RdY7ES/gkXhZTuRXfMWKPWXl2vmZhCTBMClAgVUVYJO+qoI8v8EEXhaNDgzbW+6O8zKF4HgBJgD6oQbLk+nUg4BiSWn5xXbv9vjBF1MIjhS4I3i3tB6KU7MYnoWYY6LF9mZMlWWYpetaG5wKwfcArF6zqDgxBShQfQE26dU354x1LKB40BhMCtqyv46jtHl/HgQjATTXcdQMLaECAjwByNgwl7kvTsHL++eqYDSADyQ0JYa96gKFyI/OxMSWZ0qfQd3+waKYrsAn41cYVn14jkABCiRGgE16YkrFQKshIHpVhGwn2uQJzH5zTWtbrgRkd/7HsRr4qZzjZ8biiGBc9relhqxQXMCVhFJ5HZSSFuARODctDJ6/F5M2LqKgW1gJT4PqLrxRkN7rgpmnWIBNeoqLz9T/Q0Cgp4Vh9kJMkEXI+1tZIA/BF0lFgcoI6NVRpJ0Y3/w4Ll2yli22XAXVXSszF0etc4FIRE8Pg2AWJgxbhJna4g0Nj1KgHdB16zx2hkcBClRCgE16JVQ5ZoIFWiNkrkROlttC+G2Bm6HAZgnOh6HXsYAA54YmnInWIS+gp7ildZJf+XJgHUfN0CohIMBDEDk63Ni7P35p3csHO0NwikI/zz0aKiHOMSmQAAE26QkoEkOskoAsAaIDooVNP0GnOJMPJovgCEA/UqUAOE3KBBQyxWW9ufHyizbfu6eKOUOALVLGwHSBXoWc4jJeD8bIq7hoyVo20zwDkJGA8v0EXiEUSKsAm/S0Vp55/7uAAH+CSFvYlvll/G+24F8IYBSA1ahFgYoION0vejl7Q7zMnunx28ThGAAbVWQuDlq3AgL8HCLHhmt4D2GERDYf7i3iTta+L2x8WbRuK8fAKFBhATbpFQbm8MkRUL3FKo71O5r+GD8PaoeGVwL6zbhfT04SjDQxAiKv/mN1lwPCtsxdccymUDxVIDkAH0xMDgy0HAJvqciJzniXxBuolXY5zmR+AMHeAIaUYwKOQQEKJFSATXpCC8ewyy8guDDS6AfItTyHWb2fsNZcDMEO5Z+II1IAUOARC4wPctmHSr/cdIeXQt1+AJrokyqBuyLBNKyReaR0F71QPEAgJ65ccjFVEEyWAhT4NwE26bwkKNAnoMBkt3zZPByx5ptevndXJ+ZsAbaiDwUqIyA3RupNR7s8hoJ+wMK/mst9Vka6jkd9UwXT3bJlV8afO5jd+zFr7VmA7gmgpY7jZmgUoEA1BNikV0OZcyRAIIDo/tEa2Rvju1mm4LcJ+HxwAuqW3BDVXRiJ9v1y0138tFXpBrB9chNi5AMXkB9HTo/Hy5lH45fVbbffCtVjAeF7CQPH5BkUaDwBNumNV1NmNCiB58TJqLAjc298tskXzxCRVgDDBzUaT6LA+wgo7BQXLb0Y49d4w8sHezijZ4piS8KlRUBehegxkc1ci7GyFD3FTW2EsyASr5PPR57SchkwTwr8LwE26bw+KFB61uXnRnBEkMs+EnvYgn81FN+FwKMPBSoi8M6VXfjLTUWI63pQkR9GkTsB7dl4VSk13f5hojgSwAZ1HTeDowAFqifAJr161pypjgUcLo2cOxUTmp/CrLfWtTZ7BQQ71XHEDC3JAlzZJcnVK0PsuhDAlAjZG+ON09Dtf8aqnAnRr0GRLcMEHIICFGgEATbpjVBF5rCqAiJyYuh5XfFGIl4+2E5FLwDwuVUdl+dT4L8JcGWXtF8Xek0UZU/EeHkcneqZdcNjBG4CRNZNuwzzpwAF3iHAJp2XAwXi7ULMIVGvXYBJUrSF8ACB4xJovDAqKMCVXSqIW99Dqz4PsUdGy+wtmCwr0B1sb1VPh2J7Pl5X36VjdBSougCb9KqTc8L6E3hdRA4IW707Ss+G5ovHicihAD5Uf6EyokYQEOCCENE5XNmlEao5wBzEXBYZewrGyVO4TId6K/wTVWUMBGsNcCQeTgEKNLoAm/RGrzDzez8BUfxWHMYH47MPxsfagj8XwP5cp/j95PjvgxXgyi6DlUv8eU9DzJQoY3+C0dLrdQe7wOkMFWzDnY0TX1smQIHyC7BJL78pR0yagN4QmexxaJU/r9xU5ipA9ogfgklaJow3IQJc2SUhhSp7mHOiyJ2O8c1P46Ila9lM8wxARgL6gbLPxAEpQIHkC7BJT34NmcGqCQhwTugy56JDXkShuIWFFABst2qj8mwKvJeAvCqCA8K2zF3xEaZQPFUgOQAfpFlDCzwNYyZHH7a3YU8p2ny4t4g7WYEteEOgoevO5CgweAE26YO345mNIaCKSc7PXIpJssTmi3uryAwBPt0Y2TGLehPgyi71VpEqxSO4LDLuFIxrfgpduo6VYCYE+wAYUqUIOA0FKJA0ATbpSasY4y2zQAjV/aLh2ZswQiKT9yeKYAqAj5Z5Hg5HgZUCXNklfZeCLILIYdFbC2/G5A1W2K7eb4iY01WwefosmDEFKNBvATbp/abigQ0poC8JzEFhLnNPnJ4pBGcJdByANRsyXSZVcwFRzAz98FxMGvICuoqbW1N6vGr7mgfGAConoHpTZDAdbU1/wkxt8YYGpylkFKD8nKmcOkemQPIF2KQnv4bMYFUE9CEjMjFoy/46HsUW/KsAfBdAZlVG5bkUeC8BVXS4KDMfE+Qt21PcW5zMUD5e1cgXzFJ17mi3WtMVOEiWoMf/onU4B8C2XNGlkcvO3ChQBgE26WVA5BDJFTBybeS8E5CTv5RWW/Car4Jg1+QmxMjrWkCxBGIOiBban6BTnMn3ThGxhwP64bqOm8ENWkAU94rBUcFLmYdLNS8E8e6ikwBZb9CD8kQKUCAdAmzS01FnZvnfBURkZijBuWgd8gLy/lYWyEPwRXpRoBICAvweKu1he+aB0i833X4eioMADK3EfByz5gKRqnY63y9g0mqvYm7vJja05wG6M3+tq3ltGAAF6l+ATXr914gRVk5ADY5wLjMPOVlsu8NvqLrTBXyZq3LiaR9Zro+MOx6tTSvX5A+vAPTr8esQaZdpxPwFeAROjgxf9u5Dp4S222+F6rGAbNSI+TInClCgzAJs0ssMyuGSJOBgdL/oxV/eiM4dQ1OIOgTh0YBsmKQkGGtyBARyRgjvAuRkIebqVjYI+MtNcso34EjftQfDXF3fhv4FgOwFoHnAg/EEClAgfQJs0tNXc2a8UkDwsjg5MGzP3B3/P6ZQPF1gWgFdi0YUqIiAYlw0PHMlRsgK2xPuKy46RSGfqshcHLSmAgI8oeqOiBY13YVO8W0+/I5IdKpCNq1pYJycAhRIjgCb9OTUipGWXeA3xmJCMC77q3hkmy/Oh8j3AGTLPhMHpADwuqgcGOa82yGipjs4VhQTAeULhI15dcyJTOY0tMozmKur2Sg4C4oDAKzemOkyKwpQoOwCbNLLTsoBkyIg8sPIuePQ3vQY5ukatuhfDSO7QSFJSYFxJkdAIL8R6KFBLvtQ6Uthwb8YwEgALcnJgpH2T0BegHOHR83ZH2O09KI7+KqFxk365/j+Qf8EeRQFKACATTovg7QKCHBBmMn8AGPkeXTrp60G3dxUJq1XQzXy1qujSDsxvvlxXKpr2RX+FRDZDeCXwmroV3UOwYJ/LOtyInJNf4nnNd3BCaI6AcA6VY2Dk1GAAskWYJOe7Pox+sELiMjUMFw2F+PXeMPO7v26WnOmAFsMfkSeSYH3FhDIKaHxZqFVXka3/3kLXATFF2jWaALyOkSOjAJ7Xbxh1cpdZc+F4msQeI2WLfOhAAUqKMAmvYK4HLq+BVRHRptkr8eOEpqC3ybAMQC4NFp9Vy250QkOiXozCzBJirYn3F+c61Tgk8lNiJH/VwGR2yN4x6AVj5bePSj4E0QwFQquGsVLhgIUGJgAm/SBefHoBhFQvCZw+4ftzXfGGZl88RQRaQfwwQbJkGnUlYC8IoqDwnbvLqD00igff6ir+pQtmF6FHOesNw/j5HVctGJD65nzIbIHgKayzcKBKECBdAiwSU9HnZnluwUE+J0YdASt2Qfjf7EF/xIA+3H9Yl4pFRJ4wCgmBe3Z3/Rdb8XLgdJKQmzcKgRei2FF8SA8mRKu7j2IERLZ7nCkaOkXk01qEQ/npAAFEi7AJj3hBWT4gxMQ+ZGFN81vkz/hgtdWt82rXwUt7fzIlV0GJ8qz/peA4LLIZE7BOHkK5731IduSnQ/BzlxJqLEuG3F6RmjCC5AbuhBX6Jr2reBcAPsCGNpYmTIbClCgKgJs0qvCzEnqTUAxO/KiszCu5VkUip+yMD2AfrnewmQ8jSEg0BPCop/HpNVe9bqD7VX1fKC0HB//GkfgOTg3ITJNtyMnAfLBrkb0TBF8hl/GGqfIzIQCVRVgk15Vbk5WJwIickxovJ74uVEvH+zqRM8WYKs6CY9hNJqA6P6RZq+Pmzdb8EcBOA7AJxotzXTnIzdG6qaX9l3gsovpvhSYPQXKJcAmvVySHCdRAi46KFqr+VqMiLfr9scCOg0iH0tUDgw2IQL6osAcHOYy95Sat0LxVIHk+JJyQsrXzzBVZJpr8roxSl5Dl/6fteEsqO4KINPPIXgYBShAgXcLsEnnFZE+AXlDJNo/bGu6o7TSRiE4UaDjudFI+q6EKmV8txFMCdqyv0Onenbd4AoI9mHzViX9KkwjwJOAOzRc2PRTdEpoe8J9xblTFPhUFabnFBSgQKMKsElv1Moyr/cSEMgf4CEXjs08EB9jC8W5UNkfwu3ZedVUQEDd7MjTvvcfLlyxkc3aeQC+WoGZOGTNBPTKSPQktDU/gQVqvTfCMxUYA+iaNQuJE1OAAskXYJOe/BoygwEKiNxq1R3j55r+gMt0qF0eXg3RPeMnEQY4Eg+nwPsKqGKCW7z4chy99lIv37uHk9LOtlu+74k8ICkCRQWmOLx1OXLDFyOvm1kJLgLwlfgeQFKSYJwUoEAdCrBJr8OiMKRKCxQiPzoTE1uewRz9hA2DiyHYodKTcvxUCiyFcwdELzfdik5xpts/TBRHAtgglRoNmLQAj0JlUrjIuy+usc37oyGYDuDjDZguU6IABaopwCa9mtqcqx4EBHJciBUF5Fb/u9e1Yidn7DkCfKYeYmMMjSUQN3Bi0P72pll5vwsiBwE6rLEyTXE2ip7IZk5HqzyDWTrMesH5gIxgjVN8TTB1CpRLgE16uSQ5TmIEFKMiP3MNJkmRy+ElpmpJDfSayMuciLHyOLp0HWvCSwHdjY9WJbWc/x63LAHCSRGar0VOlqPgb2sV50GwLTdGa5QaMw8K1FCATXoN8Tl19QUUS2DMyKjV3gYRNfnicSJmAqDrVj8YztjoAn2/2ngF5OTvmYK/rQMuBPD5Rs87LfkJ8IA4HB60Z35d+jwp+JMEpceZPpoWA+ZJAQpUUIBNegVxOXTdCQjwZzhpDTsy98fB2YJfAHAgt+2uu1I1RkCqI6NNstdjRwltvniQiJygwMaNkRyzEMX5YRSegwlDnscFurZtDmdD9ZsAmqhDAQpQYJUF2KSvMiEHSJSA3mFUjgras49iprbYof7VgHyDjx8kqogJCfbfNjHqDk4R1XZuYpSQ8r1/mK9CTEfUa2+JH53zuoNdHPRsUb7f8v50PIICFOiXAJv0fjHxoEYRUMyNnDsN45ufRs+Kjazz5gHKNasbpb71lcddRjGl9IVwnq5hg/BiqMZfCLkDZX3VaXDRiNxloFNLm1TF3/J7gmniMJGPzg2Ok2dRgAL/RYBNOi+LNAkItDN0fhc6VnvFy6/4ihN7rgCfTZMBc62OgKj8INTgPHQMeRF5fysr6AKwXXVm5yyVFhDIaWHWuxCjZREu1g2s78+GyO78ElZpeY5PgRQJsElPUbGZKuAwNlqRuQqTZYXtLh4oWnpG+JOkoUDZBcQcFK1hr8UI8W1XcR8xcqoCm5V9Hg5YAwF5ASrjI7G3ISeBLYTfFrgZrG8NSsEpKdDIAmzSG7m6zO3fBN4CzMhoof1JaWOZQnCMwE0CZD1KUaDMAktF3PfCtubb43FNV3CkiDsCIh8u8zwcriYC8qNI3DS0Nf0pnt4rBKcr0AroWjUJh5NSgAKNKcAmvTHryqz+U0AUT8JFY8PxLb+I/9V2+7MAORiqq9GLAuUUEOBhASYEuexDKOgQq8EFEIzkKkLlVK7dWAo9zqFY2hAN3fpJi/AiKHYE1KtdVJyZAhRoOAE26Q1XUib0XgKKnxqDI0svei3QrH3DvwaQeLk0SzQKlFlgThS500svKHf3ftKqyQOIX1A2ZZ6Hw1Vf4K8iMiF8ybsbnRLabv9gURzPpTWrXwjOSIGGF2CT3vAlZoL/FBBcEgVuBiY0P1V60SsMLoPiawSiQLkFFBjvwszlmCBveflgD2f0TFFsWe55OF4NBER+GDl3HNqbHsM8bbbF4FxIaa8F/iJXg3JwSgo0tACb9IYuL5N7h4BATgmNNwut8rLXHWyvqucD+ByRKFB+Af2xwtwnzj2uBlsKZDSADcs/D0estsA7P0fQXfy0VTML0B34K0m1K8H5KJACATbpKSgyU+wTELRFi1+/ElPXXWZ7ivuJk5MU2IQ8FCi7gMgyAItV9Q0BWgCsD6C57PNwwGoLvA7V1kiyN5dWdckX9xeRE/k5Uu0ycD4KpESATXpKCp36NGU5VEZGi+yP+1Z26Z0qsIcBytU2Un9tEIAC/RMQxYNigklB29Bfx2eYfPE0EWkDwFVd+kfIoyhAgYEIsEkfiBaPTbDA06IyOmzP/DzOwXb7F0AxCsDqCc6JoVOAAtUV+NcLwXN1fRuG3YDGGxhxVZfq1oGzUSAdAmzS01FnZomfGWBykMs+gk717HqllV325souvDIoQIF+CqjCTXRe02UYK0u9QrCbg54lwFb9PJ+HUYACFBiYAJv0gXnx6MQKzI/UnYz25idxua5nVwTzodgpsdkwcApQoLoCqn8Tp63hK00/XbkZ2pECHMFH5qpbBs5GgVQJsElPVblTm6yonh5KeCFyQxdm5vhfcBEuAvD51IIwcQpQYGACqrdEimPR0fRHzNQWOzSYA8V3IWga2EA8mgIUoEA/Bdik9xOKhyVa4J3rVtt8cV8xcrIqNk10UgyeAhSomoConhra7EXxEq7o9j9jFbMBbFe1ADgRBSiQPgE26emreQozLgI6MlozezNGSGQK/hECnQzIR1JowZQpQIGBCyyGmjGR2L6lF7v970P1OEA+PvCheAYFKECBfgqwSe8nFA9LsIA+J86MCjsy98ZJeAV/poqMhuoaCU6KoVOAAlUSEMivxemhQUf2V29/hgBjAHygSiFwGgpQII0CbNLTWPWU5ay431gcFrRmH4aq2O7wGkD34bJpKbsOmC4FBiug6Ils5nS0yjMoLb3ozwVkV64ONVhQnkcBCvRLgE16v5h4ULIFro4i14nxzY+ja+k61jRdCWDnZKfE6ClAgWoJKNDuWjLzcYgss/nePVXMGQJsUa35OQ8FKJBSATbpKS18itIW1bPDTPY8jJWXMj3+Ns5hFoBtU0TAVClAgcELPC/ixoStTXdDRE1XcboYHArIuoMfkmdSgAIU6IcAm/R+IPGQRAuousOdLL8EueGLbaH4bYXMEGCzRCfF4ClAgSoJyM2Rc9PeXnpxWHAJFPHjcpkqBcBpKECBtAqwSU9r5dOUt46I1szeUFrZpdsfL6pHAbJhmgSYKwUoMDgBgXaGzu9Cx2qvlJZedOiC4IuDG41nUYACFBiAAJv0AWDx0OQJKN4QyH5he+bOOHjTXTxFVNoBfDB5yTBiClCgqgIiS+Hk+28vvZj3xwI6DSIfq2ocnIwCFEinAJv0dNY9LVkL9DGIaQ3bMr+Mc7YFvwfAAQCGpMWAeVKAAoMTEODX4vD20os278fvsxwCwbDBjcizKEABCgxAgE36ALB4aAIF5C4jOjVoy/4OCzRr3wwXQPWb8U31BCbDkClAgaoKmK7IBWeho+VvpaUXg+ASSGllKH5+VLUOnIwCKRVgk57Swqcn7csjdaegvflJzF22vo2yl0N1p/Skz0wpQIHBCqhigosyl/1/e/cfZFdZ3gH8+7zvvXd3sxCDMVNK2mLHETGllmGsRWyxMKVYGWyYanZNJCRsdu9ufkEISAkBEwQ0RhITgrn3bkIIAWJ+SNppGX/VKqZUOi2inUoDWJtaDXTGADGQ3XvOe87TuZtq/93ce8h973m//+WP8z7n+3yemc2zM3ffiyXyOq9ebFaR5yhAgaYFuKQ3TceDHSAgIutcPdqMZb1HitXoohT4Iq9f7IDBMSIF2i4gxwCZl7xkv4I1kppqvFKAFYDObHs0BqAABcIQ4JIexpxD7VIFN6ZafAhlOWar41epymdF5IJQPdg3BSgwOQEBvi8GI/Fg6enGCVuJajAyF6q9k6vApyhAAQq0KMAlvUVAHvdbQLQvOVJ6HGvE2dFoAClWAeDNDH5Pjeko0H4B1X2J4E6Uuw5h27G32mTKI4Beyc+jt380TECBYAS4pAcz6gAblVcF6Hfl4tcbzZtKvFpElwL4tQAx2DIFKHAKAiJyt4vrD2DJGS+jEr3XAg9A8L5TKMFHKUABCrQmwCW9NT+e9ldAgOeQypAbKT7VSGmrbguQzgdwpr+pmYwCFPBCQMz8ZNzuxXKp2631eWLkTgXO8yIbQ1CAAmEIcEkPY86BdvlNI7h54vpFVbE1tw/Q2Y19PVAPtk0BCkxGQOR/JE2udcNdfweImkq8VkRHAMyYzHE+QwEKUCATAS7pmTCyiJ8CjySa3jVx/eIWnW5LbjdUr/AzKlNRgALeCAieMoIb4sHSM4CKrcaPAfgLAEVvMjIIBSiQfwEu6fmfcagdCuRzrlDYhAE5gq31C6yRKoBLQvVg3xSgwKQFdiRI70G5+z+wU2fa8XgXgMsmfZoPUoACFMhCgEt6Foqs4aOAAitSFHc0rl8sVMavSEXWC+T3fMzKTBSggD8CArnNxYVRLJWjhdGxy9PU3ifAhf4kZBIKUCAIAS7pQYw5zCZV+5N3lb6My8TZWnStKO5Q4J1hYrBrClBgkgIO0LnJeaUDjZ8dphYNi+JWAG+f5Hk+RgEKUCAbAS7p2TiyincCr0ma9ruR7q81kpmt9U+KwQ2AnONdUgaiAAU8EtDDImaBGyo+2QhVqEYbFVgI4C0ehWQUClAgBAEu6SFMObweRfUQ1Cz65fWLhWq0QSELAZ0WngY7pgAFJi+gXzcqn4yHSz9AVadYuEcBvZq3Qk1ekE9SgAIZCXBJzwiSZfwSEPy9AVZOXL/Y+N+1Fj0GxUd5O4NfY2IaCngosCVBcT3K8hOM1t9tVUah+ICHORmJAhTIuwCX9LxPOND+VB9NukprsVBexOajU23XGXsgciUUEqgI26YABSYhoILl6XhxJ5bLL2y1PlsU96jIrEkc5SMUoAAFshXgkp6tJ6v5ISDQ9S5NNmFkys9QGX+nhdkOwR/5kY4pKEABTwVeh5h5yTT7BOZIwr9l8XRKjEWBUAS4pIcy6bD6VOCm9MQbO7DirNcKlbFLU7EbBbgoLAV2SwEKnIqAAD+EyJAbKv5j45ytRNsg8nFAp5xKHT5LAQpQIBMBLumZMLKIbwKiH0+09GWUJbY1N0c0XavA+b7FZB4KUMAjAZUDCdLVGO56Djt1uh13jwB6JcCPyXk0JUahQDgCXNLDmXVAnR4TkT43VDx5/WItukEUKwH8ZkAGbJUCFDhFARFd5+puM5b1HsG26H02wRYAv3+KZfg4BShAgWwEuKRn48gq/ggIcAhIBl255x8mlvRq/TMCMwjodH9SMgkFKOCdgGAgmVbcjTkyxi9A8246DESB8AS4pIc38wA6/pZJsTIeKT3b6NXW3A5o2g+gO4De2SIFKNCcwHGo6U/K9isQUVOprxWREQAzmivHUxSgAAVaFOCS3iIgj/snIHg0QXoXhrpfQPXIFKvT90DMhwE1/oVlIgpQwBOBH4mR691g8eDEL/eV+oMQafxy3+NJPsagAAVCE+CSHtrE89+viHzeJfEXJq5f3DJ2ri3anQA+mP/O2SEFKNC0gOKgEdwYl0vfwwbtsb1uD6BXNT4x13RNHqQABSjQigCX9Fb0eNZHAZgFlaMAAAnDSURBVFVZmXYVHsRCea1Yjf4gBe7nH3/5OClmooBXAnuSQvFTGJDnUdXfsuJ2QvWPvUrIMBSgQFgCXNLDmncQ3arOTaS0f+L6xWp9tgL3CPiNgUHMnk1SoEkBAb7gnNuAJVP+uzgaXZym2Mxf7pvE5DEKUCAbAS7p2Tiyii8Cckw06XfDXV8DRE0tGhbFrQDe7ktC5qAABfwTEMitzp7YhkVvecXW3DWq6d0CzPIvKRNRgALBCHBJD2bUQTQqwPOALHLl4snrF3lDQxBzZ5MUaFlAMD8ZL+7FcqmbarREgFsAnNtyXRagAAUo0KwAl/Rm5XjOSwHFt43ipl9dv1iNqhDMg6LXy7wMRQEK+CDwOozpSxb93/WL1frdAikDeJsP4ZiBAhQIVIBLeqCDz2vbqrsTo2tOXr+oRQu3F9CP8IaGvA6cfVEgCwH9sahZ6IaL32lU4/WLWZiyBgUo0LIAl/SWCVnAIwEB7nNpcSNG5Gd44PWzrS09CsHlHkVkFApQwDcBxVPG4oZ4sPQMr1/0bTjMQ4GABbikBzz8HLYuSG92pa7tE9cv1vTCNI23QnBxDltlSxSgQFYCqvsTKd2Bshzi9YtZobIOBSjQsgCX9JYJWcAnAWPmJqk9ef1izf2ZarpOgN/1KSKzUIACfgkIsNkhuQ/lnp/w+kW/ZsM0FAhagEt60OPPV/OKXwikzw0XJq5ftJVoIQS3A3hHvhplNxSgQJYCArnNxWOjWDr1KK9fzFKWtShAgZYEuKS3xMfDHgkI8AKSZJFb3HOwEctU41Wi6TKInO1RTEahAAX8E1iQlIp7sFDGef2if8NhIgoEK8AlPdjR57HxJ43FinhR6dlGc7Ya3Q/IfECn5rFZ9kQBCmQicAJp2pcMdz0BETW8fjETVBahAAUyEOCSngEiS/ghINiduHQtFnc/P7GkV+J9EL2m8U8/AjIFBSjgn4AeFjEL3FDxyZM/N+oPQqQfQI9/WZmIAhQISoBLelDjznWzItjgxG3E4JSfYsOxt9opPV+C4IpcN83mKECBVgW+axTL4+HSv/D6xVYpeZ4CFMhUgEt6ppws1kYBEbnFucJ2LJZXUanPskZqUHygjZH4agpQwHsBeTwxhdUYlH/n9YveD4sBKRCWAJf0sOad727NvOQsux9zJCqMxpenqd4nwIX57pndUYACLQmI2ZKoXY+y8PrFliB5mAIUyFyAS3rmpCzYHoHjkLQvGer66sT1i7X6PIHcqYrz2hOHb6UABTpBQCC3O4zVUJ76c16/2AkTY0YKBCTAJT2gYee4VQFehJEBN1g8ef3iaLxSUqwAdGaO22ZrFKBAqwKK65MTxS/hJhnj9YutYvI8BSiQqQCX9Ew5Wax9At8xwIq4XPrexJJejT4vkOsBPat9kfhmClDAc4EYqh9LXi79DdZIaqrxXSIYhuoMz3MzHgUoEIIAl/QQphxAj4q9ieinUO461OjW1qJHAHwMilIA3bNFClCgOYFXxUifGyx+Y+LnRtXdD6TXATizuXI8RQEKUCBDAS7pGWKyVPsExFSSxK7DiBzGXu2xr7rGHekfhkLaF4pvpgAFPBc4LCL/f0d6NXoYwBwAXZ7nZjwKUCAEAS7pIUw5/z2K6DpXd5uxrPcItr9xjk1Ku6B6ef47Z4cUoECzAgr8q1EZdsPF7wIqtuoeB/QjjU/MNVuT5yhAAQpkJsAlPTNKFmqjgIiuclGphqVytLStfkGSSBXAJW2MxFdTgAK+CygOmjReES/ufQYPa68dc/sB/ZDvsZmPAhQIRIBLeiCDznmbKliS2mO7MDDjeKESX5qKbhTgopy3zfYoQIGWBPQJa/GX0aKuf8PWEzOtKewCcFlLJXmYAhSgQFYCXNKzkmSdtgqouTaJ7D4sl7qt1mcr5B4BZrU1E19OAQr4LvBYIulaDHW/UKrUZyXG1KDKbyn2fWrMR4FQBLikhzLpXPcZQ8xHkyP2bxvXqNladD0UqwC8I9ddszkKUKA1AUElSZJ1GOk5XKjE71fRzQDe21pRnqYABSiQkQCX9IwgWaZ9AoJXRKT/l9eomVp8syhu5BcZtW8kfDMFOkFAoJ9zBbcJA71HCpXxD6XGrBPFezohOzNSgAIBCHBJD2DI+W/xPyVJFrrFPU82WjW1+F5RHQIwPf+ts0MKUKBZAVG5w0mhgrL83NbcHNF0rQLnN1uP5yhAAQpkKsAlPVNOFmuDgEK/bxMZiReXnm683tZcBZp+AkBvG+LwlRSgQIcIGMGNsRYfQlmO2ZobhKa3AfjtDonPmBSgQN4FuKTnfcIB9Cf4tklwUzxSenZiSa/U90HkmsY/A+ieLVKAAs0KCAaSacXdmCNjphLfLMKPyTVLyXMUoMCbIMAl/U1AZcnTK6D619bg9mio64eoatEiOgDIVac3BN9GAQp0mEAKuP7kpX86gDWXOVON7xLBMFRndFgfjEsBCuRVgEt6XicbUl+6K1H9NIa7X0RV32YR7wbwJyEJsFcKUOCUBY5D0r5kqOurgGihGm1SYAGAqadciQcoQAEKvBkCXNLfDFXWPM0CDyRxsh5Le/4L28ffZZ3ZBuAPT3MGvo4CFOgoAfmpAPNdufitRmxbjR4C0Aegu6PaYFgKUCC/AlzS8zvbUDoT6Gcd3GaUe18q1OJLVHUT7zoOZfrskwLNCSjwnEllyI0Un5pY0ivx4xD988YFUc1V5CkKUIACGQtwSc8YlOVOu4CIrHJdhRquk6O24q5WST4jkN857UH4QgpQoHMEBE8bYHk8VPpnrNGC/fXor/i3LJ0zPialQBACXNKDGHOum1Sky9JC104MyHFbixZAdTUg/LbRXE+dzVGgRQGRb5hUb4mHSz/ADp1mI7cH0D9tsSqPU4ACFMhOgEt6dpas1CYBxXVJVNyD5VI31XilIF0ByMw2peFrKUCBThBQPWCB1dFw13PYNnauTexOAB/shOjMSAEKBCLAJT2QQee2TTkBTfqTl7uewBpJTSW+VwRDgPLbRnM7czZGgQwERB9OjH4ai7p/VBrV9yRpXAHw/gwqswQFKECBbAS4pGfjyCrtEpCXRd0n3HDPNxsJbGW8BmPmQvlto+2aCN9LgQ4R+NWtUIXK2KWp2I0CXNQh2RmTAhQIQYBLeghTzm+PArwIIwNusHhwYkmvxvsBnc1vG83vzNkZBbIQOHkrVGkzyvKSrYxfrWLuFeCCLGqzBgUoQIFMBBpLOkZP/EZBzfmqckYmRVmEAqdJQDQ97grdz2KRvNJ4ZfGL0cWp1bNP0+v5GgpQoEMFEoPnMVb6ceNvWXD/G+cUiubdKubMDm2HsSlAgRwKJC5++n8BALl/yoBSz3wAAAAASUVORK5CYII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722" y="-3265"/>
            <a:ext cx="3545194" cy="515003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52413" y="3576638"/>
            <a:ext cx="1090613" cy="300038"/>
          </a:xfrm>
          <a:prstGeom prst="rect">
            <a:avLst/>
          </a:prstGeom>
          <a:solidFill>
            <a:srgbClr val="0588DC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Shape 1"/>
          <p:cNvSpPr/>
          <p:nvPr/>
        </p:nvSpPr>
        <p:spPr>
          <a:xfrm>
            <a:off x="1343025" y="3579039"/>
            <a:ext cx="2029800" cy="293227"/>
          </a:xfrm>
          <a:prstGeom prst="rect">
            <a:avLst/>
          </a:prstGeom>
          <a:solidFill>
            <a:srgbClr val="0588DC">
              <a:alpha val="0"/>
            </a:srgbClr>
          </a:solidFill>
          <a:ln w="10583">
            <a:solidFill>
              <a:srgbClr val="0588DC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Shape 2"/>
          <p:cNvSpPr/>
          <p:nvPr/>
        </p:nvSpPr>
        <p:spPr>
          <a:xfrm>
            <a:off x="271463" y="247650"/>
            <a:ext cx="123825" cy="123825"/>
          </a:xfrm>
          <a:prstGeom prst="ellipse">
            <a:avLst/>
          </a:prstGeom>
          <a:solidFill>
            <a:srgbClr val="0399FA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/>
          <p:cNvSpPr/>
          <p:nvPr/>
        </p:nvSpPr>
        <p:spPr>
          <a:xfrm>
            <a:off x="347663" y="233362"/>
            <a:ext cx="76200" cy="76200"/>
          </a:xfrm>
          <a:prstGeom prst="ellipse">
            <a:avLst/>
          </a:prstGeom>
          <a:solidFill>
            <a:srgbClr val="0588DC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Text 4"/>
          <p:cNvSpPr txBox="1"/>
          <p:nvPr/>
        </p:nvSpPr>
        <p:spPr>
          <a:xfrm>
            <a:off x="252413" y="939552"/>
            <a:ext cx="5382603" cy="13216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zh-CN" altLang="en-US" sz="800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变量与运算</a:t>
            </a:r>
            <a:endParaRPr lang="en-US" sz="8000" dirty="0"/>
          </a:p>
        </p:txBody>
      </p:sp>
      <p:sp>
        <p:nvSpPr>
          <p:cNvPr id="8" name="Text 5"/>
          <p:cNvSpPr txBox="1"/>
          <p:nvPr/>
        </p:nvSpPr>
        <p:spPr>
          <a:xfrm>
            <a:off x="495300" y="183282"/>
            <a:ext cx="4027203" cy="242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altLang="zh-CN" sz="1125" dirty="0" err="1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Pythin</a:t>
            </a:r>
            <a:r>
              <a:rPr lang="zh-CN" alt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初级</a:t>
            </a:r>
            <a:endParaRPr lang="en-US" sz="1125" dirty="0"/>
          </a:p>
        </p:txBody>
      </p:sp>
      <p:sp>
        <p:nvSpPr>
          <p:cNvPr id="9" name="Text 6"/>
          <p:cNvSpPr txBox="1"/>
          <p:nvPr/>
        </p:nvSpPr>
        <p:spPr>
          <a:xfrm>
            <a:off x="247586" y="3605376"/>
            <a:ext cx="1085999" cy="242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zh-CN" alt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主讲</a:t>
            </a:r>
            <a:endParaRPr lang="en-US" sz="1125" dirty="0"/>
          </a:p>
        </p:txBody>
      </p:sp>
      <p:sp>
        <p:nvSpPr>
          <p:cNvPr id="10" name="Text 7"/>
          <p:cNvSpPr txBox="1"/>
          <p:nvPr/>
        </p:nvSpPr>
        <p:spPr>
          <a:xfrm>
            <a:off x="1388808" y="3605376"/>
            <a:ext cx="2008776" cy="242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zh-CN" alt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易文胜</a:t>
            </a:r>
            <a:endParaRPr lang="en-US" sz="1125" dirty="0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8552FE3-81B3-DF9B-964B-9D48CAA79E6A}"/>
              </a:ext>
            </a:extLst>
          </p:cNvPr>
          <p:cNvSpPr/>
          <p:nvPr/>
        </p:nvSpPr>
        <p:spPr>
          <a:xfrm>
            <a:off x="6541868" y="412614"/>
            <a:ext cx="1754379" cy="1752123"/>
          </a:xfrm>
          <a:custGeom>
            <a:avLst/>
            <a:gdLst>
              <a:gd name="T0" fmla="*/ 4263 w 11343"/>
              <a:gd name="T1" fmla="*/ 150 h 11330"/>
              <a:gd name="T2" fmla="*/ 2928 w 11343"/>
              <a:gd name="T3" fmla="*/ 1540 h 11330"/>
              <a:gd name="T4" fmla="*/ 2928 w 11343"/>
              <a:gd name="T5" fmla="*/ 2557 h 11330"/>
              <a:gd name="T6" fmla="*/ 5600 w 11343"/>
              <a:gd name="T7" fmla="*/ 2557 h 11330"/>
              <a:gd name="T8" fmla="*/ 5600 w 11343"/>
              <a:gd name="T9" fmla="*/ 2897 h 11330"/>
              <a:gd name="T10" fmla="*/ 1925 w 11343"/>
              <a:gd name="T11" fmla="*/ 2897 h 11330"/>
              <a:gd name="T12" fmla="*/ 255 w 11343"/>
              <a:gd name="T13" fmla="*/ 4253 h 11330"/>
              <a:gd name="T14" fmla="*/ 255 w 11343"/>
              <a:gd name="T15" fmla="*/ 6968 h 11330"/>
              <a:gd name="T16" fmla="*/ 1675 w 11343"/>
              <a:gd name="T17" fmla="*/ 8323 h 11330"/>
              <a:gd name="T18" fmla="*/ 2593 w 11343"/>
              <a:gd name="T19" fmla="*/ 8323 h 11330"/>
              <a:gd name="T20" fmla="*/ 2593 w 11343"/>
              <a:gd name="T21" fmla="*/ 7103 h 11330"/>
              <a:gd name="T22" fmla="*/ 4263 w 11343"/>
              <a:gd name="T23" fmla="*/ 5443 h 11330"/>
              <a:gd name="T24" fmla="*/ 6933 w 11343"/>
              <a:gd name="T25" fmla="*/ 5443 h 11330"/>
              <a:gd name="T26" fmla="*/ 8268 w 11343"/>
              <a:gd name="T27" fmla="*/ 4085 h 11330"/>
              <a:gd name="T28" fmla="*/ 8268 w 11343"/>
              <a:gd name="T29" fmla="*/ 1538 h 11330"/>
              <a:gd name="T30" fmla="*/ 6933 w 11343"/>
              <a:gd name="T31" fmla="*/ 148 h 11330"/>
              <a:gd name="T32" fmla="*/ 4263 w 11343"/>
              <a:gd name="T33" fmla="*/ 150 h 11330"/>
              <a:gd name="T34" fmla="*/ 4095 w 11343"/>
              <a:gd name="T35" fmla="*/ 860 h 11330"/>
              <a:gd name="T36" fmla="*/ 4598 w 11343"/>
              <a:gd name="T37" fmla="*/ 1370 h 11330"/>
              <a:gd name="T38" fmla="*/ 4095 w 11343"/>
              <a:gd name="T39" fmla="*/ 1877 h 11330"/>
              <a:gd name="T40" fmla="*/ 3593 w 11343"/>
              <a:gd name="T41" fmla="*/ 1370 h 11330"/>
              <a:gd name="T42" fmla="*/ 4095 w 11343"/>
              <a:gd name="T43" fmla="*/ 860 h 11330"/>
              <a:gd name="T44" fmla="*/ 8725 w 11343"/>
              <a:gd name="T45" fmla="*/ 2895 h 11330"/>
              <a:gd name="T46" fmla="*/ 8725 w 11343"/>
              <a:gd name="T47" fmla="*/ 4083 h 11330"/>
              <a:gd name="T48" fmla="*/ 7055 w 11343"/>
              <a:gd name="T49" fmla="*/ 5778 h 11330"/>
              <a:gd name="T50" fmla="*/ 4385 w 11343"/>
              <a:gd name="T51" fmla="*/ 5778 h 11330"/>
              <a:gd name="T52" fmla="*/ 3050 w 11343"/>
              <a:gd name="T53" fmla="*/ 7135 h 11330"/>
              <a:gd name="T54" fmla="*/ 3050 w 11343"/>
              <a:gd name="T55" fmla="*/ 9680 h 11330"/>
              <a:gd name="T56" fmla="*/ 4385 w 11343"/>
              <a:gd name="T57" fmla="*/ 11038 h 11330"/>
              <a:gd name="T58" fmla="*/ 7055 w 11343"/>
              <a:gd name="T59" fmla="*/ 11038 h 11330"/>
              <a:gd name="T60" fmla="*/ 8390 w 11343"/>
              <a:gd name="T61" fmla="*/ 9680 h 11330"/>
              <a:gd name="T62" fmla="*/ 8390 w 11343"/>
              <a:gd name="T63" fmla="*/ 8663 h 11330"/>
              <a:gd name="T64" fmla="*/ 5723 w 11343"/>
              <a:gd name="T65" fmla="*/ 8663 h 11330"/>
              <a:gd name="T66" fmla="*/ 5723 w 11343"/>
              <a:gd name="T67" fmla="*/ 8323 h 11330"/>
              <a:gd name="T68" fmla="*/ 9728 w 11343"/>
              <a:gd name="T69" fmla="*/ 8323 h 11330"/>
              <a:gd name="T70" fmla="*/ 11063 w 11343"/>
              <a:gd name="T71" fmla="*/ 6968 h 11330"/>
              <a:gd name="T72" fmla="*/ 11063 w 11343"/>
              <a:gd name="T73" fmla="*/ 4253 h 11330"/>
              <a:gd name="T74" fmla="*/ 9728 w 11343"/>
              <a:gd name="T75" fmla="*/ 2898 h 11330"/>
              <a:gd name="T76" fmla="*/ 8725 w 11343"/>
              <a:gd name="T77" fmla="*/ 2898 h 11330"/>
              <a:gd name="T78" fmla="*/ 8725 w 11343"/>
              <a:gd name="T79" fmla="*/ 2895 h 11330"/>
              <a:gd name="T80" fmla="*/ 7223 w 11343"/>
              <a:gd name="T81" fmla="*/ 9340 h 11330"/>
              <a:gd name="T82" fmla="*/ 7725 w 11343"/>
              <a:gd name="T83" fmla="*/ 9848 h 11330"/>
              <a:gd name="T84" fmla="*/ 7223 w 11343"/>
              <a:gd name="T85" fmla="*/ 10358 h 11330"/>
              <a:gd name="T86" fmla="*/ 6720 w 11343"/>
              <a:gd name="T87" fmla="*/ 9848 h 11330"/>
              <a:gd name="T88" fmla="*/ 7223 w 11343"/>
              <a:gd name="T89" fmla="*/ 9340 h 1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343" h="11330">
                <a:moveTo>
                  <a:pt x="4263" y="150"/>
                </a:moveTo>
                <a:cubicBezTo>
                  <a:pt x="3133" y="350"/>
                  <a:pt x="2928" y="767"/>
                  <a:pt x="2928" y="1540"/>
                </a:cubicBezTo>
                <a:lnTo>
                  <a:pt x="2928" y="2557"/>
                </a:lnTo>
                <a:lnTo>
                  <a:pt x="5600" y="2557"/>
                </a:lnTo>
                <a:lnTo>
                  <a:pt x="5600" y="2897"/>
                </a:lnTo>
                <a:lnTo>
                  <a:pt x="1925" y="2897"/>
                </a:lnTo>
                <a:cubicBezTo>
                  <a:pt x="1148" y="2897"/>
                  <a:pt x="468" y="3365"/>
                  <a:pt x="255" y="4253"/>
                </a:cubicBezTo>
                <a:cubicBezTo>
                  <a:pt x="10" y="5270"/>
                  <a:pt x="0" y="5905"/>
                  <a:pt x="255" y="6968"/>
                </a:cubicBezTo>
                <a:cubicBezTo>
                  <a:pt x="445" y="7758"/>
                  <a:pt x="898" y="8323"/>
                  <a:pt x="1675" y="8323"/>
                </a:cubicBezTo>
                <a:lnTo>
                  <a:pt x="2593" y="8323"/>
                </a:lnTo>
                <a:lnTo>
                  <a:pt x="2593" y="7103"/>
                </a:lnTo>
                <a:cubicBezTo>
                  <a:pt x="2593" y="6220"/>
                  <a:pt x="3355" y="5443"/>
                  <a:pt x="4263" y="5443"/>
                </a:cubicBezTo>
                <a:lnTo>
                  <a:pt x="6933" y="5443"/>
                </a:lnTo>
                <a:cubicBezTo>
                  <a:pt x="7675" y="5443"/>
                  <a:pt x="8268" y="4830"/>
                  <a:pt x="8268" y="4085"/>
                </a:cubicBezTo>
                <a:lnTo>
                  <a:pt x="8268" y="1538"/>
                </a:lnTo>
                <a:cubicBezTo>
                  <a:pt x="8268" y="813"/>
                  <a:pt x="7658" y="270"/>
                  <a:pt x="6933" y="148"/>
                </a:cubicBezTo>
                <a:cubicBezTo>
                  <a:pt x="6038" y="0"/>
                  <a:pt x="5065" y="8"/>
                  <a:pt x="4263" y="150"/>
                </a:cubicBezTo>
                <a:close/>
                <a:moveTo>
                  <a:pt x="4095" y="860"/>
                </a:moveTo>
                <a:cubicBezTo>
                  <a:pt x="4370" y="860"/>
                  <a:pt x="4598" y="1090"/>
                  <a:pt x="4598" y="1370"/>
                </a:cubicBezTo>
                <a:cubicBezTo>
                  <a:pt x="4598" y="1650"/>
                  <a:pt x="4373" y="1877"/>
                  <a:pt x="4095" y="1877"/>
                </a:cubicBezTo>
                <a:cubicBezTo>
                  <a:pt x="3818" y="1877"/>
                  <a:pt x="3593" y="1650"/>
                  <a:pt x="3593" y="1370"/>
                </a:cubicBezTo>
                <a:cubicBezTo>
                  <a:pt x="3595" y="1087"/>
                  <a:pt x="3818" y="860"/>
                  <a:pt x="4095" y="860"/>
                </a:cubicBezTo>
                <a:close/>
                <a:moveTo>
                  <a:pt x="8725" y="2895"/>
                </a:moveTo>
                <a:lnTo>
                  <a:pt x="8725" y="4083"/>
                </a:lnTo>
                <a:cubicBezTo>
                  <a:pt x="8725" y="5003"/>
                  <a:pt x="7945" y="5778"/>
                  <a:pt x="7055" y="5778"/>
                </a:cubicBezTo>
                <a:lnTo>
                  <a:pt x="4385" y="5778"/>
                </a:lnTo>
                <a:cubicBezTo>
                  <a:pt x="3655" y="5778"/>
                  <a:pt x="3050" y="6403"/>
                  <a:pt x="3050" y="7135"/>
                </a:cubicBezTo>
                <a:lnTo>
                  <a:pt x="3050" y="9680"/>
                </a:lnTo>
                <a:cubicBezTo>
                  <a:pt x="3050" y="10405"/>
                  <a:pt x="3680" y="10830"/>
                  <a:pt x="4385" y="11038"/>
                </a:cubicBezTo>
                <a:cubicBezTo>
                  <a:pt x="5230" y="11285"/>
                  <a:pt x="6043" y="11330"/>
                  <a:pt x="7055" y="11038"/>
                </a:cubicBezTo>
                <a:cubicBezTo>
                  <a:pt x="7728" y="10843"/>
                  <a:pt x="8390" y="10450"/>
                  <a:pt x="8390" y="9680"/>
                </a:cubicBezTo>
                <a:lnTo>
                  <a:pt x="8390" y="8663"/>
                </a:lnTo>
                <a:lnTo>
                  <a:pt x="5723" y="8663"/>
                </a:lnTo>
                <a:lnTo>
                  <a:pt x="5723" y="8323"/>
                </a:lnTo>
                <a:lnTo>
                  <a:pt x="9728" y="8323"/>
                </a:lnTo>
                <a:cubicBezTo>
                  <a:pt x="10505" y="8323"/>
                  <a:pt x="10793" y="7780"/>
                  <a:pt x="11063" y="6968"/>
                </a:cubicBezTo>
                <a:cubicBezTo>
                  <a:pt x="11343" y="6130"/>
                  <a:pt x="11330" y="5325"/>
                  <a:pt x="11063" y="4253"/>
                </a:cubicBezTo>
                <a:cubicBezTo>
                  <a:pt x="10870" y="3480"/>
                  <a:pt x="10505" y="2898"/>
                  <a:pt x="9728" y="2898"/>
                </a:cubicBezTo>
                <a:lnTo>
                  <a:pt x="8725" y="2898"/>
                </a:lnTo>
                <a:lnTo>
                  <a:pt x="8725" y="2895"/>
                </a:lnTo>
                <a:close/>
                <a:moveTo>
                  <a:pt x="7223" y="9340"/>
                </a:moveTo>
                <a:cubicBezTo>
                  <a:pt x="7500" y="9340"/>
                  <a:pt x="7725" y="9568"/>
                  <a:pt x="7725" y="9848"/>
                </a:cubicBezTo>
                <a:cubicBezTo>
                  <a:pt x="7725" y="10130"/>
                  <a:pt x="7500" y="10358"/>
                  <a:pt x="7223" y="10358"/>
                </a:cubicBezTo>
                <a:cubicBezTo>
                  <a:pt x="6948" y="10358"/>
                  <a:pt x="6720" y="10128"/>
                  <a:pt x="6720" y="9848"/>
                </a:cubicBezTo>
                <a:cubicBezTo>
                  <a:pt x="6723" y="9565"/>
                  <a:pt x="6948" y="9340"/>
                  <a:pt x="7223" y="93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77FE847-5957-3F4A-6BEA-90C1F459D169}"/>
              </a:ext>
            </a:extLst>
          </p:cNvPr>
          <p:cNvSpPr/>
          <p:nvPr/>
        </p:nvSpPr>
        <p:spPr>
          <a:xfrm>
            <a:off x="6641066" y="2999486"/>
            <a:ext cx="1555983" cy="1754379"/>
          </a:xfrm>
          <a:custGeom>
            <a:avLst/>
            <a:gdLst>
              <a:gd name="connsiteX0" fmla="*/ 72606 w 539049"/>
              <a:gd name="connsiteY0" fmla="*/ 462631 h 607780"/>
              <a:gd name="connsiteX1" fmla="*/ 72606 w 539049"/>
              <a:gd name="connsiteY1" fmla="*/ 577437 h 607780"/>
              <a:gd name="connsiteX2" fmla="*/ 466443 w 539049"/>
              <a:gd name="connsiteY2" fmla="*/ 577437 h 607780"/>
              <a:gd name="connsiteX3" fmla="*/ 466443 w 539049"/>
              <a:gd name="connsiteY3" fmla="*/ 462631 h 607780"/>
              <a:gd name="connsiteX4" fmla="*/ 194116 w 539049"/>
              <a:gd name="connsiteY4" fmla="*/ 273653 h 607780"/>
              <a:gd name="connsiteX5" fmla="*/ 223763 w 539049"/>
              <a:gd name="connsiteY5" fmla="*/ 298256 h 607780"/>
              <a:gd name="connsiteX6" fmla="*/ 191118 w 539049"/>
              <a:gd name="connsiteY6" fmla="*/ 325519 h 607780"/>
              <a:gd name="connsiteX7" fmla="*/ 178460 w 539049"/>
              <a:gd name="connsiteY7" fmla="*/ 324605 h 607780"/>
              <a:gd name="connsiteX8" fmla="*/ 178460 w 539049"/>
              <a:gd name="connsiteY8" fmla="*/ 275149 h 607780"/>
              <a:gd name="connsiteX9" fmla="*/ 194116 w 539049"/>
              <a:gd name="connsiteY9" fmla="*/ 273653 h 607780"/>
              <a:gd name="connsiteX10" fmla="*/ 266277 w 539049"/>
              <a:gd name="connsiteY10" fmla="*/ 246321 h 607780"/>
              <a:gd name="connsiteX11" fmla="*/ 319316 w 539049"/>
              <a:gd name="connsiteY11" fmla="*/ 345165 h 607780"/>
              <a:gd name="connsiteX12" fmla="*/ 319316 w 539049"/>
              <a:gd name="connsiteY12" fmla="*/ 413833 h 607780"/>
              <a:gd name="connsiteX13" fmla="*/ 357118 w 539049"/>
              <a:gd name="connsiteY13" fmla="*/ 413833 h 607780"/>
              <a:gd name="connsiteX14" fmla="*/ 357118 w 539049"/>
              <a:gd name="connsiteY14" fmla="*/ 344002 h 607780"/>
              <a:gd name="connsiteX15" fmla="*/ 412405 w 539049"/>
              <a:gd name="connsiteY15" fmla="*/ 246321 h 607780"/>
              <a:gd name="connsiteX16" fmla="*/ 369857 w 539049"/>
              <a:gd name="connsiteY16" fmla="*/ 246321 h 607780"/>
              <a:gd name="connsiteX17" fmla="*/ 352871 w 539049"/>
              <a:gd name="connsiteY17" fmla="*/ 286557 h 607780"/>
              <a:gd name="connsiteX18" fmla="*/ 340215 w 539049"/>
              <a:gd name="connsiteY18" fmla="*/ 318646 h 607780"/>
              <a:gd name="connsiteX19" fmla="*/ 339716 w 539049"/>
              <a:gd name="connsiteY19" fmla="*/ 318646 h 607780"/>
              <a:gd name="connsiteX20" fmla="*/ 326810 w 539049"/>
              <a:gd name="connsiteY20" fmla="*/ 286557 h 607780"/>
              <a:gd name="connsiteX21" fmla="*/ 309574 w 539049"/>
              <a:gd name="connsiteY21" fmla="*/ 246321 h 607780"/>
              <a:gd name="connsiteX22" fmla="*/ 192089 w 539049"/>
              <a:gd name="connsiteY22" fmla="*/ 245074 h 607780"/>
              <a:gd name="connsiteX23" fmla="*/ 140882 w 539049"/>
              <a:gd name="connsiteY23" fmla="*/ 248566 h 607780"/>
              <a:gd name="connsiteX24" fmla="*/ 140882 w 539049"/>
              <a:gd name="connsiteY24" fmla="*/ 413750 h 607780"/>
              <a:gd name="connsiteX25" fmla="*/ 178434 w 539049"/>
              <a:gd name="connsiteY25" fmla="*/ 413750 h 607780"/>
              <a:gd name="connsiteX26" fmla="*/ 178434 w 539049"/>
              <a:gd name="connsiteY26" fmla="*/ 353894 h 607780"/>
              <a:gd name="connsiteX27" fmla="*/ 191340 w 539049"/>
              <a:gd name="connsiteY27" fmla="*/ 354642 h 607780"/>
              <a:gd name="connsiteX28" fmla="*/ 245878 w 539049"/>
              <a:gd name="connsiteY28" fmla="*/ 337018 h 607780"/>
              <a:gd name="connsiteX29" fmla="*/ 261281 w 539049"/>
              <a:gd name="connsiteY29" fmla="*/ 297281 h 607780"/>
              <a:gd name="connsiteX30" fmla="*/ 243380 w 539049"/>
              <a:gd name="connsiteY30" fmla="*/ 258458 h 607780"/>
              <a:gd name="connsiteX31" fmla="*/ 192089 w 539049"/>
              <a:gd name="connsiteY31" fmla="*/ 245074 h 607780"/>
              <a:gd name="connsiteX32" fmla="*/ 72606 w 539049"/>
              <a:gd name="connsiteY32" fmla="*/ 23859 h 607780"/>
              <a:gd name="connsiteX33" fmla="*/ 72606 w 539049"/>
              <a:gd name="connsiteY33" fmla="*/ 217391 h 607780"/>
              <a:gd name="connsiteX34" fmla="*/ 466443 w 539049"/>
              <a:gd name="connsiteY34" fmla="*/ 217391 h 607780"/>
              <a:gd name="connsiteX35" fmla="*/ 466443 w 539049"/>
              <a:gd name="connsiteY35" fmla="*/ 157702 h 607780"/>
              <a:gd name="connsiteX36" fmla="*/ 361031 w 539049"/>
              <a:gd name="connsiteY36" fmla="*/ 157702 h 607780"/>
              <a:gd name="connsiteX37" fmla="*/ 349125 w 539049"/>
              <a:gd name="connsiteY37" fmla="*/ 145814 h 607780"/>
              <a:gd name="connsiteX38" fmla="*/ 349125 w 539049"/>
              <a:gd name="connsiteY38" fmla="*/ 23859 h 607780"/>
              <a:gd name="connsiteX39" fmla="*/ 72606 w 539049"/>
              <a:gd name="connsiteY39" fmla="*/ 0 h 607780"/>
              <a:gd name="connsiteX40" fmla="*/ 361031 w 539049"/>
              <a:gd name="connsiteY40" fmla="*/ 0 h 607780"/>
              <a:gd name="connsiteX41" fmla="*/ 363779 w 539049"/>
              <a:gd name="connsiteY41" fmla="*/ 333 h 607780"/>
              <a:gd name="connsiteX42" fmla="*/ 364445 w 539049"/>
              <a:gd name="connsiteY42" fmla="*/ 582 h 607780"/>
              <a:gd name="connsiteX43" fmla="*/ 366776 w 539049"/>
              <a:gd name="connsiteY43" fmla="*/ 1580 h 607780"/>
              <a:gd name="connsiteX44" fmla="*/ 367526 w 539049"/>
              <a:gd name="connsiteY44" fmla="*/ 1995 h 607780"/>
              <a:gd name="connsiteX45" fmla="*/ 369940 w 539049"/>
              <a:gd name="connsiteY45" fmla="*/ 3991 h 607780"/>
              <a:gd name="connsiteX46" fmla="*/ 370024 w 539049"/>
              <a:gd name="connsiteY46" fmla="*/ 4074 h 607780"/>
              <a:gd name="connsiteX47" fmla="*/ 487426 w 539049"/>
              <a:gd name="connsiteY47" fmla="*/ 137917 h 607780"/>
              <a:gd name="connsiteX48" fmla="*/ 490256 w 539049"/>
              <a:gd name="connsiteY48" fmla="*/ 145648 h 607780"/>
              <a:gd name="connsiteX49" fmla="*/ 490340 w 539049"/>
              <a:gd name="connsiteY49" fmla="*/ 146978 h 607780"/>
              <a:gd name="connsiteX50" fmla="*/ 490340 w 539049"/>
              <a:gd name="connsiteY50" fmla="*/ 217391 h 607780"/>
              <a:gd name="connsiteX51" fmla="*/ 504994 w 539049"/>
              <a:gd name="connsiteY51" fmla="*/ 217391 h 607780"/>
              <a:gd name="connsiteX52" fmla="*/ 539049 w 539049"/>
              <a:gd name="connsiteY52" fmla="*/ 251475 h 607780"/>
              <a:gd name="connsiteX53" fmla="*/ 539049 w 539049"/>
              <a:gd name="connsiteY53" fmla="*/ 428547 h 607780"/>
              <a:gd name="connsiteX54" fmla="*/ 504994 w 539049"/>
              <a:gd name="connsiteY54" fmla="*/ 462631 h 607780"/>
              <a:gd name="connsiteX55" fmla="*/ 490340 w 539049"/>
              <a:gd name="connsiteY55" fmla="*/ 462631 h 607780"/>
              <a:gd name="connsiteX56" fmla="*/ 490340 w 539049"/>
              <a:gd name="connsiteY56" fmla="*/ 583921 h 607780"/>
              <a:gd name="connsiteX57" fmla="*/ 466443 w 539049"/>
              <a:gd name="connsiteY57" fmla="*/ 607780 h 607780"/>
              <a:gd name="connsiteX58" fmla="*/ 72606 w 539049"/>
              <a:gd name="connsiteY58" fmla="*/ 607780 h 607780"/>
              <a:gd name="connsiteX59" fmla="*/ 48709 w 539049"/>
              <a:gd name="connsiteY59" fmla="*/ 583921 h 607780"/>
              <a:gd name="connsiteX60" fmla="*/ 48709 w 539049"/>
              <a:gd name="connsiteY60" fmla="*/ 462631 h 607780"/>
              <a:gd name="connsiteX61" fmla="*/ 34138 w 539049"/>
              <a:gd name="connsiteY61" fmla="*/ 462631 h 607780"/>
              <a:gd name="connsiteX62" fmla="*/ 0 w 539049"/>
              <a:gd name="connsiteY62" fmla="*/ 428547 h 607780"/>
              <a:gd name="connsiteX63" fmla="*/ 0 w 539049"/>
              <a:gd name="connsiteY63" fmla="*/ 251475 h 607780"/>
              <a:gd name="connsiteX64" fmla="*/ 34138 w 539049"/>
              <a:gd name="connsiteY64" fmla="*/ 217391 h 607780"/>
              <a:gd name="connsiteX65" fmla="*/ 48709 w 539049"/>
              <a:gd name="connsiteY65" fmla="*/ 217391 h 607780"/>
              <a:gd name="connsiteX66" fmla="*/ 48709 w 539049"/>
              <a:gd name="connsiteY66" fmla="*/ 23859 h 607780"/>
              <a:gd name="connsiteX67" fmla="*/ 72606 w 539049"/>
              <a:gd name="connsiteY67" fmla="*/ 0 h 60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39049" h="607780">
                <a:moveTo>
                  <a:pt x="72606" y="462631"/>
                </a:moveTo>
                <a:lnTo>
                  <a:pt x="72606" y="577437"/>
                </a:lnTo>
                <a:lnTo>
                  <a:pt x="466443" y="577437"/>
                </a:lnTo>
                <a:lnTo>
                  <a:pt x="466443" y="462631"/>
                </a:lnTo>
                <a:close/>
                <a:moveTo>
                  <a:pt x="194116" y="273653"/>
                </a:moveTo>
                <a:cubicBezTo>
                  <a:pt x="213020" y="273653"/>
                  <a:pt x="223763" y="282796"/>
                  <a:pt x="223763" y="298256"/>
                </a:cubicBezTo>
                <a:cubicBezTo>
                  <a:pt x="223763" y="315379"/>
                  <a:pt x="211271" y="325519"/>
                  <a:pt x="191118" y="325519"/>
                </a:cubicBezTo>
                <a:cubicBezTo>
                  <a:pt x="185705" y="325519"/>
                  <a:pt x="181708" y="325353"/>
                  <a:pt x="178460" y="324605"/>
                </a:cubicBezTo>
                <a:lnTo>
                  <a:pt x="178460" y="275149"/>
                </a:lnTo>
                <a:cubicBezTo>
                  <a:pt x="181208" y="274401"/>
                  <a:pt x="186455" y="273653"/>
                  <a:pt x="194116" y="273653"/>
                </a:cubicBezTo>
                <a:close/>
                <a:moveTo>
                  <a:pt x="266277" y="246321"/>
                </a:moveTo>
                <a:lnTo>
                  <a:pt x="319316" y="345165"/>
                </a:lnTo>
                <a:lnTo>
                  <a:pt x="319316" y="413833"/>
                </a:lnTo>
                <a:lnTo>
                  <a:pt x="357118" y="413833"/>
                </a:lnTo>
                <a:lnTo>
                  <a:pt x="357118" y="344002"/>
                </a:lnTo>
                <a:lnTo>
                  <a:pt x="412405" y="246321"/>
                </a:lnTo>
                <a:lnTo>
                  <a:pt x="369857" y="246321"/>
                </a:lnTo>
                <a:lnTo>
                  <a:pt x="352871" y="286557"/>
                </a:lnTo>
                <a:cubicBezTo>
                  <a:pt x="347959" y="298528"/>
                  <a:pt x="343962" y="308172"/>
                  <a:pt x="340215" y="318646"/>
                </a:cubicBezTo>
                <a:lnTo>
                  <a:pt x="339716" y="318646"/>
                </a:lnTo>
                <a:cubicBezTo>
                  <a:pt x="335469" y="307673"/>
                  <a:pt x="331972" y="298778"/>
                  <a:pt x="326810" y="286557"/>
                </a:cubicBezTo>
                <a:lnTo>
                  <a:pt x="309574" y="246321"/>
                </a:lnTo>
                <a:close/>
                <a:moveTo>
                  <a:pt x="192089" y="245074"/>
                </a:moveTo>
                <a:cubicBezTo>
                  <a:pt x="168942" y="245074"/>
                  <a:pt x="152539" y="246571"/>
                  <a:pt x="140882" y="248566"/>
                </a:cubicBezTo>
                <a:lnTo>
                  <a:pt x="140882" y="413750"/>
                </a:lnTo>
                <a:lnTo>
                  <a:pt x="178434" y="413750"/>
                </a:lnTo>
                <a:lnTo>
                  <a:pt x="178434" y="353894"/>
                </a:lnTo>
                <a:cubicBezTo>
                  <a:pt x="181931" y="354393"/>
                  <a:pt x="186427" y="354642"/>
                  <a:pt x="191340" y="354642"/>
                </a:cubicBezTo>
                <a:cubicBezTo>
                  <a:pt x="213738" y="354642"/>
                  <a:pt x="232972" y="349156"/>
                  <a:pt x="245878" y="337018"/>
                </a:cubicBezTo>
                <a:cubicBezTo>
                  <a:pt x="255869" y="327541"/>
                  <a:pt x="261281" y="313658"/>
                  <a:pt x="261281" y="297281"/>
                </a:cubicBezTo>
                <a:cubicBezTo>
                  <a:pt x="261281" y="280821"/>
                  <a:pt x="254121" y="266938"/>
                  <a:pt x="243380" y="258458"/>
                </a:cubicBezTo>
                <a:cubicBezTo>
                  <a:pt x="232222" y="249563"/>
                  <a:pt x="215486" y="245074"/>
                  <a:pt x="192089" y="245074"/>
                </a:cubicBezTo>
                <a:close/>
                <a:moveTo>
                  <a:pt x="72606" y="23859"/>
                </a:moveTo>
                <a:lnTo>
                  <a:pt x="72606" y="217391"/>
                </a:lnTo>
                <a:lnTo>
                  <a:pt x="466443" y="217391"/>
                </a:lnTo>
                <a:lnTo>
                  <a:pt x="466443" y="157702"/>
                </a:lnTo>
                <a:lnTo>
                  <a:pt x="361031" y="157702"/>
                </a:lnTo>
                <a:cubicBezTo>
                  <a:pt x="354453" y="157702"/>
                  <a:pt x="349125" y="152382"/>
                  <a:pt x="349125" y="145814"/>
                </a:cubicBezTo>
                <a:lnTo>
                  <a:pt x="349125" y="23859"/>
                </a:lnTo>
                <a:close/>
                <a:moveTo>
                  <a:pt x="72606" y="0"/>
                </a:moveTo>
                <a:lnTo>
                  <a:pt x="361031" y="0"/>
                </a:lnTo>
                <a:cubicBezTo>
                  <a:pt x="361947" y="0"/>
                  <a:pt x="362863" y="167"/>
                  <a:pt x="363779" y="333"/>
                </a:cubicBezTo>
                <a:cubicBezTo>
                  <a:pt x="364029" y="416"/>
                  <a:pt x="364195" y="499"/>
                  <a:pt x="364445" y="582"/>
                </a:cubicBezTo>
                <a:cubicBezTo>
                  <a:pt x="365194" y="832"/>
                  <a:pt x="366027" y="1164"/>
                  <a:pt x="366776" y="1580"/>
                </a:cubicBezTo>
                <a:cubicBezTo>
                  <a:pt x="367026" y="1663"/>
                  <a:pt x="367276" y="1829"/>
                  <a:pt x="367526" y="1995"/>
                </a:cubicBezTo>
                <a:cubicBezTo>
                  <a:pt x="368442" y="2577"/>
                  <a:pt x="369191" y="3242"/>
                  <a:pt x="369940" y="3991"/>
                </a:cubicBezTo>
                <a:cubicBezTo>
                  <a:pt x="369940" y="3991"/>
                  <a:pt x="370024" y="4074"/>
                  <a:pt x="370024" y="4074"/>
                </a:cubicBezTo>
                <a:lnTo>
                  <a:pt x="487426" y="137917"/>
                </a:lnTo>
                <a:cubicBezTo>
                  <a:pt x="489341" y="140078"/>
                  <a:pt x="490173" y="142821"/>
                  <a:pt x="490256" y="145648"/>
                </a:cubicBezTo>
                <a:cubicBezTo>
                  <a:pt x="490256" y="146064"/>
                  <a:pt x="490340" y="146562"/>
                  <a:pt x="490340" y="146978"/>
                </a:cubicBezTo>
                <a:lnTo>
                  <a:pt x="490340" y="217391"/>
                </a:lnTo>
                <a:lnTo>
                  <a:pt x="504994" y="217391"/>
                </a:lnTo>
                <a:cubicBezTo>
                  <a:pt x="523812" y="217391"/>
                  <a:pt x="539049" y="232604"/>
                  <a:pt x="539049" y="251475"/>
                </a:cubicBezTo>
                <a:lnTo>
                  <a:pt x="539049" y="428547"/>
                </a:lnTo>
                <a:cubicBezTo>
                  <a:pt x="539049" y="447418"/>
                  <a:pt x="523812" y="462631"/>
                  <a:pt x="504994" y="462631"/>
                </a:cubicBezTo>
                <a:lnTo>
                  <a:pt x="490340" y="462631"/>
                </a:lnTo>
                <a:lnTo>
                  <a:pt x="490340" y="583921"/>
                </a:lnTo>
                <a:cubicBezTo>
                  <a:pt x="490340" y="597056"/>
                  <a:pt x="479599" y="607780"/>
                  <a:pt x="466443" y="607780"/>
                </a:cubicBezTo>
                <a:lnTo>
                  <a:pt x="72606" y="607780"/>
                </a:lnTo>
                <a:cubicBezTo>
                  <a:pt x="59450" y="607780"/>
                  <a:pt x="48709" y="597056"/>
                  <a:pt x="48709" y="583921"/>
                </a:cubicBezTo>
                <a:lnTo>
                  <a:pt x="48709" y="462631"/>
                </a:lnTo>
                <a:lnTo>
                  <a:pt x="34138" y="462631"/>
                </a:lnTo>
                <a:cubicBezTo>
                  <a:pt x="15321" y="462631"/>
                  <a:pt x="0" y="447418"/>
                  <a:pt x="0" y="428547"/>
                </a:cubicBezTo>
                <a:lnTo>
                  <a:pt x="0" y="251475"/>
                </a:lnTo>
                <a:cubicBezTo>
                  <a:pt x="0" y="232604"/>
                  <a:pt x="15321" y="217391"/>
                  <a:pt x="34138" y="217391"/>
                </a:cubicBezTo>
                <a:lnTo>
                  <a:pt x="48709" y="217391"/>
                </a:lnTo>
                <a:lnTo>
                  <a:pt x="48709" y="23859"/>
                </a:lnTo>
                <a:cubicBezTo>
                  <a:pt x="48709" y="10724"/>
                  <a:pt x="59450" y="0"/>
                  <a:pt x="72606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gradFill rotWithShape="1">
          <a:gsLst>
            <a:gs pos="0">
              <a:srgbClr val="000E1B">
                <a:alpha val="100000"/>
              </a:srgbClr>
            </a:gs>
            <a:gs pos="100000">
              <a:srgbClr val="002945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ata:image/png;base64,iVBORw0KGgoAAAANSUhEUgAAB4MAAANQCAYAAAAi5Mn5AAAAAXNSR0IArs4c6QAAIABJREFUeF7s3VmsXeeVH/i19j7nXl6JGiiKkihZ8yxZHiTLU7k8VCXdhQzdne4Ou4EgD04DFtqNMoKg+/2+F+BqqD2EcRlGCnlSEDTQSVUhqUGeZJftkixL1jySokSKmgeK995z9l4d0rbKdlXZpHiHM/z4es/+vrV+63v7c387F/auXhfNwkL4R4AAAQIECBAgQGAdBNYyDsSBeDWWs1+H5SxBgAABAgQIEJgfgX9bOxdW1y6IXGjnp2mdEiBAgAABAgQIbJTAWhMv5uAro9+KvrslohUIb5S0dQkQIECAAAECsyqQ0VfkgRzX0+Ph4ED0K12Mt70cn40jkVmz2ra+CBAgQIAAAQIbIvDF2h4LR8+OcQ4Gw20XVa1dntVcFBWDDdnPogQIECBAgAABAjMtMI61P/lJGFzxj6rq9JnuVnMECBAgQIAAAQLrJlCVL0XWvibyqXH1ByIXDsfBeNnbwOtGbCECBAgQIEBgngWqMv4wzomVtV2DqEsqm0uzr8uryR1R0cwzjd4JECBAgAABAgROXKDrx18VBp+4l18SIECAAAECBOZaIDOP9tEdyD6f7jKfjGZ8OI4uvRCfi7UIbwHP9eHQPAECBAgQILBxAl97alusnL9z2Pe7+mZ4LBC+LDMuj4rFjdvUygQIECBAgAABArMgIAyehSnqgQABAgQIECCwwQIVdfBYAJxtPjpuusPRLb4QB+MNbwFvMLzlCRAgQIAAAQK/LHB7nRnb49xBN76oxnXZ8WA4andE+Maw00KAAAECBAgQIPA3BITBDgUBAgQIECBAgMDfKlCZr0bVM5nN0111+6JZOBxnxYuxJztkBAgQIECAAAECWyywXIO4JHbE2tqutmkvrchLmxpfXplnukZ6i2djewIECBAgQIDABAkIgydoGEohQIAAAQIECEyAwFpFPZvZPt1F/0SsdYdjuO2F+EwcjXQN9ATMRwkECBAgQIAAgb8psLdOi/HRncPFwbl9V1f97PvCkTHARYAAAQIECBAgMN8CwuD5nr/uCRAgQIAAAQLHBSry+Yzcn309Pq7uYCwsvhAH4lXXQDsgBAgQIECAAIEpE/jSqzti4aydg/H40oq6pDIvzajzXCM9ZXNULgECBAgQIEBgnQSEwesEaRkCBAgQIECAwLQJVPzXb/5GHMisfV3kU9EOD8cz8WIs59q09aJeAgQIECBAgACBXxK4oxbihTgnmrVz27auqD4ubbK5tCK2R0TyIkCAAAECBAgQmA8BYfB8zFmXBAgQIECAAIGfCFSMq81ns+qZpuLRUTM8HEdffil+95w3XAPtkBAgQIAAAQIEZlTgqy+cEXXuOcNudEEfdWVFc0lmXRzlGukZnbi2CBAgQIAAAQJvCwiDHQYCBAgQIECAwBwIVJMvRN8800T/1LgZPBNtvBjb4+XYk90ctK9FAgQIECBAgACBYwJ33NHGK7+zI7qFnYNBe1lfdWlEXZKZO6OigUSAAAECBAgQIDB7AsLg2ZupjggQIECAAAECxwUy4kifeSCrf6ZrFx6PihfijQMvxb9610pEFiYCBAgQIECAAIE5Fvh8LcXS0XNi0O5su7jq2LeFm8hLKmrJNdJzfC60ToAAAQIECMycgDB45kaqIQIECBAgQGDeBSrquexzX8b4sXGzdCgW4qXYF6/HcvbzbqN/AgQIECBAgACBv0Vgb50Vw9g56MYXVeTl1XeXZ+T5EdHyIkCAAAECBAgQmG4BYfB0z0/1BAgQIECAAIGfCFSsVpP7M/KprtpHo4nD8Wy8FMs5RkSAAAECBAgQIEDghAT21jCWYkesrO1q+7i2oq7IbC6LiOEJPe9HBAgQIECAAAECEycgDJ64kSiIAAECBAgQIHDiAlX1SmTuayofHUe3P3LxcByMN7wFfOKGfkmAAAECBAgQIPC3CBx7W3i8umswaK/oq65omry8os70bWGnhQABAgQIECAwXQLC4Omal2oJECBAgAABAscFKvPZ7OvppomHRqPhoTgtXohPx6pvATsgBAgQIECAAAEC6ypw7NvCZ8TOYY4u7Md1TTXNFVl1gSuk11XZYgQIECBAgACBDRMQBm8YrYUJECBAgAABAusrkBErfeT+zP7pruLR6Beej53xUuzJbn13shoBAgQIECBAgACBXxK4o9p4M86JiF3t6tq1x0PhzMui+gVWBAgQIECAAAECkysgDJ7c2aiMAAECBAgQIHBc4PhV0DF4uom1x8aR+yPfOhwHd7gK2vkgQIAAAQIECBDYGoG9L58VsePcQRNX9H1/RZP9sSukz3KF9NaMw64ECBAgQIAAgV8lIAx2PggQIECAAAECEypQWc9mtE81sfrwaJSH4oWlF2LZVdATOi5lESBAgAABAgTmT+BrtS3Gce6wRrv7aK6pqisyarcrpOfvKOiYAAECBAgQmFwBYfDkzkZlBAgQIECAwBwK/OQq6H5/NoOnur57LPq152PndldBz+FZ0DIBAgQIECBAYGoElquJS2JnrK3tarO9prKOfVf48ohwhfTUDFGhBAgQIECAwKwKCINndbL6IkCAAAECBKZKoKJejsp9TXWPjoe5P7YtHo7H481Yzn6qGlEsAQIECBAgQIDAfAv8uzozjqzuGuTi5X2NrmyqLq8mXSE936dC9wQIECBAgMAWCgiDtxDf1gQIECBAgACBijyQWU83fTw0aoeH4mi8EJ+LtYgsOgQIECBAgAABAgSmVuD4FdJHzx12gwv6pq6tiisy0hXSUztQhRMgQIAAAQLTKiAMntbJqZsAAQIECBCYWoHMONpH7s/Ip7qmeyyahefjT/79y/Hv93RT25TCCRAgQIAAAQIECPxtAseukD7nzZ2xsLCrzfjJd4WbwWVR/SIwAgQIECBAgACBjRcQBm+8sR0IECBAgAABAscFjl8FHfl0E92j43E+E93i4fjdeCPSW8COCAECBAgQIECAwBwI3F5nxuLqrkG7eFnfja5sIi+vrLOjopmD7rVIgAABAgQIENgSAWHwlrDblAABAgQIEJgngYo6kBVPNZEPj9rxoTi65CroeToAeiVAgAABAgQIEPhFgWNXSK/EzuFgdEHf17WVzRVZdWFEtKgIECBAgAABAgTWV0AYvL6eViNAgAABAgQIHBfIzKN9dPuzy6e6iGNXQR+Kg/FyLGePiAABAgQIECBAgACB/ypw7Arp3XFONLGr7bprKvsrMuKKiFjgQ4AAAQIECBAgsD4CwuD1cbQKAQIECBAgQOC4QGW+HlVPN00+NF7r9se2xefjX8SbroJ2QAgQIECAAAECBAj8CoHbXzoztp9+7mDUXtVXXdU0eWVVnX7s/1lyI0CAAAECBAgQeOcCwuB3budJAgQIECBAgMDbAj/5HnA91WT74/Ha+Nk4fdvz8elYjfA9YMeEAAECBAgQIECAwAkLfL6W4vSVXYNmcGn1dW1mXVWRZ/mu8AkL+iEBAgQIECBA4BcEhMEOBAECBAgQIEDgFAQq6vnMfLLp48ejGh+M65aej0/l+BSW9CgBAgQIECBAgAABAsu1EBfHucNudFGfcX31eVVGnhvR+66w00GAAAECBAgQOAkBYfBJYPkpAQIECBAgQOBnAhV5ICOf6LJ9MDIOxlnxYuzJjhABAgQIECBAgAABAusocEe18dqRc6Mfntdme2NFXZVVF0aEUHgdmS1FgAABAgQIzK6AMHh2Z6szAgQIECBAYN0Fmq6i9mf0T3QRD0esHoyDZ7wcy9mv+1YWJECAAAECBAgQIEDgFwW+UDtjMc5ra+2G6pursqlLomKAiQABAgQIECBA4O8WEAY7HQQIECBAgACBXyeQsVqRT2fk4112j8Vg4WDsi9eFwL8Ozt8JECBAgAABAgQIbIDA1+rsGK2e147jumriqszmiogYbsBOliRAgAABAgQITL2AMHjqR6gBAgQIECBAYKMEMuPNPuLpJvPhcQ6eijPjUPzTOBKZtVF7WpcAAQIECBAgQIAAgRMU+GqdERm72vHqtVXNlU3ElZWxFBV5giv4GQECBAgQIEBg5gWEwTM/Yg0SIECAAAECJytQma9E3z3dZPvjcT8+EEe3PR//KlYihMAna+n3BAgQIECAAAECBDZcYG+dFqOVXYN2cHnf1DVN1VWVeWaEUHjD7W1AgAABAgQITLyAMHjiR6RAAgQIECBAYLMEKvNwRj3VdPHj0WD8XPRLz8dtOdqs/e1DgAABAgQIECBAgMApCNxeizGMc4eD0cV9xXVVdVVm7oyK5hRW9SgBAgQIECBAYKoFhMFTPT7FEyBAgAABAushUFHPZbVPNNk/OIrRwdhx2uHYk916rG0NAgQIECBAgAABAgQ2WWC5BrErzo12dH6bdWNlc1VWXRAR7SZXYjsCBAgQIECAwJYLCIO3fAQKIECAAAECBLZIoCpqf1Y80bXxUBxdOBgvx0uxnP0W1WNbAgQIECBAgAABAgTWVaAy9sbOyLXz24objofCUe+KisG6bmMxAgQIECBAgMAECwiDJ3g4SiNAgAABAgQ2QqBZq6x9Wfl4V92j0S8cjMPxmhB4I6ytSYAAAQIECBAgQGBCBL5UO2Jx9by2H1xXUVdln5dH9MMJqU4ZBAgQIECAAIENExAGbxithQkQIECAAIFJEsjMI33f7WuifWTcdE/GyuKh+N14IzJrkupUCwECBAgQIECAAAECGyhwe50Zp62e19bgmur7q5qIKyti2wbuaGkCBAgQIECAwJYKCIO3lN/mBAgQIECAwEYLVNRrEflUk/ngOAf7o4/n4zNxVAi80fLWJ0CAAAECBAgQIDDBAn9Yp8eRlV2DHFzZN3V1U3FVRWyPiJzgqpVGgAABAgQIEDhpAWHwSZN5gAABAgQIEJgGgap6PTIfbyPuHY3Hz0W3dDg+l6vTULsaCRAgQIAAAQIECBDYJIGv1bZ46+iuQeSl/aC9ocm4tipOFwpvkr9tCBAgQIAAgQ0XEAZvOLENCBAgQIAAgc0UyIw3+z6eaJq89/ibwGfFwdiT3WbWYC8CBAgQIECAAAECBKZMYG8No4/zBjk+9qbwDU3ltZW1FOVN4SmbpHIJECBAgACBXxIQBjsSBAgQIECAwEwIZMRbfcQTTeV94xw8HREH47YczURzmiBAgAABAgQIECBAYHMEbn9sMbZfdN5gdXh139T1TZPXVF++Kbw5+nYhQIAAAQIENkBAGLwBqJYkQIAAAQIENk8gI1b6jCebLu8fx+DJ2BnPxZ5c27wK7ESAAAECBAgQIECAwMwJHLs++sjK+YNhXttHc11GXBMRw5nrU0MECBAgQIDAzAsIg2d+xBokQIAAAQIzK7BWEU820T8w7uLxWFp8Lj4dqxFZM9uxxggQIECAAAECBAgQ2FyBO2opXlo5v22H11f212YfVwmFN3cEdiNAgAABAgROTUAYfGp+niZAgAABAgQ2WyBjXNE/lTF4oBuNH4vB4nPxmTgaKQTe7FHYjwABAgQIECBAgMDcCPzeodPj9LPPbwdxQ1V7bUZeHtF7U3huDoBGCRAgQIDA9AoIg6d3dionQIAAAQLzJZDRV+VT2eZDXT9+JLYtPhv/PN4SAs/XMdAtAQIECBAgQIAAgS0V+GJtj0Gc3+bqjZXttVl1WVQMtrQmmxMgQIAAAQIEfoWAMNjxIECAAAECBCZeoJp8Kisf6ap7KAYLz8a/iDeFwBM/NgUSIECAAAECBAgQmF2Br9YZMVq9oM3BjRXddZl5sVB4dsetMwIECBAgMM0CwuBpnp7aCRAgQIDAjAtUk/uy7x/rKh6I7QsH4p/FG0LgGR+69ggQIECAAAECBAhMk8Del8+K3HF+G2s3VTbXZuVFUb03hadphmolQIAAAQIzLiAMnvEBa48AAQIECEyjQEUdyKZ9tKvux3Fk4dl4LV6P5eynsRc1EyBAgAABAgQIECAwBwJfq7Njbe2CNuKmirguI3dHRDsHnWuRAAECBAgQmHABYfCED0h5BAgQIEBgngQq6rmMeKyLuP/4m8CPxWtC4Hk6AXolQIAAAQIECBAgMOUCn3/tnDht2wVt295UfV2XUecLhad8psonQIAAAQJTLiAMnvIBKp8AAQIECMyCQFUdOhYCN5H3j8bDA/FivCIEnoXJ6oEAAQIECBAgQIDAnAp8oXbGwtoFbcV7f3p99K6I3pvCc3octE2AAAECBLZSQBi8lfr2JkCAAAECcy5QWYez8vEm40ejweqzsX/7S0LgOT8U2idAgAABAgQIECAwSwJ769zojlzYDofvqb65LrN2RkUzSy3qhQABAgQIEJhsAWHwZM9HdQQIECBAYCYFquqlbPOxpo8fjfrhgdgZL8We7GayWU0RIECAAAECBAgQIDDvAhlffmNXxOJFbRPvycxrK2qHUHjej4X+CRAgQIDA5ggIgzfH2S4ECBAgQIBARFTVK5n5eFNx76gbHohd8YIQ2NEgQIAAAQIECBAgQGAuBJariYti17BGl/R98+7M7rrK9syo3pvCc3EANEmAAAECBLZGQBi8Ne52JUCAAAECcyVQWa9H5WNtP753NK4Dcf5pzwuB5+oIaJYAAQIECBAgQIAAgZ8J3FFtvPLWeYPKyyoHN2bEDRVxWkQkJAIECBAgQIDAegsIg9db1HoECBAgQIDAzwusVcRjTZc/HA9HT8VZSweFwA4IAQIECBAgQIAAAQIEImLvXw1jcMuuwXh8bR/dTRnNNRExZEOAAAECBAgQWE8BYfB6alqLAAECBAgQeFugqp7Mtr2/G7UPx7lxIPbkGh4CBAgQIECAAAECBAgQ+CWBr9W2WIkL2nb1PRXt9Rl1SVQMOBEgQIAAAQIE1kNAGLweitYgQIAAAQIE/joEznw2+/6Rro37Ym3hmfhsHInMQkSAAAECBAgQIECAAAECv0Lgq3VGdKu72xi8r/ruxszcFREtMwIECBAgQIDAqQgIg09Fz7MECBAgQIDAX4fAVS9lk482ffxw1A/3x+F4LZazR0SAAAECBAgQIECAAAECJyHwhdd3RrN4Udu278/obqzIM31P+CT8/JQAAQIECBD4BQFhsANBgAABAgQInJJAZrzZ9/FY28Tdoxzuj7PiRd8FPiVSDxMgQIAAAQIECBAgMO8CVRlfOnL+YLB4VV/de7Jpro+KhXln0T8BAgQIECBw8gLC4JM38wQBAgQIECBwTKBiXNk/3kTdOx5uezy2x3NCYEeDAAECBAgQIECAAAEC6yhwRy3EKysXtJXvriZuyL65PNL3hNdR2FIECBAgQGDmBYTBMz9iDRIgQIAAgfUXqKynM9oHumb8YLSLB+LTsRrhu8DrL21FAgQIECBAgAABAgQIRMQf1umxtrq77fO9Vc0NGbXb94SdDAIECBAgQOBEBITBJ6LkNwQIECBAgMBxgYo8mNE/2o3iR7G0sD/+RbwZKQR2PAgQIECAAAECBAgQILApAl96dUc0S7vbpn1/Vvfuyjw7KppN2dsmBAgQIECAwFQKCIOncmyKJkCAAAECmytQVa9kk482EfeMFofPxFPxSixnv7lV2I0AAQIECBAgQIAAAQIEjgt8+Y3zhrF4WdfE+5qKG6qJbcf+9y4dAgQIECBAgMAvCwiDnQkCBAgQIEDg7xTIiqN9xmNtxF+NYrQ/dpx22HeBHRgCBAgQIECAAAECBAhMgMByDeKioxcMuub6PuPGjOaqiBhOQGVKIECAAAECBCZIQBg8QcNQCgECBAgQmBiBir4yH28yfjRuBo/FlfFsfCrHE1OfQggQIECAAAECBAgQIEDgJwJ31FK8uLq7HQ5uqqpj3xN+V1QM8BAgQIAAAQIEjgkIg50DAgQIECBA4BcEKnJ/Vv9Q19SP4+zFZ2JPrET4LrBjQoAAAQIECBAgQIAAgYkW+Hd1ZqzG7rZbe39Vc0Nm7fI94YmemOIIECBAgMCmCAiDN4XZJgQIECBAYPIFKvL5rP7RdhD3rnULz8TBeMN3gSd/biokQIAAAQIECBAgQIDALwjsff3cyDPe1Wb3/uz7Gytie4TvCTslBAgQIEBgXgWEwfM6eX0TIECAAIGfClTUa5n5WFNx92h19Zl4eftLQmDHgwABAgQIECBAgAABAlMssFxN7I7zB+346n7UvSeb5jrfE57ieSqdAAECBAicgoAw+BTwPEqAAAECBKZaoGK1Ih5rKu8Zx+jp2Ll0KPZkN9U9KZ4AAQIECBAgQIAAAQIE/lrg9lqM01YuaEd5U0XekG1e6nvCDggBAgQIEJgvAWHwfM1btwQIECBA4LhART3RtM194xo8Es8++Gws37iGhgABAgQIECBAgAABAgRmVOCLtT3a1d1t5vsq4oaMPD8i2hntVlsECBAgQIDAzwkIgx0HAgQIECAwRwJVdSgrHuqauDeWFp6Jfx5vRWbNEYFWCRAgQIAAAQIECBAgML8Cn3/tnNi+bXdb7Qcy6qaK8j3h+T0NOidAgACBOREQBs/JoLVJgAABAvMtkBlH+opH2ja+P3r96L54/cxXfRd4vs+E7gkQIECAAAECBAgQmGOBL9YFg4XxdX3Ve7Piat8TnuOzoHUCBAgQmHkBYfDMj1iDBAgQIDDvAhX5RJNxz3g0eiR2LT3nu8DzfiL0T4AAAQIECBAgQIAAgYj4Wm2Lcexuu+79ld1Nro52KggQIECAwGwKCINnc666IkCAAAECUZmHs+sf7vq4JwYL++K2OBrhSmhHgwABAgQIECBAgAABAgR+TuBLr+6IXLqozbw1M26qiNMiIhkRIECAAAECsyEgDJ6NOeqCAAECBAi8LZARK33GI20Ovzfq39gXB8942ZXQDggBAgQIECBAgAABAgQI/N0ClbH3rQsGzcL1fV/vyYirXB3tvBAgQIAAgdkQEAbPxhx1QYAAAQIEjgtU1tMZ7b1d0z4YB77+bCx/aoyGAAECBAgQIECAAAECBAickMDnaym2re5um7y5Mt6dkedFRHtCz/oRAQIECBAgMJECwuCJHIuiCBAgQIDAyQlU5UsZ9XDb1N1ro4V98dk4EulK6JNT9GsCBAgQIECAAAECBAgQOC7wpdoRsXZxO8gPZMVNlbEU5epop4MAAQIECEyjgDB4GqemZgIECBAg8NcCozp2JXQX3xvF6tPx/PYXXQnteBAgQIAAAQIECBAgQIDAKQtUZXzhrd2DxYUb+oj3ZOUVEf3wlNe1AAECBAgQILCpAsLgTeW2GQECBAgQWD+Bqnomm7qvG8eP4/Di/lhOV0KvH6+VCBAgQIAAAQIECBAgQOCYwB21FK+sXtjGsaujm3dnX+dFRgOHAAECBAgQmA4BYfB0zEmVBAgQIEDgbYGKejUrH26z/mptdWFf/G684UpoB4QAAQIECBAgQIAAAQIENlTgD+qc6EeXtBm3HL86umJpQ/ezOAECBAgQILAuAsLgdWG0CAECBAgQ2BSBrpp4tKn8/ng4eDJOjxdiT3absrNNCBAgQIAAAQIECBAgQIDAcjVxcVwwGI/f3UfclFVXRMYADAECBAgQIDC5AsLgyZ2NyggQIECAwNsClflsdv0D3XDhR3Egjl0JvYaHAAECBAgQIECAAAECBAhsicDeOi3a1QvbPm+uPm7KJs+NcnX0lszCpgQIECBA4NcICIMdEQIECBAgMMECFfFGRjzcVPxgdPTIvnjt7NdjOfsJLllpBAgQIECAAAECBAgQIDAvAl94fWcMt13a9t0t2bTvroht89K6PgkQIECAwLQICIOnZVLqJECAAIG5E6jqH2ua9gfjbvR47Fw65ErouTsCGiZAgAABAgQIECBAgMDkC9xRbbx09IJBDm/qm3h3Rl0e5eroyR+cCgkQIEBgXgSEwfMyaX0SIECAwNQIVNWhrHioq/phLC3ui0/HakTW1DSgUAIECBAgQIAAAQIECBCYP4Hfq9NjR+xux2u3ZMZNlbnT1dHzdwx0TIAAAQKTJyAMnryZqIgAAQIE5lQgM470FY+0bXx/9PrRffH6ma+6EnpOD4O2CRAgQIAAAQIECBAgMK0CX6idw8XRZV0ft2Q2747qF6e1FXUTIECAAIFZEBAGz8IU9UCAAAECUy9QkU80GfeMR6NHYtfSc66EnvqRaoAAAQIECBAgQIAAAQLzK3Ds6ujXju5ua+Gmqropsy51dfT8HgedEyBAgMDWCgiDt9bf7gQIECAw5wIV9WL28WDXxz0xWNgXt8VRV0LP+aHQPgECBAgQIECAAAECBGZF4A/r9HgrLmyb7pas7r2Vebaro2dluPogQIAAgWkREAZPy6TUSYAAAQKzJlDVxMNtxV2jWnkqDp7xsiuhZ23E+iFAgAABAgQIECBAgACB4wJ769xBjq/pqz6QEddExJAMAQIECBAgsDkCwuDNcbYLAQIECBB4W6CiXshsf9z147vj0OJTsZxjPAQIECBAgAABAgQIECBAYKYF7qiFeG3loraaWzOa91XUDm8Jz/TENUeAAAECEyIgDJ6QQSiDAAECBOZCoCri4TbjrtHaypPx4hmveBt4LuauSQIECBAgQIAAAQIECBD4mcAXaudgaXxNP+6OhcLeEnYyCBAgQIDABgsIgzcY2PIECBAgQOCYwPG3gZv2/i7bu+NAPO1tYOeCAAECBAgQIECAAAECBOZW4Nhbws+vXNQOmlsz433VpLeE5/YwaJwAAQIENlpAGLzRwtYnQIAAgfkWyOiPvw3cHvs28PDJOBCveht4vo+E7gkQIECAAAECBAgQIEDgpwJfeH3ncHHb1V3FrVlxrW8JOxkECBAgQGD9BYTB629qRQIECBAgcFygsg5ntPd3o/E98cKit4GdCwIECBAgQIAAAQIECBAg8MsCyw8sxPk3XNg2a7dmxPsq8xzfEnZMCBAgQIDA+gkIg9fP0koECBAgQOAnAj97G7iPu0YDbwM7FgQIECBAgAABAgQIECBA4NcK/EGdM+xGV3cWcFxJAAAgAElEQVQRx0Lh67wl/GvF/IAAAQIECJyQgDD4hJj8iAABAgQInJhAVR3OJu7vauHuOBj7fBv4xNz8igABAgQIECBAgAABAgQIxN4aRn/sW8LDD2Tfvd9bws4EAQIECBA4dQFh8KkbWoEAAQIECBwT6I5/G7hG3xmdcdoT8Vi85tvADgYBAgQIECBAgAABAgQIEHgHAsffEj56dRfNrRmNt4TfAaFHCBAgQIDAzwSEwc4CAQIECBA4RYGKej4j7u+i7omDi94GPkVPjxMgQIAAAQIECBAgQIAAgeNvCbdxYTteuzXz+LeEd/qWsHNBgAABAgROXkAYfPJmniBAgAABAj8T6CrjoTbjO6PR8Mk47G1gR4MAAQIECBAgQIAAAQIECKyrwOdfO2e4NLyqawbHviV8vW8Jr6uuxQgQIEBgDgSEwXMwZC0SIECAwPoLHH8buOK+bmHhntgf+30beP2NrUiAAAECBAgQIECAAAECBI4L7P2rYbQ3Xtj2ww9k1Psq6lxvCTsbBAgQIEDgxASEwSfm5FcECBAgQOAnAhnj6uPhto/vjOKtJ+PwWb4N7GwQIECAAAECBAgQIECAAIHNEPhS7RgO3rqqi+GtWXGDt4Q3A90eBAgQIDDtAsLgaZ+g+gkQIEBg0wQq61BG3NeN64dxeNHbwJsmbyMCBAgQIECAAAECBAgQIPBTgTtrEA+sXNQuNB+oPt6XTXpL2OEgQIAAAQK/QkAY7HgQIECAAIFfJ1AxPv5t4IjvjBaGT8a+eD2Ws/91j/k7AQIECBAgQIAAAQIECBAgsEECX6od0bx1ZdO0H8xqvCW8QcyWJUCAAIHpFxAGT/8MdUCAAAECGyhQkQez+vu6vu71NvAGQluaAAECBAgQIECAAAECBAicrMByDWJ3XNg2az95Szhzl28Jnyyi3xMgQIDArAsIg2d9wvojQIAAgXcqMKqIh4+/DfzW8Ml4zdvA7xTScwQIECBAgAABAgQIECBAYEMFvvTqjojhFU07/GBmc0NUv7Ch+1mcAAECBAhMkYAweIqGpVQCBAgQ2ByBijqYGT/qcuHeeDaeieUcb87OdiFAgAABAgQIECBAgAABAgTekcDynYPY/eEL2xzeUtW931vC70jRQwQIECAwgwLC4BkcqpYIECBA4B0LdBXxYNvGXaNu+GQcjDd8G/gdW3qQAAECBAgQIECAAAECBAhsvsDX6uxYe+uKJoYfyogbI2K4+UXYkQABAgQITI6AMHhyZqESAgQIENhCgYp8Idv8Ubc2vtu3gbdwELYmQIAAAQIECBAgQIAAAQKnKnBHtfHKykVtNMcC4Zsr82zfEj5VVM8TIECAwLQKCIOndXLqJkCAAIF1E6jIR9u+vjUaDh+PA/Gqt4HXjdZCBAgQIECAAAECBAgQIEBg6wT+oM4ZjMbX9019MCuuiozB1hVjZwIECBAgsDUCwuCtcbcrAQIECEyAQGW9npU/HnT9X662i0/GbTmagLKUQIAAAQIECBAgQIAAAQIECKyXwO21GIur72orP5JN3lwRp0VFrtfy1iFAgAABApMuIAye9AmpjwABAgQ2RKAyn24q/nI8Xn0ovv7HL8S/39NtyEYWJUCAAAECBAgQIECAAAECBLZe4P9+8/zB0uJ7+4xbsuriiGi3vigVECBAgACBjRcQBm+8sR0IECBAYIIEMnKlj3pg0A6/s3ZmPBF7YiUia4JKVAoBAgQIECBAgAABAgQIECCwEQJ/WKfH0bWL28rfiIz3RcTCRmxjTQIECBAgMEkCwuBJmoZaCBAgQGBDBSrqYFZ7d9e198aueC72pLeBN1Tc4gQIECBAgAABAgQIECBAYAIFvvzWRe1g4QNV3c0ZeV5UNBNYpZIIECBAgMC6CAiD14XRIgQIECAw4QJVEQ+27fBbo7fiifjdeCPS28ATPjPlESBAgAABAgQIECBAgACBjRPYW2dFjK5smvhI9nF9RAw3bjMrEyBAgACBrRMQBm+dvZ0JECBAYBMEqvKlbPK+rtofxMHYF8s53oRtbUGAAAECBAgQIECAAAECBAhMusByDeJdcVHbdx/K6m6pyLMiIie9bPURIECAAIGTERAGn4yW3xIgQIDAVAlU5mNNH3eNx4NH48V4JZazn6oGFEuAAAECBAgQIECAAAECBAhsvMAXaudgsHJjn4NbM+uKqBhs/KZ2IECAAAECmyMgDN4cZ7sQIECAwCYKZJNvVFcPtDn87trBeDKWc20Tt7cVAQIECBAgQIAAAQIECBAgMG0CX6tt0a2+qx03H80mbq6KpWlrQb0ECBAgQOBvExAGOxcECBAgMFMCFbm/yfjeuAYPxI44HHuym6kGNUOAAAECBAgQIECAAAECBAhsnMAX37ygHQ7eX33ekpkXRkS7cZtZmQABAgQIbLyAMHjjje1AgAABApsjsFYVDwz6+s7akVeeiP/z/LciszZna7sQIECAAAECBAgQIECAAAECMyPwxdoe7dolbZO/ERXviYiFmelNIwQIECAwdwLC4LkbuYYJECAwewKVeSir/2E36n8Y52074G3g2ZuxjggQIECAAAECBAgQIECAwOYKVMZXjl7U1sKtGd3NFXluVDSbW4PdCBAgQIDAqQsIg0/d0AoECBAgsIUClfFgm/HtUT98PD4Tr3sbeAuHYWsCBAgQIECAAAECBAgQIDBrAl+rs4crR6/pcvChzLg2Ioaz1qJ+CBAgQGC2BYTBsz1f3REgQGBmBarqlWzi/q6v78ehxadiOccz26zGCBAgQIAAAQIECBAgQIAAga0T2FvD6OOitu0+nFU3V9SZEZFbV5CdCRAgQIDAiQsIg0/cyi8JECBAYEIEKvKJph3cNX7rzUfj5e0vxXL2E1KaMggQIECAAAECBAgQIECAAIFZFdhb5w5i5aa+GXwgqy6LisGstqovAgQIEJgdAWHw7MxSJwQIEJh5gYw4UhUPtFHfXVtbeCI+l6sz37QGCRAgQIAAAQIECBAgQIAAgckR+HwtxWmr72qb+o3o25sjY3FyilMJAQIECBD4mwLCYKeCAAECBKZCoKIONH3z/XGMfhw7lw7FnuymonBFEiBAgAABAgQIECBAgAABArMnsPfI7rZvb6nMmzPzgohoZ69JHREgQIDALAgIg2dhinogQIDAbAt0lfHjto+7Rt3wifhsHInMmu2WdUeAAAECBAgQIECAAAECBAhMvMBX64wYr13WRH40M94dFQsTX7MCCRAgQGDuBITBczdyDRMgQGB6BCrzlez7H3Zt//04a9t+bwNPz+xUSoAAAQIECBAgQIAAAQIE5kJguZrYdfSidth+JPu4tTLPiIici941SYAAAQJTISAMnooxKZIAAQLzJ1BNu6/p+m+PlwYPxFPxSixnP38KOiZAgAABAgQIECBAgAABAgSmQuALtXPQrL6/b9sPZdRFro2eiqkpkgABAnMhIAyeizFrkgABAtMlcOxa6EHWN9YGC4/Gp2M1wrXQ0zVB1RIgQIAAAQIECBAgQIAAgTkU+L1Dp8eOHZc3fX48K26IiOEcKmiZAAECBCZMQBg8YQNRDgECBOZZIJt8o6LuG/TDu1YPxr5YzvE8e+idAAECBAgQIECAAAECBAgQmDKBY9dGv2vl4nbUfCzbvLUqlqasA+USIECAwIwJCINnbKDaIUCAwLQKVORzTcR3x83gR/FsvOBa6GmdpLoJECBAgAABAgQIECBAgACB+HKd1zbdrVXdB7PJ86KioUKAAAECBLZCQBi8Fer2JECAAIFfEKjKR9qsr4/Gw0fjs3Ek0rXQjggBAgQIECBAgAABAgQIECAw5QJfrTNiNLq2yf5jGYOrInrXRk/5SJVPgACBaRQQBk/j1NRMgACBGRHIiJWquG/Q999evX7xifiUa6FnZLTaIECAAAECBAgQIECAAAECBI4J7K1hDFcvblebj0cbN0fFIhgCBAgQILCZAsLgzdS2FwECBAi8LVCZhzO6H3Td4t2xMw7FnuzwECBAgAABAgQIECBAgAABAgRmUmDvkd1tDj6cfdxaTe5wbfRMTllTBAgQmEgBYfBEjkVRBAgQmG2Binyi7evro2b4SHwmXnct9GzPW3cECBAgQIAAAQIECBAgQIBARHytzh6srby7j8FHMuuyqBhwIUCAAAECGy0gDN5oYesTIECAwF8LVIwr4v5BDL+5lvFY3JYjPAQIECBAgAABAgQIECBAgACBuRH42lPbYvWyi9scfSIi3hsRC3PTu0YJECBAYEsEhMFbwm5TAgQIzJ9AVb2SFfd0w/57cea2A66Fnr8zoGMCBAgQIECAAAECBAgQIEDgpwJfeetdbS58JMfdByvzjIhINgQIECBAYCMEhMEboWpNAgQIEPgFgWpyXxPxrfHq4MF4MV6J5ewRESBAgAABAgQIECBAgAABAgTmWuALtXMwWHlfX82Hs8mLIqKdaw/NEyBAgMCGCAiDN4TVogQIECDwM4Gq/seDNr+xNlh4ND6dK2QIECBAgAABAgQIECBAgAABAgR+KrC3Totcu7zp6xOZzQ0RMWRDgAABAgTWU0AYvJ6a1iJAgACBtwUy4o3K+NGg+u+sHlzcF8s5xkOAAAECBAgQIECAAAECBAgQIPBLAsvVxLkrF7fD5jeyaW6tvk5jRIAAAQIE1ktAGLxektYhQIAAgbcFKuq5pmm+M47V++LZ019wLbTDQYAAAQIECBAgQIAAAQIECBD4NQJffuO8drD0geq7D2bl+ZHRMCNAgAABAqcqIAw+VUHPEyBAgMAvCFTEw20bXx+tvvpYfHbXkcgsRAQIECBAgAABAgQIECBAgAABAicg8NU6I1ZH1zSD+FhWXO3a6BMw8xMCBAgQ+JUCwmAHhAABAgTWRSAzj1bUfYMYfnv1uXjStdDrwmoRAgQIECBAgAABAgQIECBAYN4E7qxBPLR6Sds2vxkZt0TF4rwR6JcAAQIE1k9AGLx+llYiQIDA3ApU1eGM+n5X/T2xc+lQ7MlubjE0ToAAAQIECBAgQIAAAQIECBBYD4G9R3a3sfihjO7WyjwnyrXR68FqDQIECMybgDB43iauXwIECKyzQEU+3o7r66PBm4/GZ3a87lrodQa2HAECBAgQIECAAAECBAgQIDC/Ar9fZw9OH9/QR3w0oy6PisH8YuicAAECBN6JgDD4nah5hgABAgQiKsaVcd+g6ltref9jcdsHRlgIECBAgAABAgQIECBAgAABAgTWWeD2WoyF1UvabD4REe+NiIV13sFyBAgQIDDDAsLgGR6u1ggQILBRApX5SlZ/dzfqvx/nbTvgWuiNkrYuAQIECBAgQIAAAQIECBAgQOCnAv+2LmpX1j6akR+qiO0RkWwIECBAgMCvExAG/zohfydAgACBXxCozGebjG+OV4/eHy+e8UosZ4+IAAECBAgQIECAAAECBAgQIEBgEwS+8PrOwXDhlj7aj2TVBZG+I7wJ6rYgQIDAVAsIg6d6fIonQIDA5gpU5WPtoP581L34SNy2+2hE1uZWYDcCBAgQIECAAAECBAgQIECAwJwLfPHw9mjPvq5p8uMZdaXvCM/5edA+AQIEfo2AMNgRIUCAAIETEajK/r5B5p1rVy08Fp/K8Yk85DcECBAgQIAAAQIECBAgQIAAAQIbILC3htGuXtp0zW9lxk1RviO8AcqWJECAwEwICINnYoyaIECAwMYJZMSRyvjhMLtvr5y1bb/vA2+ctZUJECBAgAABAgQIECBAgAABAicl8MW3Lm4HC78Z2X84KhZP6lk/JkCAAIG5EBAGz8WYNUmAAIF3JlBRL2TUd7vx+O544fTDvg/8zhw9RYAAAQIECBAgQIAAAQIECBDYMIEv13ntoPtI9t2HK/PsKN8R3jBrCxMgQGAKBYTBUzg0JRMgQGAzBCrz6TbrztHS8MH4Z/FGpO8Db4a7PQgQIECAAAECBAgQIECAAAECJy3w+6+cPVja/p4++49l5Lsioj3pNTxAgAABAjMpIAyeybFqigABAqcmUBkPDsZ159q5Cw/Hnlw7tdU8TYAAAQIECBAgQIAAAQIECBAgsOECn6+lWFq7smnzU1lxbUQMN3xPGxAgQIDAxAsIgyd+RAokQIDApgqMIuLewaj/5uqLi0/Gco43dXebESBAgAABAgQIECBAgAABAgQIvHOB5WriopVL2679ZGTcHBEL73wxTxIgQIDALAgIg2dhinogQIDAOghU1GsZ7Q+68dpfxq6l52JPduuwrCUIECBAgAABAgQIECBAgAABAgQ2W+CrRy5s1wYfyzY/VBGnR0Vudgn2I0CAAIHJEBAGT8YcVEGAAIEtFaiog0013xrn0R/FwTNejuXst7QgmxMgQIAAAQIECBAgQIAAAQIECJyawBdq52Db+Na+j49k1HlR0Zzagp4mQIAAgWkUEAZP49TUTIAAgXUUqMjH267+YnRk+HD8X/FWRNY6Lm8pAgQIECBAgAABAgQIECBAgACBrRL46gtnRJ11fdPnxzPq8qgYbFUp9iVAgACBrREQBm+Nu10JECAwEQIVcd+ghneu5d2PxW0fOPa9YP8IECBAgAABAgQIECBAgAABAgRmSeCOWoiXVy9tIn47s3l3RAxnqT29ECBAgMCvFhAGOyEECBCYQ4GsOFoZPxx2/bdWDn93fyx/ajyHDFomQIAAAQIECBAgQIAAAQIECMyPwN6jl7R9fCLa9taoWJyfxnVKgACB+RYQBs/3/HVPgMAcClTVS9nXX3Zt94M4eNrzvg88h4dAywQIECBAgAABAgQIECBAgMB8Cnylzm/Hax/NtvlQVZ0dETmfELomQIDA/AgIg+dn1jolQIBAVOT+po+vj1fefCD+5dmvRfo+sGNBgAABAgQIECBAgAABAgQIEJgrgS+9umPQLr6vr+Y3MvPCiGjnqn/NEiBAYM4EhMFzNnDtEiAwvwIV8XBb8RejteHD8blcnV8JnRMgQIAAAQIECBAgQIAAAQIE5lxgb50WNbq6aeKTWc3VEb3vCM/5kdA+AQKzKyAMnt3Z6owAAQI/E+gq+h8Nu/j66uHFJ2I5fR/Y2SBAgAABAgQIECBAgAABAgQIzLvAHdXGm6uXtmvNpyLjfRGxMO8k+idAgMAsCgiDZ3GqeiJAgMBPBSrz9Yz+7m6t/26ct+1A7MkODgECBAgQIECAAAECBAgQIECAAIG3Bb781kXtYOFj2fcfrojTyBAgQIDAbAkIg2drnrohQIDA2wKVeaip7q7xcPGHsT9eiuXs8RAgQIAAAQIECBAgQIAAAQIECBD4GwJ769w2Vj+U2X64os6NioYSAQIECMyGgDB4NuaoCwIECPyCQFU+2Ub9+agbPhyfjSORWYgIECBAgAABAgQIECBAgAABAgQI/J0Ct7905mDhzBv76D+eTV4SFQNaBAgQIDD9AsLg6Z+hDggQIPBLQXD/40HlnWvNwiNxW47wECBAgAABAgQIECBAgAABAgQIEDghgdtrMXLt8maxfiuruSEihif0nB8RIECAwMQKCIMndjQKI0CAwEkLjCLjnsGo/+bqC4tPx3KOT3oFDxAgQIAAAQIECBAgQIAAAQIECMy5QGX8wcolbdd+MjJuiYrFOQfRPgECBKZaQBg81eNTPAECBH4ikE2+UZXf7xbbu2IpDsWe7NgQIECAAAECBAgQIECAAAECBAgQeMcCe4/sbnPxE1n1kYra9o7X8SABAgQIbKmAMHhL+W1OgACBUxeoqpeyab/VDdq/iv3xUixnf+qrWoEAAQIECBAgQIAAAQIECBAgQGDuBW6vXe3C2m9m5kcrY3tU5NybACBAgMCUCQiDp2xgyiVAgMDPC1Tms814fOe4PXpffGbH65FZhAgQIECAAAECBAgQIECAAAECBAism8CXasdgYfyh6PrfrMxzoqJZt7UtRIAAAQIbLiAM3nBiGxAgQGBjBKryyTbrT0cLwwfj07myMbtYlQABAgQIECBAgAABAgQIECBAYO4FvlpnDEYr7+9z8ImM2h0R7dybACBAgMCUCAiDp2RQyiRAgMDPC1T0Dw3a/LO1buGRuC1HdAgQIECAAAECBAgQIECAAAECBAhsqMAdtRQvj65p2vxvsvKyqH6woftZnAABAgTWRUAYvC6MFiFAgMDmCVTEvcOu/4vVw4tPxHKON29nOxEgQIAAAQIECBAgQIAAAQIECMy1wB3VxqurVzbV/E5WXBsZAuG5PhCaJ0BgGgSEwdMwJTUSIEDgZwIZ3xtmd+fKWdv2x57swBAgQIAAAQIECBAgQIAAAQIECBDYdIEvrVzRtM3fz4ibImK46fvbkAABAgROWEAYfMJUfkiAAIEtFKgYR9ZdXb/wjdgZhwTBWzgLWxMgQIAAAQIECBAgQIAAAQIECETsPXpJW+1vR8bNEbGAhAABAgQmU0AYPJlzURUBAgTeFqjM17Pvv90tLHwn9sdLsZw9HgIECBAgQIAAAQIECBAgQIAAAQJbLvDVIxe248EnI/PDUbG45fUogAABAgT+hoAw2KEgQIDABAtU5PNNH38xHg3uid+NNyKzJrhcpREgQIAAAQIECBAgQIAAAQIECMybwJfrvHbQfSSrPl5V2+etff0SIEBg0gWEwZM+IfURIDC3ApX5dBv1Z6Ph8P74dK7MLYTGCRAgQIAAAQIECBAgQIAAAQIEJlvg9+vswbbxzZH936vMcyIiJ7tg1REgQGB+BITB8zNrnRIgMEUCFf1Dg1j887WIh+O2HE1R6UolQIAAAQIECBAgQIAAAQIECBCYR4HPP7M0PP3867uqf5RN7o6KZh4Z9EyAAIFJExAGT9pE1EOAwNwLVMYPh9H/xepzi0/Gco7nHgQAAQIECBAgQIAAAQIECBAgQIDAdAgsVxPnrl3fDJt/mFGXRUQ7HYWrkgABArMrIAye3dnqjACBaRSo+MthdXeu7Nz2TOzJbhpbUDMBAgQIECBAgAABAgQIECBAgMCcC/ybuqap0T/IjKujYjDnGtonQIDAlgoIg7eU3+YECBD4OYGmvt41C9+IZ+JQLGfPhgABAgQIECBAgAABAgQIECBAgMDUCuxdubKJ5rcz46aoWJjaPhROgACBKRcQBk/5AJVPgMAMCGT00defdmtr34qXt78kCJ6BmWqBAAECBAgQIECAAAECBAgQIEAg4otvXdwO2t+MzA9HxSISAgQIENh8AWHw5pvbkQABAm8LZMSRqPwv43zju/GZHa9HZuEhQIAAAQIECBAgQIAAAQIECBAgMDMCX37jvLYdfjij+a2qWJqZvjRCgACBKREQBk/JoJRJgMDsCVTUi001/3n81uAH8a/y6Ox1qCMCBAgQIECAAAECBAgQIECAAAECEfHv6szBkfEtkfWPqmI7EwIECBDYPAFh8OZZ24kAAQJvC1TVM23mn452DH8Ye3INDQECBAgQIECAAAECBAgQIECAAIGZFri9FofbRu+pyv+honZGRM50v5ojQIDAhAgIgydkEMogQGB+BCr6R9tx8+ejwfCBuC1H89O5TgkQIECAAAECBAgQIECAAAECBOZboHL4r0fv6SL/cWZeGNG38+2hewIECGy8gDB4443tQIAAgbcFKuLeQdSda9csPB6fyjEaAgQIECBAgAABAgQIECBAgAABAnMn8JW6vonRf5sVV0fFYO761zABAgQ2UUAYvInYtiJAYM4FMr47zO4bK2dt2x97sptzDe0TIECAAAECBAgQIECAAAECBAjMs8DelSvbaD4VEe+NiIV5ptA7AQIENlJAGLyRutYmQIDAzwSa5utd034jnolDsZw9GAIECBAgQIAAAQIECBAgQIAAAQJzL/CVt97VxsIno/oPRsXi3HsAIECAwAYICIM3ANWSBAgQ+EWB+rNudeHr8XK8JAh2NggQIECAAAECBAgQIECAAAECBAj8nMBX6vy2W/tkZn60IraxIUCAAIH1FRAGr6+n1QgQIPCLAk3zx92o/Wb87/FqZBYeAgQIECBAgAABAgQIECBAgAABAgR+SWBvndtm95sZ9YmqWuJDgAABAusnIAxeP0srESBA4OcFKqL/j91g8Zvxv8WbEYJgx4MAAQIECBAgQIAAAQIECBAgQIDA3ynwpdrRDlZ/I/vm71WGQNhRIUCAwDoJCIPXCdIyBAgQ+DmBUWb+x/HZg2/GnjxKhgABAgQIECBAgAABAgQIECBAgACBExC4/aUzB8PTPxJN8zsVcdoJPOEnBAgQIPBrBITBjggBAgTWUSAzj0QTfzRuD9wVn758ZR2XthQBAgQIECBAgAABAgQIECBAgACB2Rf4vUOnD87c+cGI+scVcfrsN6xDAgQIbKyAMHhjfa1OgMAcCVTUa002fzReGfxlfC5X56h1rRIgQIAAAQIECBAgQIAAAQIECBBYP4Hba3GwuHJrZPtPqmL7+i1sJQIECMyfgDB4/mauYwIENkCgmnyhyfiT8VtP/1V87mpB8AYYW5IAAQIECBAgQIAAAQIECBAgQGCOBO6swfCJ0c3V5z+tqjPnqHOtEiBAYF0FhMHrymkxAgTmUaCiDraRfzLaMfxh7Mm1eTTQMwECBAgQIECAAAECBAgQIECAAIF1F6jK4R+Mbq7K/6mqzomIXPc9LEiAAIEZFxAGz/iAtUeAwMYKVNPua6P5z6NnH7w/lm8UBG8st9UJECBAgAABAgQIECBAgAABAgTmUGD4b9beV339k2ryvKho5pBAywQIEHjHAsLgd0znQQIE5l2gop5oa+E/jzIejNtyNO8e+idAgAABAgQIECBAgAABAgQIECCwUQILe1dvGkfz32XkRRF9u1H7WJcAAQKzJiAMnrWJ6ocAgU0RqKZ9aDAe/9lac/8jcdsHBMGbom4TAgQIECBAgAABAgQIECBAgACBuRb4Sl3f9Gv/OCMviwiB8FwfBs0TIHCiAsLgE5XyOwIECPxUoCLuHzCkflwAACAASURBVA6Gf7r6TDwRyzkGQ4AAAQIECBAgQIAAAQIECBAgQIDAJgn8m5Vrmmr+QWZcHRWDTdrVNgQIEJhaAWHw1I5O4QQIbIVARdwzHPd/vvrC4tOC4K2YgD0JECBAgAABAgQIECBAgAABAgTmXmDvypVNNL+TEddHxHDuPQAQIEDgVwgIgx0PAgQInKhAxveGXfcXKzu3PRN7sjvRx/yOAAECBAgQIECAAAECBAgQIECAAIF1Fvjy0cvadvj3I/r3RMXCOq9uOQIECMyMgDB4ZkapEQIENlQg49tdju+Ms5YOCoI3VNriBAgQIECAAAECBAgQIECAAAECBE5M4ItvXdw2g9+OJm6JEAifGJpfESAwbwLC4HmbuH4JEDh5gaw7u9Ho6/HC6YdjOfuTX8ATBAgQIECAAAECBAgQIECAAAECBAhsiMD/c+TCdmHxk5H9h6NicUP2sCgBAgSmWEAYPMXDUzoBApsgkPVfulr9Rhw842VB8CZ424IAAQIECBAgQIAAAQIECBAgQIDAyQp8uc5rm+4TGf3HKmLbyT7u9wQIEJhlAWHwLE9XbwQInJpA9n/UHTn6zfiXZ78WmXVqi3maAAECBAgQIECAAAECBAgQIECAAIENE/hC7WwXu49l9Z+qiqUN28fCBAgQmDIBYfCUDUy5BAhsgkBFH33//3X1+rfi/9h1JEIQvAnqtiBAgAABAgQIECBAgAABAgQIECBwagK/X2e327uPZl9/v6JOO7XFPE2AAIHZEBAGz8YcdUGAwHoJZKxm5X8aLwy+GZ/OlfVa1joECBAgQIAAAQIECBAgQIAAAQIECGyCwFdfOGPQnf2hqPqHFSEQ3gRyWxAgMNkCwuDJno/qCBDYRIHMeDMy/2h8dHBXfC5XN3FrWxEgQIAAAQIECBAgQIAAAQIECBAgsF4Cd9TS4NXxB6Pqv6+I09drWesQIEBgGgWEwdM4NTUTILDuAlX1ShPNH4/XBt8TBK87rwUJECBAgAABAgQIECBAgAABAgQIbK7AHbUweGN8S3T1P1fF9s3d3G4ECBCYHAFh8OTMQiUECGyRQEW92PTdH493Lv0g9uTaFpVhWwIECBAgQIAAAQIECBAgQIAAAQIE1lPgjmqHL4/eXxn/a0WcsZ5LW4sAAQLTIiAMnpZJqZMAgQ0ROB4EV/efxucs3S0I3hBiixIgQIAAAQIECBAgQIAAAQIECBDYUoHhv177gEB4S0dgcwIEtlBAGLyF+LYmQGBrBQTBW+tvdwIECBAgQIAAAQIECBAgQIAAAQKbJSAQ3ixp+xAgMGkCwuBJm4h6CBDYFAFB8KYw24QAAQIECBAgQIAAAQIECBAgQIDAxAgIhCdmFAohQGATBYTBm4htKwIEJkNAEDwZc1AFAQIECBAgQIAAAQIECBAgQIAAgc0WEAhvtrj9CBDYagFh8FZPwP4ECGyqgCB4U7ltRoAAAQIECBAgQIAAAQIECBAgQGDiBATCEzcSBREgsIECwuANxLU0AQKTJSAInqx5qIYAAQIECBAgQIAAAQIECBAgQIDAVgkIhLdK3r4ECGy2gDB4s8XtR4DAlggIgreE3aYECBAgQIAAAQIECBAgQIAAAQIEJlZAIDyxo1EYAQLrKCAMXkdMSxEgMJkCguDJnIuqCBAgQIAAAQIECBAgQIAAAQIECGy1gEB4qydgfwIENlpAGLzRwtYnQGBLBQTBW8pvcwIECBAgQIAAAQIECBAgQIAAAQITLyAQnvgRKZAAgVMQEAafAp5HCRCYbAFB8GTPR3UECBAgQIAAAQIECBAgQIAAAQIEJkVAIDwpk1AHAQLrLSAMXm9R6xEgMBECguCJGIMiCBAgQIAAAQIECBAgQIAAAQIECEyNgEB4akalUAIETkJAGHwSWH5KgMB0CAiCp2NOqiRAgAABAgQIECBAgAABAgQIECAwaQIC4UmbiHoIEDhVAWHwqQp6ngCBiRIQBE/UOBRDgAABAgQIECBAgAABAgQIECBAYOoEBMJTNzIFEyDwKwSEwY4HAQIzIyAInplRaoQAAQIECBAgQIAAAQIECBAgQIDAlgoIhLeU3+YECKyjgDB4HTEtRYDA1gkIgrfO3s4ECBAgQIAAAQIECBAgQIAAAQIEZlFAIDyLU9UTgfkTEAbP38x1TGDmBATBMzdSDREgQIAAAQIECBAgQIAAAQIECBCYCAGB8ESMQREECJyCgDD4FPA8SoDA1gsIgrd+BiogQIAAAQIECBAgQIAAAQIECBAgMMsCAuFZnq7eCMy+gDB49mesQwIzKyAIntnRaowAAQIECBAgQIAAAQIECBAgQIDARAkIhCdqHIohQOAkBITBJ4HlpwQITI6AIHhyZqESAgQIECBAgAABAgQIECBAgAABAvMgIBCehynrkcDsCQiDZ2+mOiIw8wKC4JkfsQYJECBAgAABAgQIECBAgAABAgQITKSAQHgix6IoAgR+hYAw2PEgQGCqBATBUzUuxRIgQIAAAQIECBAgQIAAAQIECBCYOQGB8MyNVEMEZlpAGDzT49UcgdkSEATP1jx1Q4AAAQIECBAgQIAAAQIECBAgQGBaBQTC0zo5dROYPwFh8PzNXMcEplJAEDyVY1M0AQIECBAgQIAAAQIECBAgQIAAgZkVEAjP7Gg1RmCmBITBMzVOzRCYTQFB8GzOVVcECBAgQIAAAQIECBAgQIAAAQIEpl1AIDztE1Q/gdkXEAbP/ox1SGCqBSrqtaaa/3d8zuDu2JNrU92M4gkQIECAAAECBAgQIECAAAECBAgQmDmB4R+sfbD6+F+qYvvMNachAgSmXkAYPPUj1ACB2RXIiqPR5n8YHx18Pz6Xq7Pbqc4IECBAgAABAgQIECBAgAABAgQIEJhageVqBrvHH42o/7EiTp/aPhROgMBMCgiDZ3KsmiIwAwIZ48zjQfBdguAZmKcWCBAgQIAAAQIECBAgQIAAAQIECMyywN4aDmr88WjiH1aVQHiWZ603AlMmIAyesoEpl8C8CGTkfxgvDL4Zn86VeelZnwQIECBAgAABAgQIECBAgAABAgQI/P/s3Wm0ZWdVL+75rrX2Pqeq0lUC6WmkR2xQBC+CQECQLiEhUHSKRBzW9TpGPjCG38/3O4b3jvwNSZHEACJKEdLRhE4QEL1y5aIgoASTmK4IMSSkqTpnN2v+BwiYoktVcvY+e6/11Nfa553z98z32xxrrSUW+OPcVh8xfV7JfFFGbl/iJFonQKBDApbBHRqmKAQ6I1DaD07vXflYvKUc6EwmQQgQIECAAAECBAgQIECAAAECBAgQ6L7AJXlk3U6fX7I9LTO2dT+whAQILLqAZfCiT0h/BPomkPmx6WD4kXhz3BtRsm/x5SVAgAABAgQIECBAgAABAgQIECBAYMkF3nrXzrrZ9sKS5VkZsbrkabRPgMCSC1gGL/kAtU+gUwJV/vW0rH8k3nzUnVEsgjs1W2EIECBAgAABAgQIECBAgAABAgQI9ElgTz6srqYvjmyfERkrfYouKwECiyVgGbxY89ANgT4L/O30wOjDcdeO22OttH2GkJ0AAQIECBAgQIAAAQIECBAgQIAAgQ4InJ8n1vX4ZVHiqREx7EAiEQgQWEIBy+AlHJqWCXROoI1/GMbgQwdui30WwZ2brkAECBAgQIAAAQIECBAgQIAAAQIE+itw0f5Tq7Y5vUQ8JSIG/YWQnACBrRKwDN4qeXUJEPiuQEb7xWGbH1w/bvWm2FWmWAgQIECAAAECBAgQIECAAAECBAgQINApgYvzUVU7PrNEPCEymk5lE4YAgYUXsAxe+BFpkEB3BTLiq4O6/cDGUSvXWwR3d86SESBAgAABAgQIECBAgAABAgQIEOi9wJ71x1ZRzi5RHh0Rde89ABAgMDcBy+C5UStEgMD9BTLKvzWT9v2j24fXxlqZ0CFAgAABAgQIECBAgAABAgQIECBAgECnBd66/sSqqV9dIk+JjKrTWYUjQGBhBCyDF2YUGiHQH4Es5aZm0l49qodfjd1l3J/kkhIgQIAAAQIECBAgQIAAAQIECBAg0GuBP82fbcaT12bk8RFRem0hPAECcxGwDJ4LsyIECHxfICNvq6NcOY7BlyyC3QsCBAgQIECAAAECBAgQIECAAAECBPomMLwof6FtR2/IKMf0Lbu8BAjMX8AyeP7mKhLorUBm3lmXcsV43+ALsVZGvYUQnAABAgQIECBAgAABAgQIECBAgACBXgsM9ox+OSNenxFH9hpCeAIEZi5gGTxzYgUIEPiOQClxb+T0isnO1c/FLotgt4IAAQIECBAgQIAAAQIECBAgQIAAgX4LNG8b/1pEnp0ZR/RbQnoCBGYpYBk8S11nEyDwfYFRacv7JuPm7+LcsoGFAAECBAgQIECAAAECBAgQIECAAAECvRdYy6Y5ZfLsyDwjM3b03gMAAQIzEbAMngmrQwkQuL9Ayfayycq+z8Q5P7NOhgABAgQIECBAgAABAgQIECBAgAABAgS+J3Dp9avN+knPjap6cUZs50KAAIHNFrAM3mxR5xEg8EMC1dXT+/Z9It7yiANoCBAgQIAAAQIECBAgQIAAAQIECBAgQOCHBN6ZO+r9G88vVfWCzNjGhwABApspYBm8mZrOIkDgYIFSfXi6Wn803ljuQ0OAAAECBAgQIECAAAECBAgQIECAAAECP0FgTx5dl+lvlGyfkxGrnAgQILBZApbBmyXpHAIEDhbI/MR0ZfiReFN8O0pJPAQIECBAgAABAgQIECBAgAABAgQIECDwUwT+JI+rB6PfjFL+W2SssCJAgMBmCFgGb4aiMwgQOFigxN9Mc3BN/H7cYRHschAgQIAAAQIECBAgQIAAAQIECBAgQOAQBf73vSfU24cviYynRcTwEP/KzwgQIPATBSyDXQ4CBDZXoMTfT3N8TezbfluslXZzD3caAQIECBAgQIAAAQIECBAgQIAAAQIEOi5wSZ5cjTZOL1X18xEx6Hha8QgQmLGAZfCMgR1PoE8CWeILw5x+aH3n6i2xq0z7lF1WAgQIECBAgAABAgQIECBAgAABAgQIbJrAngOPrLJ+RYl4UpRoNu1cBxEg0DsBy+DejVxgArMRyIgvDweDD6wfEf9uETwbY6cSIECAAAECBAgQIECAAAECBAgQINAjgbeuP6aq67NKycdEWgj3aPKiEthUAcvgTeV0GIF+CmSW6waD5sqNm+LfYq1M+qkgNQECBAgQIECAAAECBAgQIECAAAECBDZZ4ML1x1dV/ZoSeUpkVJt8uuMIEOiBgGVwD4YsIoFZCmQp36zb5rJxia/E7jKeZS1nEyBAgAABAgQIECBAgAABAgQIECBAoHcCb9t4ShPVb2fmzt5lF5gAgYcsYBn8kAkdQKC/AiXjQER5z+TY5vOxq4z6KyE5AQIECBAgQIAAAQIECBAgQIAAAQIEZicwuHj0jGzjNZlxxOyqOJkAgS4KWAZ3caoyEZiHQIm2lPLeyYHms3Fu2ZhHSTUIECBAgAABAgQIECBAgAABAgQIECDQS4G9e+vmzrOeEyVPz4wdvTQQmgCBByVgGfyg2PwRAQJR8sPTY4Yfjl3lAA0CBAgQIECAAAECBAgQIECAAAECBAgQmLHApblab2y8sFTVCzJj24yrOZ4AgY4IWAZ3ZJBiEJirQBWfnZYDH4g3H3VnlJJzra0YAQIECBAgQIAAAQIECBAgQIAAAQIE+iqwJ4+uy/QlEe2vRcZKXxnkJkDg0AUsgw/dyi8JEIiIjPaL7erKlXF97Iu10kIhQIAAAQIECBAgQIAAAQIECBAgQIAAgTkKXJDH19X4jCjxi5ExnGNlpQgQWEIBy+AlHJqWCWyVQGa5bhDN5RvHxnWxq0y3qg91CRAgQIAAAQIECBAgQIAAAQIECBAg0GuB8/c/omqas0uJx0dG02sL4QkQ+KkClsEuCAEChySQkbfVWd43LoOvxO4yPqQ/8iMCBAgQIECAAAECBAgQIECAAAECBAgQmI3A+euPq+ry2lKVUyKjmk0RpxIgsOwClsHLPkH9E5iDQEbeVUe5fLxv8IVYK6M5lFSCAAECBAgQIECAAAECBAgQIECAAAECBB5I4MJ7f7GpBq/LKMdERnmgn/t/AgT6J2AZ3L+ZS0zgsARKxoFop++bTG7+XJz7+I3D+mM/JkCAAAECBAgQIECAAAECBAgQIECAAIHZCezdWzffOv1ZUeozM2LH7Ao5mQCBZRWwDF7WyembwHwEphHVB6f37ftEvOURB+ZTUhUCBAgQIECAAAECBAgQIECAAAECBAgQOGSBS69frccnnVayflFGbj/kv/NDAgR6IWAZ3IsxC0ngQQpU+Znp9uEH4/VxV5SSD/IUf0aAAAECBAgQIECAAAECBAgQIECAAAECsxS45PYj6/FRLyylPDcjVmdZytkECCyXgGXwcs1LtwTmJpDRfrFdXbkyro99sVbauRVWiAABAgQIECBAgAABAgQIECBAgAABAgQOX+DiPLYej14SdfnVyFg5/AP8BQECXRSwDO7iVGUi8BAFMsrXBjm9euPYletiV5k+xOP8OQECBAgQIECAAAECBAgQIECAAAECBAjMQ+CiPKGO8csj46mRMZxHSTUIEFhsAcvgxZ6P7gjMXSCr8u9NNleNHh//GqeVydwbUJAAAQIECBAgQIAAAQIECBAgQIAAAQIEHrzARXlqNR2fXap4QmQ0D/4gf0mAQBcELIO7MEUZCGySQJbyjbrKK8fTwT/H7jLepGMdQ4AAAQIECBAgQIAAAQIECBAgQIAAAQLzFLhk/YnVpH5VKXlqZFTzLK0WAQKLJWAZvFjz0A2BLRPIzDvrUq4Y7xt8IdbKaMsaUZgAAQIECBAgQIAAAQIECBAgQIAAAQIEHprA3r113H3m05q2vDIjj4mM8tAO9NcECCyrgGXwsk5O3wQ2UaBE7I9or5kMVz4d55T1TTzaUQQIECBAgAABAgQIECBAgAABAgQIECCwFQKXXr/ajE59TkS+JCO2b0ULahIgsPUClsFbPwMdENhqgWlkfmraHvho/MHRd0UpudUNqU+AAAECBAgQIECAAAECBAgQIECAAAECmyBwye1H1uOjXlhKeW5GrG7CiY4gQGDJBCyDl2xg2iWw6QIZn5uOB9fEHfGNWCvtpp/vQAIECBAgQIAAAQIECBAgQIAAAQIECBDYOoGL89h6PHpJ1OVXI2Nl6xpRmQCBrRCwDN4KdTUJLIhARnxp2E4/sH7c6k2xq0wXpC1tECBAgAABAgQIECBAgAABAgQIECBAgMBmClyUJ9QxfnlkPDUyhpt5tLMIEFhsAcvgxZ6P7gjMTCCjfG2QzdUb34jrY61MZlbIwQQIECBAgAABAgQIECBAgAABAgQIECCw9QIX5alVOz6zRPWkiHaw9Q3pgACBeQhYBs9DWQ0CCyaQpdzQRHv16PHDf43TLIIXbDzaIUCAAAECBAgQIECAAAECBAgQIECAwGwE3nb3E6pcObNEeXRE1LMp4lQCBBZJwDJ4kaahFwJzEMjMb9TV8IpxxpdjdxnPoaQSBAgQIECAAAECBAgQIECAAAECBAgQILAIAnv31vHtM5/atHl6lnJCZFSL0JYeCBCYnYBl8OxsnUxg4QQy886qrj44OdB8Ls4tGwvXoIYIECBAgAABAgQIECBAgAABAgQIECBAYLYCl16/2oxOfGZE9ZIs5ajIKLMt6HQCBLZSwDJ4K/XVJjBHgVLiQLbVR6eD+jPx5rg3ouQcyytFgAABAgQIECBAgAABAgQIECBAgAABAosicMntR9btzueXbE/LjG2L0pY+CBDYfAHL4M03dSKBxRTI/My0DD8cvx93RLEIXswh6YoAAQIECBAgQIAAAQIECBAgQIAAAQJzErg4j63b6csi4umR7cqcqipDgMCcBSyD5wyuHIGtEMiILw1jevX6x99/S7x313QrelCTAAECBAgQIECAAAECBAgQIECAAAECBBZMYE+eVOXGWaVUPxsRgwXrTjsECGyCgGXwJiA6gsAiC2TmdYMqr9i4deW6WCuTRe5VbwQIECBAgAABAgQIECBAgAABAgQIECAwZ4E9+dgqRmeXKI+OiHrO1ZUjQGDGApbBMwZ2PIGtFMhSvlG3efm4DL4Su8t4K3tRmwABAgQIECBAgAABAgQIECBAgAABAgQWUGAtqzh5/LQm8oyM8rDIqBawSy0RIPAgBSyDHyScPyOw6AIl4p6I8sHJRvO3cW7ZWPR+9UeAAAECBAgQIECAAAECBAgQIECAAAECWyTwx7mtOWLynMh8cUZs36IulCVAYAYClsEzQHUkgQUQmEaVn5g2w4/Hm+LbUUouQE9aIECAAAECBAgQIECAAAECBAgQIECAAIFFFfhfdx5TH7H9JZHlmZGxsqht6osAgcMTsAw+PC+/JrAUAlnF59tq/IG4afs3Yq20S9G0JgkQIECAAAECBAgQIECAAAECBAgQIEBgawUuyOPrevyKiOoXItvh1jajOgECmyFgGbwZis4gsEACGe3XBhFXbuxcuSF2lekCtaYVAgQIECBAgAABAgQIECBAgAABAgQIEFh0gT/NR1QbG68qdfW4yGgWvV39ESDw0wUsg90QAh0SyCg3N6W9fPT44b/GaWXSoWiiECBAgAABAgQIECBAgAABAgQIECBAgMC8BN668QtVFWeWqpwUGdW8yqpDgMDmC1gGb76pEwlsiUBm3llV1dWTY5p/iF1ltCVNKEqAAAECBAgQIECAAAECBAgQIECAAAECyy+wN4dxx/qvNaV6WVblyMgoyx9KAgL9FLAM7ufcpe6aQImNaNuPTQcrfx1vjnsjSnYtojwECBAgQIAAAQIECBAgQIAAAQIECBAgMEeBS24/sh7vfGEp7XMzYnWOlZUiQGATBSyDNxHTUQS2UOBvp+3gmrgt/iPWSruFfShNgAABAgQIECBAgAABAgQIECBAgAABAl0R2HP3w+qy+vLIeFpEDLsSSw4CfRKwDO7TtGXtpEBGfHlYD65aPypujl1l2smQQhEgQIAAAQIECBAgQIAAAQIECBAgQIDA1ghcsP+UqmrOKlE9KaIdbE0TqhIg8GAFLIMfrJy/I7AAAlnyhibjitG+4ddjrUwWoCUtECBAgAABAgQIECBAgAABAgQIECBAgEDXBN66/sSqrs8qkY+MiLpr8eQh0GUBy+AuT1e2TgtkKd+sM68Yx+BLsbuMOx1WOAIECBAgQIAAAQIECBAgQIAAAQIECBDYOoG9Wce3x09vpnlGlnJsRJSta0ZlAgQOR8Ay+HC0/JbAggiUiPsiyzWT/c3fxFvKgQVpSxsECBAgQIAAAQIECBAgQIAAAQIECBAg0FWBPbm9jo3TSlYvzBLbuhpTLgJdE7AM7tpE5emDQEbJv55Ww4/Gm+POKCX7EFpGAgQIECBAgAABAgQIECBAgAABAgQIENhigbfmzroZvTSi/GpkrGxxN8oTIHAIApbBh4DkJwQWSSAj/nGlmrz/wC3bbo210i5Sb3ohQIAAAQIECBAgQIAAAQIECBAgQIAAgY4LnH/viVUzfEWJ+PmIGHQ8rXgEll7AMnjpRyhAnwQy2q8P6pUrNo6K62NXmfYpu6wECBAgQIAAAQIECBAgQIAAAQIECBAgsCACFxx4dFU1Z5dSHhPZNgvSlTYIEPgxApbBrgWBJRHIKLc20V4+esLwq3FamSxJ29okQIAAAQIECBAgQIAAAQIECBAgQIAAgc4JZIkLxk9tqvKKLHlCZFSdiygQgY4IWAZ3ZJBidFsgI79dVdX7Jweaz8W5ZaPbaaUjQIAAAQIECBAgQIAAAQIECBAgQIAAgYUXOC9XmuHk2VHyZRmxY+H71SCBngpYBvd08GIvlcA4ovr4NO7+ZOzeeXdEyaXqXrMECBAgQIAAAQIECBAgQIAAAQIECBAg0E2B8/KoejB6canKszJitZshpSKw3AKWwcs9P933QaDE30/Hgw/F7fHNWCttHyLLSIAAAQIECBAgQIAAAQIECBAgQIAAAQJLInBePrwerp8RVf3UyBguSdfaJNAbAcvg3oxa0GUUyIivDqvpVetHr94Yu8p0GTPomQABAgQIECBAgAABAgQIECBAgAABAgQ6LnDR/lOrtnllKfHEyGg6nlY8AkslYBm8VOPSbJ8EMsqNTdVcProlro21MulTdlkJECBAgAABAgQIECBAgAABAgQIECBAYMkELtz42arEWSXKKRFRL1n32iXQWQHL4M6OVrBlFsjMO+osV45vG/xjrJXRMmfROwECBAgQIECAAAECBAgQIECAAAECBAj0QGBPDiImv9qU9uWZ5ZiIKD1ILSKBhRewDF74EWmwbwIlynrm9CPTe1Y+FX9U7utbfnkJECBAgAABAgQIECBAgAABAgQIECBAYEkF3pk76v2j3yhVOS0zti1pCm0T6JSAZXCnxilMJwTa+LvpyuCDcU78R5SSncgkBAECBAgQIECAAAECBAgQIECAAAECBAj0Q+BP7j6uXtl+RrTtL0fEsB+hpSSwuAKWwYs7G531UCBL+ddhmVyxfvTqjbGrTHtIIDIBAgQIECBAgAABAgQIECBAgAABAgQILLvAO/KUan386lLi8ZHRLHsc/RNYZgHL4GWent47JZCR+5o2Lhs9afgvcVqZdCqcMAQIECBAgAABAgQIECBAgAABAgQIECDQL4HzR09tBnlWRjk+Mqp+hZeWwOIIWAYvzix00mOBUsq9MZ18cDJe/WycWzZ6TCE6AQIECBAgQIAAAQIECBAgQIAAAQIECHRB4LxcaVYnz4vMF2fE9i5EkoHAMgpYBi/j1PTcQYH81LRe/3C8+ag7fSe4g+MViQABAgQIECBAgAABAgQIECBAgAABAn0UuDSPqcfj0yOqp0e2K30kkJnAVgtYBm/1BNTvvUCW9ivDzCvWP/7+W+K9u3wnVQ58xAAAIABJREFUuPc3AgABAgQIECBAgAABAgQIECBAgAABAgQ6JLAnT6pifHbJeHIU3w/u0GRFWRIBy+AlGZQ2uymQpdzUlPZ9o1uG18aa7wR3c8pSESBAgAABAgQIECBAgAABAgQIECBAoOcCF278bFVVryyRp/h+cM/vgvhzF7AMnju5ggT+UyAjv12106smx237v7GrjLgQIECAAAECBAgQIECAAAECBAgQIECAAIFOCuzJQcTk2U3k6Rmxo5MZhSKwoAKWwQs6GG11XKBEG23+1bTc97HYvfPuiJIdTyweAQIECBAgQIAAAQIECBAgQIAAAQIECPRZ4Lw8qh6OXhZVeWZk+H5wn++C7HMVsAyeK7diBP5TIDP+qc3JVXHbtn2xVlouBAgQIECAAAECBAgQIECAAAECBAgQIECg8wL/+94Tqu3Ds0rGz0XEoPN5BSSwAAKWwQswBC30SyCrcv0gp5dv3Pp318XaaZN+pZeWAAECBAgQIECAAAECBAgQIECAAAECBHotcPH646pp/aoS+ciIqHttITyBOQhYBs8BWQkC3xfILHfU0Vw+LvFPsbuMyRAgQIAAAQIECBAgQIAAAQIECBAgQIAAgV4J7M067opfbXL0iizl6MgovcovLIE5C1gGzxlcuV4LjCPbj0y3r3wi3lju67WE8AQIECBAgAABAgQIECBAgAABAgQIECDQX4F35o56//Q3S2mfmxGr/YWQnMDsBSyDZ2+sAoHvC/zf6WT0gbh9xzd9J9ilIECAAAECBAgQIECAAAECBAgQIECAAIFeC+zJh9UxPjNK9YuR7bDXFsITmKGAZfAMcR1N4PsCGeXrg5hevrFz5YbYVaZkCBAgQIAAAQIECBAgQIAAAQIECBAgQIBA7wX2HHhkFc2rS+RjfT+497cBwIwELINnBOtYAvdbBN/WVO1lo8cNvxKnlQkZAgQIECBAgAABAgQIECBAgAABAgQIECBA4HsCF45+panLmdnmwyJ8P9i9ILDZApbBmy3qPAL3EyilHIiMD02GzafjnLIOhwABAgQIECBAgAABAgQIECBAgAABAgQIELifwB/ntvqIjReUqH4jM7axIUBgcwUsgzfX02kEDhaoqs9O2/pD8ftxR5SSeAgQIECAAAECBAgQIECAAAECBAgQIECAAIEfErg4j63b8RmR8bSI8P1gF4TAJgpYBm8ipqMI3F8gI/5l2A6uWD8ubvKdYHeDAAECBAgQIECAAAECBAgQIECAAAECBAj8FIEL9p9S1c2rSsQTIqNhRYDA5ghYBm+Oo1MIHCSQkbc2JS4b3Tr811jznWDXgwABAgQIECBAgAABAgQIECBAgAABAgQIPKDARRu/0LTxyizlhMioHvD3fkCAwAMKWAY/IJEfEDg8gVKVe2Iy+cBkvPp3cW7ZOLy/9msCBAgQIECAAAECBAgQIECAAAECBAgQINBTgfNypdk2eU60+dKM2N5TBbEJbKqAZfCmcjqMQESU/OR0MvxI/EHc5TvBbgQBAgQIECBAgAABAgQIECBAgAABAgQIEDgMgf915zH1tu0vj6o8IzJWDuMv/ZQAgR8jYBnsWhDYRIGM9ssrg5UrDtwYt8RaaTfxaEcRIECAAAECBAgQIECAAAECBAgQIECAAIF+CJyfJ1bN+OwS8eSIGPQjtJQEZiNgGTwbV6f2UCCj3NhE+77RvuHXfSe4hxdAZAIECBAgQIAAAQIECBAgQIAAAQIECBDYPIE9G0+qojq7ZJ4axfeDNw/WSX0TsAzu28TlnYlARt5VZXXl5Njm87GrjGZSxKEECBAgQIAAAQIECBAgQIAAAQIECBAgQKAvAp/MJq6dPKvJOD0jj+xLbDkJbLaAZfBmizqvjwLTyPz4dHTvx+PcY+/5zkeD+4ggMwECBAgQIECAAAECBAgQIECAAAECBAgQ2FSBS/LIejx6aUR5VhTfD95UW4f1RsAyuDejFnRWAlniC209vjpu2v4N3wmelbJzCRAgQIAAAQIECBAgQIAAAQIECBAgQKCXAhfk8VU1PqtE/LzvB/fyBgj9EAUsgx8ioD/vt0CWcsOgnV62cezKdbGrTPutIT0BAgQIECBAgAABAgQIECBAgAABAgQIEJiBwJ71x1al3lUyHxER9QwqOJJAZwUsgzs7WsFmLZAl767a6nLfCZ61tPMJECBAgAABAgQIECBAgAABAgQIECBAoNcCe7OOO9Z/vanqMzJiR68thCdwmAKWwYcJ5ucEfiBQqk9Os74mdsfdvhPsXhAgQIAAAQIECBAgQIAAAQIECBAgQIAAgRkKnJdH1avTV0TE0yPblRlWcjSBTglYBndqnMLMSyCjfG04nly2/qn33xzv3eX10POCV4cAAQIECBAgQIAAAQIECBAgQIAAAQIE+iuwJ0+qYvzaUuJxkdH0F0JyAocuYBl86FZ+SeC7Ahnl9iaa94yeEF+N08oECwECBAgQIECAAAECBAgQIECAAAECBAgQIDAngQtHv9KUPDuj7IyIMqeqyhBYWgHL4KUdnca3SGAaWV0z3V9/PN5SDmxRD8oSIECAAAECBAgQIECAAAECBAgQIECAAIF+Cuy5dXudx724lPLcjFjtJ4LUBA5dwDL40K38kkBkiX9qc3BF7IvbYq20SAgQIECAAAECBAgQIECAAAECBAgQIECAAIE5C5yXD6+2jV9V2nhKRAzmXF05AkslYBm8VOPS7FYKZMlbmoy9o33Dr8ea10Nv5SzUJkCAAAECBAgQIECAAAECBAgQIECAAIGeC1y08eQmq1dn5EmRUfVcQ3wCP1HAMtjlIHAIAiXjQJTpVZON1b+Nc8vGIfyJnxAgQIAAAQIECBAgQIAAAQIECBAgQIAAAQKzEtiTg6ZsPD+yenFGbJ9VGecSWHYBy+Bln6D+5yXwt9Px4APxh/GtKCXnVVQdAgQIECBAgAABAgQIECBAgAABAgQIECBA4CcIvDV31s34rIj4pcgYciJA4EcFLIPdCgIPIJBZrhu20/euP2zl32NXmQIjQIAAAQIECBAgQIAAAQIECBAgQIAAAQIEFkRgz4FHVlG9tkR5dETUC9KVNggsjIBl8MKMQiOLKJCRd9WTyWXjZvs/xu4yXsQe9USAAAECBAgQIECAAAECBAgQIECAAAECBHorkFniwsmvNVWelRFH9tZBcAI/QcAy2NUg8NMEMj82Hdz9kXjzw+8BRYAAAQIECBAgQIAAAQIECBAgQIAAAQIECCygwPl5RD2cnh7ZPjMyVhawQy0R2DIBy+Ato1d40QUy4qvtZPK+uH3bLbFW2kXvV38ECBAgQIAAAQIECBAgQIAAAQIECBAgQKC3Auffe2LVDHeVEk+MjKa3DoIT+CEBy2BXgsCPEcjI25oS7xndOvzXWCsTSAQIECBAgAABAgQIECBAgAABAgQIECBAgMCCC5w/emozKGdn5sMjoix4t9ojMBcBy+C5MCuyXALVqGR+cLLS/HWcU9aXq3fdEiBAgAABAgQIECBAgAABAgQIECBAgACBngpcmqv1eONFJarnZ8a2niqITeAgActgF4LADwlkxOfbanRV3LLjdq+Hdj0IECBAgAABAgQIECBAgAABAgQIECBAgMASCey5+2FVDM8uUf18RAyWqHOtEpiJgGXwTFgduqwCGeXGwXC6d2PHynWxq0yXNYe+CRAgQIAAAQIECBAgQIAAAQIECBAgQIBAbwUuzsdV09FrSimnRkbVWwfBCUSEZbBrQOB7AqXEvZHlisnO5nOxq4zAECBAgAABAgQIECBAgAABAgQIECBAgAABAksosJZNc8rkOZHx8szcsYQJtExg0wQsgzeN0kFLL1Dy09PJgQ/FHxx9V5SSS59HAAIECBAgQIAAAQIECBAgQIAAAQIECBAg0FeBPXl0HeMzI+JXImLYVwa5CVgGuwMEIiJLuXY4nVy2ftzqTV4P7UoQIECAAAECBAgQIECAAAECBAgQIECAAIEOCFySJ1eTjdeVqB4bEXUHEolA4LAFLIMPm8wfdE0gs9xRV7l3nIMvx+4y7lo+eQgQIECAAAECBAgQIECAAAECBAgQIECAQG8F9uz/1SbqV2YpR0dG6a2D4L0VsAzu7egF/65AiTYyPzK9+86PxR+deB8VAgQIECBAgAABAgQIECBAgAABAgQIECBAoEMC//MbO+qjdr60RHl2Rqx2KJkoBA5JwDL4kJj8qKsCme0/t4OV98VN8Y1YK21Xc8pFgAABAgQIECBAgAABAgQIECBAgAABAgR6K3BBHl9V41eXqJ4c0Q566yB4LwUsg3s5dqG/I5BRbm0m7d7R7cNrY61MqBAgQIAAAQIECBAgQIAAAQIECBAgQIAAAQIdFXhbPqXJyauz5AmRUXU0pVgEfkTAMtil6KVAiViPulw9qW/+bJzzM+u9RBCaAAECBAgQIECAAAECBAgQIECAAAECBAj0RWBvDuu7pi8obfubWWJbX2LLScAy2B3op0CJv5/m4Or4/bgjSsl+IkhNgAABAgQIECBAgAABAgQIECBAgAABAgR6JHBxHltPx6+MEr8YGcMeJRe1xwKWwT0efl+jZ1WuH7TNezd2xg2xq0z76iA3AQIECBAgQIAAAQIECBAgQIAAAQIECBDoncClBx5djarXliiPjIi6d/kF7p2AZXDvRt7vwBn57Xo6vXz8sG3/L3aVUb81pCdAgAABAgQIECBAgAABAgQIECBAgAABAj0TWMsqTlx/dlPqMzNiR8/Si9tDAcvgHg6915FLfnKa910Tu3feHeH10L2+C8ITIECAAAECBAgQIECAAAECBAgQIECAQD8FLskj63Z8VrTx9Aivi+7nJehPasvg/sy690kz8t+Gbbt3/bjVm7weuvfXAQABAgQIECBAgAABAgQIECBAgAABAgQI9FngkvtOrqbD15fMx3hddJ8vQvezWwZ3f8YSRsR3Xw9dJu8d5/Z/jN1lDIUAAQIECBAgQIAAAQIECBAgQIAAAQIECBDoucAF+5/V1INXZuYRPZcQv8MClsEdHq5o9xP4zuuh1+/9UJx73D3f3Q37R4AAAQIECBAgQIAAAQIECBAgQIAAAQIECPRb4JLbj6zHR58Vxeui+30Rup3eMrjb85XuP58K9npoN4EAAQIECBAgQIAAAQIECBAgQIAAAQIECBD4UQGvi3YrOi5gGdzxAfc9ntdD9/0GyE+AAAECBAgQIECAAAECBAgQIECAAAECBB5AwOuiXZEOC1gGd3i4okWE10O7BgQIECBAgAABAgQIECBAgAABAgQIECBAgMBPE/C6aPejwwKWwR0ebt+jeT1032+A/AQIECBAgAABAgQIECBAgAABAgQIECBA4BAFvC76EKH8bNkELIOXbWL6PSQBr4c+JCY/IkCAAAECBAgQIECAAAECBAgQIECAAAECBL4v4HXR7kIHBSyDOzhUkbwe2h0gQIAAAQIECBAgQIAAAQIECBAgQIAAAQIEDlPA66IPE8zPl0HAMngZpqTHwxLweujD4vJjAgQIECBAgAABAgQIECBAgAABAgQIECBA4PsCXhftLnRMwDK4YwPtexyvh+77DZCfAAECBAgQIECAAAECBAgQIECAAAECBAg8RAGvi36IgP58kQQsgxdpGnp56AIlPzldv/dDce5x90REPvQDnUCAAAECBAgQIECAAAECBAgQIECAAAECBAj0SsDrons17q6HtQzu+oR7lM/roXs0bFEJECBAgAABAgQIECBAgAABAgQIECBAgMAsBbwuepa6zp6jgGXwHLGVmp2A10PPztbJBAgQIECAAAECBAgQIECAAAECBAgQIECglwJeF93LsXcttGVw1yba1zxeD93XyctNgAABAgQIECBAgAABAgQIECBAgAABAgRmI+B10bNxdepcBSyD58qt2CwEvB56FqrOJECAAAECBAgQIECAAAECBAgQIECAAAECBMLrol2CJRewDF7yAfa9fa+H7vsNkJ8AAQIECBAgQIAAAQIECBAgQIAAAQIECMxYwOuiZwzs+FkKWAbPUtfZsxfweujZG6tAgAABAgQIECBAgAABAgQIECBAgAABAgT6LOB10X2e/tJntwxe+hH2N4DXQ/d39pITIECAAAECBAgQIECAAAECBAgQIECAAIG5Cnhd9Fy5Fds8AcvgzbN00hwFvB56jthKESBAgAABAgQIECBAgAABAgQIECBAgAABAhFeF+0WLKGAZfASDk3LEeH10K4BAQIECBAgQIAAAQIECBAgQIAAAQIECBAgME8Br4uep7ZamyRgGbxJkI6Zn4DXQ8/PWiUCBAgQIECAAAECBAgQIECAAAECBAgQIEDgfgJeF+06LJmAZfCSDazv7Xo9dN9vgPwECBAgQIAAAQIECBAgQIAAAQIECBAgQGCLBbwueosHoPzhCFgGH46W3269gNdDb/0MdECAAAECBAgQIECAAAECBAgQIECAAAECBPos4HXRfZ7+0mW3DF66kfW3Ya+H7u/sJSdAgAABAgQIECBAgAABAgQIECBAgAABAgsl4HXRCzUOzfxkActgt2MpBLweeinGpEkCBAgQIECAAAECBAgQIECAAAECBAgQINAfAa+L7s+slzipZfASD69XrXs9dK/GLSwBAgQIECBAgAABAgQIECBAgAABAgQIEFh4Aa+LXvgRaTDCMtgtWHgBr4de+BFpkAABAgQIECBAgAABAgQIECBAgAABAgQI9FPA66L7OfclSm0ZvETD6mOrJeKeUsfe8c3X/mOsPWXURwOZCRAgQIAAAQIECBAgQIAAAQIECBAgQIAAgQUW2DN+dhP5yozYscBdaq2nApbBPR380sTO6WenZfWq2B13R5Rcmr41SoAAAQIECBAgQIAAAQIECBAgQIAAAQIECPRD4JI8sp6OXx0RvxQZw36ElnJZBCyDl2VSPewzo9w8iOm7N3au3BC7yrSHBCITIECAAAECBAgQIECAAAECBAgQIECAAAECyyCwZ/2xTdSvz5InR0a1DC3rsR8ClsH9mPMyphyXbK+arOz7TJzzM+vLGEDPBAgQIECAAAECBAgQIECAAAECBAgQIECAQE8E1rKpT5y+qET7oiyxrSepxVwCAcvgJRhSH1vMKr7YxuCy+L34ZhSvh+7jHZCZAAECBAgQIECAAAECBAgQIECAAAECBAgslcCf5HHVYPy6kvHkKNEsVe+a7ayAZXBnR7u8wTLzjibiXaNvDL8Wa2WyvEl0ToAAAQIECBAgQIAAAQIECBAgQIAAAQIECPRK4OLRLzWTfE1W5ZjIKL3KLuxCClgGL+RYet5UqT46zfqa2F3291xCfAIECBAgQIAAAQIECBAgQIAAAQIECBAgQGCZBPbcur3O418RVfvMyFhZptb12k0By+BuznVpU2WW64al+Yv1fXFzrJV2aYNonAABAgQIECBAgAABAgQIECBAgAABAgQIEOinwJ48qYrRb5coj46Iup8IUi+KgGXwokxCH1FK3Bf14L2TI+PzsauMkBAgQIAAAQIECBAgQIAAAQIECBAgQIAAAQIEllGgueDA86Kqz8iIHcvYv567I2AZ3J1ZLn+SjP8zPXJwZbw+7opScvkDSUCAAAECBAgQIECAAAECBAgQIECAAAECBAj0UmBPHl2X8a7I+MWIGPTSQOiFELAMXogxaCIj9w0y/3zj2JXrYleZEiFAgAABAgQIECBAgAABAgQIECBAgAABAgQILLXAW/OJTT15XZY8ITKqpc6i+aUVsAxe2tF1qPGMNqrq6umg/mScU9Y7lEwUAgQIECBAgAABAgQIECBAgAABAgQIECBAoK8CazmsTxy9pFTltMzY1lcGubdWwDJ4a/1Vj4iM9qttrLwn9sVtsVZaKAQIECBAgAABAgQIECBAgAABAgQIECBAgACBTgicd8/Dq9XB60tUT4iMphOZhFgqAcvgpRpX95rNUu5sSvvu0eOGX4nTyqR7CSUiQIAAAQIECBAgQIAAAQIECBAgQIAAAQIEei1wwf5nNKV+dZZyVK8dhN8SAcvgLWFX9AcCWX1iOq0/GH9Y7qVCgAABAgQIECBAgAABAgQIECBAgAABAgQIEOicwDtzR70+fmVkPCMihp3LJ9BCC1gGL/R4ut1clnLDcNr8xfpxcVPsKtNup5WOAAECBAgQIECAAAECBAgQIECAAAECBAgQ6K3A+fsfUTWDN5TIR0ZE3VsHwecuYBk8d3IFvyNQItYjp++bjFb/Ps4tG1QIECBAgAABAgQIECBAgAABAgQIECBAgAABAp0VWMuqOXny/Mh8WUZs72xOwRZOwDJ44UbSj4Yy4vNtrF8ev3/kHVFK9iO1lAQIECBAgAABAgQIECBAgAABAgQIECBAgEBvBd6aO6tm/JqS8XMRMeitg+BzFbAMniu3Yt8RyMjbBs3wzzeOjK97PbQ7QYAAAQIECBAgQIAAAQIECBAgQIAAAQIECPRG4G35lCZHr8soD/vPF6n6R2C2ApbBs/V1+o8TyOoD0/31x+Mt5QAgAgQIECBAgAABAgQIECBAgAABAgQIECBAgEBvBM7LlXp19PKS5TkZsdqb3IJumYBl8JbR97NwZnttmyt/EbfFvlgrbT8VpCZAgAABAgQIECBAgAABAgQIECBAgAABAgR6K3BBHl+Vjd8qVfPYyLbprYPgcxGwDJ4LsyLfEciSd9el/OW4HXwxdpcxFQIECBAgQIAAAQIECBAgQIAAAQIECBAgQIBALwUuzGc21fhVmXFEL/MLPTcBy+C5USsUmZ+ZHjG8On6r3E2DAAECBAgQIECAAAECBAgQIECAAAECBAgQINBbgUvyyLodvyoyfjkyhr11EHzmApbBMydW4DsCWcpNg5z+xcbOlRtiV5lSIUCAAAECBAgQIECAAAECBAgQIECAAAECBAj0WuCi/JlqOnpDqcopkVH12kL4mQlYBs+M1sH/JVCNSo6vnIxW/ybOLRtkCBAgQIAAAQIECBAgQIAAAQIECBAgQIAAAQK9F9ibdfOtyQujxG9m5PbeewCYiYBl8ExYHXp/gcz4pzYHl8V/j9ujlKRDgAABAgQIECBAgAABAgQIECBAgAABAgQIECAQEX9y93HVYPjaEs2TI9oBEwKbLWAZvNmizjtIIKtyexPNn49uiWtjrUzwECBAgAABAgQIECBAgAABAgQIECBAgAABAgQI3E/gbfc+tcnBazLKzogobAhspoBl8GZqOutHBUr14Wl+8yOx++T9eAgQIECAAAECBAgQIECAAAECBAgQIECAAAECBH5I4I9zW719ekZU7bMiY4UPgc0UsAzeTE1nHSSQUf6tHTR/ETfGLbFWWjwECBAgQIAAAQIECBAgQIAAAQIECBAgQIAAAQI/RuD8PLEaTH6rZD4mImpGBDZLwDJ4sySdc5BAKXFvycHe8b74QqyVER4CBAgQIECAAAECBAgQIECAAAECBAgQIECAAIGfLNBceOA5UeozM2IHJwKbJWAZvFmSzjlYoMTfTSf7r4r/cfRdESXxECBAgAABAgQIECBAgAABAgQIECBAgAABAgQI/BSBd+VR9T3j10QVvxgRA1YENkPAMngzFJ1xkEBG3jYY5p9t7Fi5LnaVKR4CBAgQIECAAAECBAgQIECAAAECBAgQIECAAIFDEDh/48nNoHp9Zj48Isoh/IWfEPipApbBLsgMBPKa6c7hR2JXOTCDwx1JgAABAgQIECBAgAABAgQIECBAgAABAgQIEOimwHm5Uq9MzyiRz87I1W6GlGqeApbB89TuQa2syvVtO3l37Fu9OdZK24PIIhIgQIAAAQIECBAgQIAAAQIECBAgQIAAAQIENk9gz30nVWX4xpL5qIioN+9gJ/VRwDK4j1OfXeZRKdPLJuur/yfOLRuzK+NkAgQIECBAgAABAgQIECBAgAABAgQIECBAgEBXBbI0b5u8IDJflhHbu5pSrvkIWAbPx7kXVTLii+1gsDfOif+IUrIXoYUkQIAAAQIECBAgQIAAAQIECBAgQIAAAQIECGy2wB9/+9hq+8obSlU9KTKazT7eef0RsAzuz6xnmjRLuavJ9l2jJwy/GqeVyUyLOZwAAQIECBAgQIAAAQIECBAgQIAAAQIECBAg0HWB8+97etMMX5ORR3Y9qnyzE7AMnp1tv04u+enpMcOrYle5t1/BpSVAgAABAgQIECBAgAABAgQIECBAgAABAgQIzEDgnbmjXh+/JiJ+KTKGM6jgyB4IWAb3YMizjpiR+waRf7axc+WG2FWms67nfAIECBAgQIAAAQIECBAgQIAAAQIECBAgQIBALwQuXH98U+o3ZMkTIqPqRWYhN1XAMnhTOft6WHX19L59n4i3POJAXwXkJkCAAAECBAgQIECAAAECBAgQIECAAAECBAhsusCeHNRl+vKS7fMyYnXTz3dg5wUsgzs/4tkGzCj/1q42fx7Xx75YK+1sqzmdAAECBAgQIECAAAECBAgQIECAAAECBAgQINAzgQvy+KqevLFkPiYi6p6lF/chClgGP0TAPv95iViPUt4zOab5h9hVRn22kJ0AAQIECBAgQIAAAQIECBAgQIAAAQIECBAgMCuB5qLx8yLzjMzYMasazu2mgGVwN+c6l1QZ8f/a1cFl8cb4VpSScymqCAECBAgQIECAAAECBAgQIECAAAECBAgQIECgbwKX5jHVePz6kvGzETHoW3x5H7yAZfCDt+v1X2bkt5oq3jm6ZXhtrJVJrzGEJ0CAAAECBAgQIECAAAECBAgQIECAAAECBAjMWuBt+dQmR6/LKMfMupTzuyNgGdydWc43SeYnpmX4/thd9s+3sGoECBAgQIAAAQIECBAgQIAAAQIECBAgQIAAgR4K7MntdRmfHRnPiIhhDwVEfhAClsEPAq3vf5JRbh5WzbvWj44bY1eZ9t1DfgIECBAgQIAAAQIECBAgQIAEBgaEAAAgAElEQVQAAQIECBAgQIDAXAQuzUc3o9FvZyknR0Y1l5qKLLWAZfBSj28Lmi/RlihXTgbNp+Kcsr4FHShJgAABAgQIECBAgAABAgQIECBAgAABAgQIEOinwFo29YkbLylV9YLM2NZPBKkPR8Ay+HC0/DYy2q+1sfLu2Be3xVppkRAgQIAAAQIECBAgQIAAAQIECBAgQIAAAQIECMxR4Lx7Hl6trPxWKdXjIttmjpWVWkIBy+AlHNpWtVwi7itt/OW4GnwhdpfxVvWhLgECBAgQIECAAAECBAgQIECAAAECBAgQIECgzwLNnvGzI/KVGbGjzw6yP7CAZfADG/nF9wUyPjdt918e/+PouyJKgiFAgAABAgQIECBAgAABAgQIECBAgAABAgQIENgCgXflUdV949eViJ+PiMEWdKDkkghYBi/JoLa6zYy8fTDNP9t42MrXY1eZbnU/6hMgQIAAAQIECBAgQIAAAQIECBAgQIAAAQIEei1w8cbPNW28PrMcGxGl1xbC/0QBy2CX49AESn50msNrYnfZf2h/4FcECBAgQIAAAQIECBAgQIAAAQIECBAgQIAAAQIzE7g0V+uN0VlRlWdGxsrM6jh4qQUsg5d6fPNpPqvy78PS/Pn6zXFTrJV2PlVVIUCAAAECBAgQIECAAAECBAgQIECAAAECBAgQ+KkCF+WpVTt6YynlEZFR0SLwwwKWwe7ETxfImJS6vG9yoPlsnFs2cBEgQIAAAQIECBAgQIAAAQIECBAgQIAAAQIECCyIwFpWzYkbL4pS/2ZGbl+QrrSxQAKWwQs0jEVsJSO+3FaD98TvxTejlFzEHvVEgAABAgQIECBAgAABAgQIECBAgAABAgQIEOitwJ/kcdXK+A0l44mR0fTWQfAfK2AZ7GL8RIEseXc9Le8eV4N/jt1ljIoAAQIECBAgQIAAAQIECBAgQIAAAQIECBAgQGABBS4a/bcm49WZccQCdqelLRSwDN5C/IUvXcVnp9sGV8ZvlbsXvlcNEiBAgAABAgQIECBAgAABAgQIECBAgAABAgT6KnDJ7UfWk6NfExFPjYhBXxnk/lEBy2C34scKZORtg8w/2zh25brYVaaYCBAgQIAAAQIECBAgQIAAAQIECBAgQIAAAQIEFlhgz8aTmhJvyCwPj4iywJ1qbY4ClsFzxF6qUpkfmu4ffjTeUg4sVd+aJUCAAAECBAgQIECAAAECBAgQIECAAAECBAj0UeC8a1fqbT9zemnbX8+I1T4SyPyjApbBbsWPCGTk9e1g+udx47ZbYq20iAgQIECAAAECBAgQIECAAAECBAgQIECAAAECBJZA4NJ7T6w2Br9TSnlURNRL0LEWZyxgGTxj4KU7vlQbpR1fNhnd/Pdx7uM3lq5/DRMgQIAAAQIECBAgQIAAAQIECBAgQIAAAQIEeizQXDx+QUzz5RmxvccMon9PwDLYVThIIKP9UjtYeU+cE/8RpSQeAgQIECBAgAABAgQIECBAgAABAgQIECBAgACBJRJ4a+6s6o3fLqV6YmQ0S9S5VmcgYBk8A9RlPbJE3Fci3jWOwZdidxkvaw59EyBAgAABAgQIECBAgAABAgQIECBAgAABAgR6LXDh+JlNla/KjCN67SB8WAa7BP8lUOIfpoPBe+Oc+HaEp4JdDQIECBAgQIAAAQIECBAgQIAAAQIECBAgQIDAUgqcd8dR1cqRbygRT4mIwVJm0PSmCFgGbwrj8h+SUb7d1O07RzcP/yXWymT5E0lAgAABAgQIECBAgAABAgQIECBAgAABAgQIEOixwEWjpzVtvC4jjuyxQu+jWwb3/gp8H6D622lTXx5vLvcgIUCAAAECBAgQIECAAAECBAgQIECAAAECBAgQWHKB8795RNUc8/oS8QueDl7yWT6E9i2DHwJeV/40I781mObbNx628vXYVaZdySUHAQIECBAgQIAAAQIECBAgQIAAAQIECBAgQKDXAm/d+IWmjjdklGN67dDj8JbBPR7+f0XPT023Da+KN5b7cBAgQIAAAQIECBAgQIAAAQIECBAgQIAAAQIECHREYG9uq+8avyYynhYRw46kEuMwBCyDDwOriz/NUr45qKbv2Dhq5XpPBXdxwjIRIECAAAECBAgQIECAAAECBAgQIECAAAECvRbYs/GkJuK3M8pxEVF6bdHD8JbBPRz6QZEzPzYtww/F7rK/7xTyEyBAgAABAgQIECBAgAABAgQIECBAgAABAgQ6J3BertQr07OjtP8tMlY6l0+gnypgGdzjC5KR+4ZV+471o1dv9FRwjy+C6AQIECBAgAABAgQIECBAgAABAgQIECBAgEC3Bf50/THNqPxOlnKCp4O7PeofTmcZ3K95H5y2VB+c3lt/LN5SDvSZQXYCBAgQIECAAAECBAgQIECAAAECBAgQIECAQKcF9uSgnh44s9TNszNitdNZhTtIwDK4pxciI29uY/iO2Bc3x1ppe8ogNgECBAgQIECAAAECBAgQIECAAAECBAgQIECgHwIX5anNdPSmrMopkVH1I7SUlsF9vQOlvXI6WPlknFPW+0ogNwECBAgQIECAAAECBAgQIECAAAECBAgQIECgNwJ7s67vmr6sRD4/M7f1JnfPg1oG9/ACZMkb2jL9s7hl262eCu7hBRCZAAECBAgQIECAAAECBAgQIECAAAECBAgQ6KfAO/P4an1yTsl8VETU/UToV2rL4H7NO6JEW0p57+RA89k4t2z0Lb68BAgQIECAAAECBAgQIECAAAECBAgQIECAAIE+CzQXjl8cJX4zI7f32aEv2S2D+zLp7+XMUq5tB8274k1xW5SSPYsvLgECBAgQIECAAAECBAgQIECAAAECBAgQIECg3wJ77n5YlcM3lVI9xtPB3b8KlsHdn/H9E45LlL+c7Gw+F7vKqF/RpSVAgAABAgQIECBAgAABAgQIECBAgAABAgQIEPiOQHPR+PnR5ukZ4engjl8Jy+COD/j+8TLbr7TDlXfHOfEfngru0eBFJUCAAAECBAgQIECAAAECBAgQIECAAAECBAjcX+CPv31stWPbG0uJx0dGA6e7ApbB3Z3tQclKiQNlOnn3uNr2hdhdxj2JLSYBAgQIECBAgAABAgQIECBAgAABAgQIECBAgMCPEWj2jJ8dka/MiB2AuitgGdzd2R6ULCP+sa0H74nfizsjfCu4J2MXkwABAgQIECBAgAABAgQIECBAgAABAgQIECDw4wX25NFVjH+7ZDw5iqeDu3pNLIO7Otn75SpVuadUzZ+NJ5//Suz+FU8F92DmIhIgQIAAAQIECBAgQIAAAQIECBAgQIAAAQIEHlDg4nxG045fkxlHPOBv/WApBSyDl3Jsh9l0xuemZXBZ7C7fPsy/9HMCBAgQIECAAAECBAgQIECAAAECBAgQIECAAIGuClySR1bj8RtKiZ+LiEFXY/Y5l2Vwx6efkXc1Vbx9dMvw2lgrk47HFY8AAQIECBAgQIAAAQIECBAgQIAAAQIECBAgQOBwBC4Y/VJTxRsy4sjD+TO/XQ4By+DlmNOD77LE30zHd10Rf3j8vQ/+EH9JgAABAgQIECBAgAABAgQIECBAgAABAgQIECDQSYH/+Y0d9VHHvi4inurp4O5N2DK4ezP9QaLMvGMwybdvHL/yb7GrTDscVTQCBAgQIECAAAECBAgQIECAAAECBAgQIECAAIEHK/C2jac0Wf1WltwZGeXBHuPvFk/AMnjxZrJ5HWX1iek9//GB+KMT79u8Q51EgAABAgQIECBAgAABAgQIECBAgAABAgQIECDQKYFLc7XeGO+KEk+PiGGnsvU8jGVwRy9ARt42iHzHxs6VGzwV3NEhi0WAAAECBAgQIECAAAECBAgQIECAAAECBAgQ2CyBC/PxTTV6Y2Z5eISngzeLdavPsQze6gnMqn6pPjzNb34kdp+8f1YlnEuAAAECBAgQIECAAAECBAgQIECAAAECBAgQINARgb05rO8avTKi/FpkrHQkVe9jWAZ38ApkKbcMp5N3rt+2emOslbaDEUUiQIAAAQIECBAgQIAAAQIECBAgQIAAAQIECBDYbIELDjy6qarfyVJOjIxqs4933vwFLIPnbz77im37/umBlb+Kt5QDsy+mAgECBAgQIECAAAECBAgQIECAAAECBAgQIECAQCcE1rKpTxydUUp5bkasdiJTz0NYBnfsAmSUG9tJ8864PW7xVHDHhisOAQIECBAgQIAAAQIECBAgQIAAAQIECBAgQGDWAv9fnlwNJ28qJR/h6eBZY8/+fMvg2RvPtUKJ8r7JsPl0nFPW51pYMQIECBAgQIAAAQIECBAgQIAAAQIECBAgQIAAgeUXWMuqPmn6klLaF2bGtuUP1O8ElsEdmn+WvKGdTt8Zt23b56ngDg1WFAIECBAgQIAAAQIECBAgQIAAAQIECBAgQIDAPAXOy4dXK6M3lyiPjIh6nqXV2lwBy+DN9dzS00op752c2nwmXlo2trQRxQkQIECAAAECBAgQIECAAAECBAgQIECAAAECBJZaoL5w8tIS7YuyeDp4mQdpGbzM07tf71nKDW3dvCNuim94KrgjQxWDAAECBAgQIECAAAECBAgQIECAAAECBAgQILBVAn+aD6/GkzeXzEdFiWqr2lD3oQlYBj80v4X565LlsslK8xnfCl6YkWiEAAECBAgQIECAAAECBAgQIECAAAECBAgQILDUAvWe9ZeVUvl28BJP0TJ4iYf3/dYz8t/bdvoO3wruwDBFIECAAAECBAgQIECAAAECBAgQIECAAAECBAgsisAFeXxVf+/bwenp4EUZy+H0YRl8OFoL+tsS5X2TYfNpTwUv6IC0RYAAAQIECBAgQIAAAQIECBAgQIAAAQIECBBYSoEs9QUbLyt19RuZvh28jCO0DF7Gqd2v56zKv7eT5h1xW+zzreAlH6b2CRAgQIAAAQIECBAgQIAAAQIECBAgQIAAAQKLJnBRnlC1ozeXUh4Rng5etOk8YD+WwQ9ItNg/KKVcPhk0n/JU8GLPSXcECBAgQIAAAQIECBAgQIAAAQIECBAgQIAAgaUUyCz1no2Xl6p6gaeDl2+ClsHLN7MfdJxRbmyr8Tvilm23eip4iQepdQIECBAgQIAAAQIECBAgQIAAAQIECBAgQIDAIgucnydWzeR3S0lPBy/ynH5Mb5bBSzaw+7dbsr1isrLy154KXuIhap0AAQIECBAgQIAAAQIECBAgQIAAAQIECBAgsOgC33k6+IKN00tTPz8zty16u/r7LwHL4CW9DZl5U1tP3+6p4CUdoLYJECBAgAABAgQIECBAgAABAgQIECBAgAABAssksCdPqmL0u6WUU307eHkGZxm8PLM6uNPSXjkdrHzSU8HLOkB9EyBAgAABAgQIECBAgAABAgQIECBAgAABAgSWSGAtq/rE0emlqk7zdPDyzM0yeHlm9YNOs5Sb2tK8PW4J3wpewvlpmQABAgQIECBAgAABAgQIECBAgAABAgQIECCwlAKX3HdyM25+N6tyiqeDl2OClsHLMaeDuyzVldNB7angZZydngkQIECAAAECBAgQIECAAAECBAgQIECAAAECyyrwnaeDTxqdUaKclhGryxqjT31bBi/ZtDPy5nYyfXvcvu2WWCvtkrWvXQIECBAgQIAAAQIECBAgQIAAAQIECBAgQIAAgWUWuGD/KU09OCcjPR28BHO0DF6CIR3UYlVdNW3qT/hW8LINTr8ECBAgQIAAAQIECBAgQIAAAQIECBAgQIAAgQ4IeDp4qYZoGbxE48ooN7eD5u1xY3gqeInmplUCBAgQIECAAAECBAgQIECAAAECBAgQIECAQKcELshTmnri6eAlGKpl8BIM6b9arK6e3rfvE/GWRxxYqrY1S4AAAQIECBAgQIAAAQIECBAgQIAAAQIECBAg0B2BvVnXd43OKFme59vBiz1Wy+DFns8PusvMW9rSvj32rd7sW8FLMjRtEiBAgAABAgQIECBAgAABAgQIECBAgAABAgS6KnBRntq0k3Oy5MmRUXU15rLnsgxelgm27funB1b+Kt5SPBW8LDPTJwECBAgQIECAAAECBAgQIECAAAECBAgQIECgqwLfeTr4W6NXlFKe6+ngxR2yZfDizuYHnWUpt7Q58VTwEsxKiwQIECBAgAABAgQIECBAgAABAgQIECBAgACB3gicn49o6tE5WZWTPB28mFO3DF7MuRzcVbYfmO5f+bingpdhWHokQIAAAQIECBAgQIAAAQIECBAgQIAAAQIECPRE4D+/HXxmyfIcTwcv5swtgxdzLj/oKiNvbev27XHz6k2+Fbzgw9IeAQIECBAgQIAAAQIECBAgQIAAAQIECBAgQKBvAnsOPLIpzZsy0tPBCzh7y+AFHMpBLZX2g9N7Vz7mqeBFH5T+CBAgQIAAAQIECBAgQIAAAQIECBAgQIAAAQI9FFj7ZFOf/OuvKNl6OngBx28ZvIBD+X5LGeXWtp54KniBZ6Q1AgQIECBAgAABAgQIECBAgAABAgQIECBAgEDvBf7kwKOaleZNmXmibwcv1m2wDF6seRzcTeaHpvuHH/VU8CIPSW8ECBAgQIAAAQIECBAgQIAAAQIECBAgQIAAgZ4LrGVTnzI9s7T56xm52nONhYpvGbxQ4/ivZjJy37AeXrp+c/hW8ILOSFsECBAgQIAAAQIECBAgQIAAAQIECBAgQIAAAQLfE7g4H9VMR+dkqU+IbCsuiyFgGbwYc/jRLrL60PTY+qOxqxxY1Bb1RYAAAQIECBAgQIAAAQIECBAgQIAAAQIECBAgQOC7Ap/Mpv7a9KwS+WxPBy/OnbAMXpxZ/KCT7z4V3LZvX79t9cZYK+0CtqglAgQIECBAgAABAgQIECBAgAABAgQIECBAgAABAgcLXHDg0U3VvCkjT4yIgmfrBSyDt34GP6aDvGa6c/gRTwUv5HA0RYAAAQIECBAgQIAAAQIECBAgQIAAAQIECBAg8OME9vzDoC4/f1ZEeXZkrEDaegHL4K2fwUEdZJR9w7Z5+/pt4angBZuNdggQIECAAAECBAgQIECAAAECBAgQIECAAAECBB5A4KIDP9NMqzf9/+zdebytd10f+u/3Wc/a+0w5SYAwIyoicMGhLWgtTqAXxKpUpAfshUAGsiFJo6bltr3959x/brW9lWskydn7ZNBgGSKoLWipCFzBilfrhFjFaJkSQgIh0xn2XsPzvS+0VqFg9rDW3mut/c6/5/l9h/fvyV+f115PZT7KXwfv/dsiDN77O/j8Cbp65/jhS+/0V8GzdjHmIUCAAAECBAgQIECAAAECBAgQIECAAAECBAgQeEiB1er3avCiaPLZ/jr4IbWm/oAweOrEm29QkXctNaOb1+848DHfCt68mycJECBAgAABAgQIECBAgAABAgQIECBAgAABAgRmSGB1/Ult9l5ZVRf46+C9vRdh8N76f373rHePa+kdsZJnZmkssxAgQIAAAQIECBAgQIAAAQIECBAgQIAAAQIECBDYtMDxWuo9dviSqPiGiFja9DkPTlxAGDxx0u0VrKp7+23dsHF0+SNxLMfbq+IUAQIECBAgQIAAAQIECBAgQIAAAQIECBAgQIAAgRkQWNt4elvNKyrq3BmYZt+OIAyenav/9fHovrfFFY88NTsjmYQAAQIECBAgQIAAAQIECBAgQIAAAQIECBAgQIDANgR+vA42h4cXZsTXRER/GxUcmYCAMHgCiDstkZmnmnF38+CupT+O4znaaT3nCRAgQIAAAQIECBAgQIAAAQIECBAgQIAAAQIECOy5wInBM9vMl1bUOXs+yz4dQBg8AxdfFb/bnT395viR8++bgXGMQIAAAQIECBAgQIAAAQIECBAgQIAAAQIECBAgQGDnAjd++pxmeO4rs4mnRkW784IqbFVAGLxVsck/P2i6eMOw6f9urORw8uVVJECAAAECBAgQIECAAAECBAgQIECAAAECBAgQILA3Au11Z78ler3vr4jDezPB/u4qDN7j+6/qPtzl8i1xWdwTmbXH42hPgAABAgQIECBAgAABAgQIECBAgAABAgQIECBAYHICN9d5zWB0SUY9KSJ6kyus0mYEhMGbUZreM5VNvnl0tv1AXJUb02ujMgECBAgQIECAAAECBAgQIECAAAECBAgQIECAAIG9EWhXh8+LqBdUxKG9mWD/dhUG7+HdV+THumhvjsviU/4qeA8vQmsCBAgQIECAAAECBAgQIECAAAECBAgQIECAAIHpCVxTFzQHRpdm1JdFRTO9Rip/oYAweC/fiex+Ydxffm9clOt7OYbeBAgQIECAAAECBAgQIECAAAECBAgQIECAAAECBKYnUNk7Mf6+zO65FXFgen1UFgbPyDtQUXd20d0Udx64PY5nNyNjGYMAAQIECBAgQIAAAQIECBAgQIAAAQIECBAgQIDA5AVWz35ZG+3FFfXoiMjJN1Dxiwn4y+C9ei+q/tM473lnrDz2zF6NoC8BAgQIECBAgAABAgQIECBAgAABAgQIECBAgACBXRE4Xm3v0YN/GE1+U1Qs70pPTUIYvAcvQVXds7S0dMP6kfhYHMvxHoygJQECBAgQIECAAAECBAgQIECAAAECBAgQIECAAIHdFbhx/SntKF9ZmedH+evg3cAXBu+G8hf2yHrf+MDSL8SFeXov2utJgAABAgQIECBAgAABAgQIECBAgAABAgQIECBAYNcFbv7Igd7wcf8oovlbUd3Srvffhw2Fwbt86ZX1QFtx4+D8pdv8VfAu42tHgAABAgQIECBAgAABAgQIECBAgAABAgQIECCwtwJrg69vK15WEefs7SD7o7swePfv+bfGbf8tcUk+uPutdSRAgAABAgQIECBAgAABAgQIECBAgAABAgQIECCwhwK31OFmffiK7OLpkdHu4ST7orUweBevOSPWsxc/NRz3PxQrOdzF1loRIECAAAECBAgQIECAAAECBAgQIECAAAECBAgQmAmB/sn6u1XDf1gVR2ZioAUeQhi8i5dbFR/q2v6/i0vj3oisXWytFQECBAgQIECAAAECBAgQIECAAAECBAgQIECAAIHZEPiZOtqcHV6c1Tw5qvPXwVO8FWHwFHG/oPQ4e/nvRkfb34pjOdi9tjoRIECAAAECBAgQIECAAAECBAgQIECAAAECBAgQmC2B9vrhc6Op762IQ7M12WJNIwzepfusyD/rmvan49K4O9JfBe8SuzYECBAgQIAAAQIECBAgQIAAAQIECBAgQIAAAQKzKHBDPawZjy7NqC+PiN4sjrgIMwmDd+kWs/Kto+X2/XFRru9SS20IECBAgAABAgQIECBAgAABAgQIECBAgAABAgQIzKxA7+Tou7O651XFwZkdcs4HEwbvwgVW1R1db3xT3HHwk3E8u11oqQUBAgQIECBAgAABAgQIECBAgAABAgQIECBAgACB2RZYrce0Mbi0Mh8bFc1sDzuf0wmDd+Pexs0vjtd774qr8+xutNODAAECBAgQIECAAAECBAgQIECAAAECBAgQIECAwMwLHK+m97jBi7LLb6mIAzM/7xwOKAye8qVV1t1L46Ub1++Kj/ur4CljK0+AAAECBAgQIECAAAECBAgQIECAAAECBAgQIDBfAqvrT2qjd1FFPSIicr6Gn/1phcHTvqOq94xz6e2xkmem3Up9AgQIECBAgAABAgQIECBAgAABAgQIECBAgAABAnMlcGst9T47fGlkPCsiluZq9jkYVhg8xUuqqPv6VTdsPGz5v8WxHE+xldIECBAgQIAAAQIECBAgQIAAAQIECBAgQIAAAQIE5lNgrZ7exuCVVXl0PheY3amFwdO8m4wPjIf9t8YVeWqabdQmQIAAAQIECBAgQIAAAQIECBAgQIAAAQIECBAgMLcCt9bB5rPDV2TGMyKiP7d7zODgwuApXUpGnG6ibh7cufRHcTxHU2qjLAECBAgQIECAAAECBAgQIECAAAECBAgQIECAAIH5F7h28Ky2zZdU1Dnzv8zsbCAMntJdVMTvdUun3xQXnX/flFooS4AAAQIECBAgQIAAAQIECBAgQIAAAQIECBAgQGAxBG6sc5rx8JUZ8dSoaBdjqb3fQhg8nTsYNhFvGN552+/G8acPptNCVQIECBAgQIAAAQIECBAgQIAAAQIECBAgQIAAAQKLI9CeOPutkb1/UBGHF2ervd1EGDwF/6r8cLfUviEuis9EZk2hhZIECBAgQIAAAQIECBAgQIAAAQIECBAgQIAAAQIEFkvguvvOb5oDl2Q2XxkRvcVabm+2EQZPwT0j3zzaaH89rsqNKZRXkgABAgQIECBAgAABAgQIECBAgAABAgQIECBAgMBCCrRr68+Par6rIg4t5IK7vJQweMLgFXl717Y3xif+z0/F8ePdhMsrR4AAAQIECBAgQIAAAQIECBAgQIAAAQIECBAgQGBxBU6eelTb9S+rzMdGRbO4i+7OZsLgSTs3zS+Nz+39chzLs5MurR4BAgQIECBAgAABAgQIECBAgAABAgQIECBAgACBhRY4Xk3vsYMXR+Q3R8XyQu+6C8sJgyeIXJn3Lo3Ga+vv/Q8fi589Np5gaaUIECBAgAABAgQIECBAgAABAgQIECBAgAABAgQI7A+B1Y2nttFcXFHn7o+Fp7elMHiStk3zG+NB72fjijw1ybJqESBAgAABAgQIECBAgAABAgQIECBAgAABAgQIENg3Aj/+iYPNoQsuymieHhntvtl7CosKgyeHOmia+Klh1/9grORwcmVVIkCAAAECBAgQIECAAAECBAgQIECAAAECBAgQILC/BNq14d+LiB+oqiP7a/PJbisMnpBnVXdbl8s/FStxT0TWhMoqQ4AAAQIECBAgQIAAAQIECBAgQIAAAQIECBAgQGD/CbyuzmsOjV6VUV8REb39BzCZjYXBk3GMjO5to6Xl98VFuT6hksoQIECAALxzDR0AACAASURBVAECBAgQIECAAAECBAgQIECAAAECBAgQ2LcCvbXR92R031kVB/ctwg4XFwbvEPBzxyvqrq6/dDI+HnfE8ewmUFIJAgQIECBAgAABAgQIECBAgAABAgQIECBAgAABAvtb4IazT2y75tKqvCAicn9jbG97YfD23D7/VNZ7x/ff+/Z47aNPT6KcGgQIECBAgAABAgQIECBAgAABAgQIECBAgAABAgT2vcBq9Xsx/EcR8cyIWNr3HtsAEAZvA+2vH8mMU031Tw7Oj9viWI53WM5xAgQIECBAgAABAgQIECBAgAABAgQIECBAgAABAgT+UmCtvr6t4csq4hwoWxcQBm/d7PNOVPR+r4vmjbGS9++wlOMECBAgQIAAAQIECBAgQIAAAQIECBAgQIAAAQIECPx1gWvrSNMbXpJNfHVUtHC2JiAM3prXFz5dGfkzo/Pb34xjOdhZKacJECBAgAABAgQIECBAgAABAgQIECBAgAABAgQIEPhCgfbk8LnR1fdWxCE6WxMQBm/N6/OersiPdzG4KS479KnIrB2UcpQAAQIECBAgQIAAAQIECBAgQIAAAQIECBAgQIAAgS8m8MZ6RPvgaKWyHh8VDaTNCwiDN2/1Pz+Z3S+OTy2/K67Oszsp4ywBAgQIECBAgAABAgQIECBAgAABAgQIECBAgAABAl9CoCp7a2dfnNH/5oo6wGnzAsLgzVt93pMV+dmlpl1bvyM+Fsez22YZxwgQIECAAAECBAgQIECAAAECBAgQIECAAAECBAgQeCiB69af0vby4oo876Ee9e9/JSAM3u7bkPGB8bD/1rgiT223hHMECBAgQIAAAQIECBAgQIAAAQIECBAgQIAAAQIECGxC4OY60GwMX5kZz4iI/iZOeCQihMHbeQ0yNpombh6O+x+KlRxup4QzBAgQIECAAAECBAgQIECAAAECBAgQIECAAAECBAhsXqA9MfymaOrFVXFk86f295PC4G3cf1X34e7g8k/HK+KzEVnbKOEIAQIECBAgQIAAAQIECBAgQIAAAQIECBAgQIAAAQJbEVitc5vYuCyj+YqI6G3l6H59Vhi8jZvPzJ8drbfvj6tyYxvHHSFAgAABAgQIECBAgAABAgQIECBAgAABAgQIECBAYBsCvevW/342zf9aGQe3cXzfHREGb/HKK/NT3XB4Q3z64B1xPLstHvc4AQIECBAgQIAAAQIECBAgQIAAAQIECBAgQIAAAQLbFbj2zBPafv/SqnpUROR2y+yXc8Lgrd50Nu8eV+8dsZJntnrU8wQIECBAgAABAgQIECBAgAABAgQIECBAgAABAgQI7EDgvdX2bhv/YFT3DRGxtINK++KoMHgL15wRD/ayv7ZxXvxZHMvxFo56lAABAgQIECBAgAABAgQIECBAgAABAgQIECBAgACBSQicGHxd2+TLquroJMotcg1h8BZutyp+txv03xhX5QNbOOZRAgQIECBAgAABAgQIECBAgAABAgQIECBAgAABAgQmJXBLHW7ODi/JjKdERTupsotYRxi82VvN6DLyDaPz2v8Sx3Kw2WOeI0CAAAECBAgQIECAAAECBAgQIECAAAECBAgQIEBgsgLtyeG3R8X3VdXhyVZerGrC4E3eZ0V9rBsNb4rLD98VmbXJYx4jQIAAAQIECBAgQIAAAQIECBAgQIAAAQIECBAgQGDSAj/9wMPb9eWVynxCVDSTLr8o9YTBm73JbN4+PtV7d1ydZzd7xHMECBAgQIAAAQIECBAgQIAAAQIECBAgQIAAAQIECExHoLe28QNZ+a0VcWA6Hea/qjB4E3dYlfcsLbdr6x+Lj8fx7DZxxCMECBAgQIAAAQIECBAgQIAAAQIECBAgQIAAAQIECExT4EQ9uY3BJZV5/jTbzHNtYfBmbq+J/zwe3PdzccUjT23mcc8QIECAAAECBAgQIECAAAECBAgQIECAAAECBAgQIDBlgWtquVkeviIjvjYi+lPuNpflhcEPcW0ZsZ5t3DT8yv4fxnNyNJe3bGgCBAgQIECAAAECBAgQIECAAAECBAgQIECAAAECCyjQXx18Y2Ucq4ojC7jejlcSBj8EYUX8Udfr3xKXxr0RWTsWV4AAAQIECBAgQIAAAQIECBAgQIAAAQIECBAgQIAAgckI/EwdbU6PXpVRT4qI3mSKLk4VYfBD3GU2+ZbR2fY/x1W5sTjXbhMCBAgQIECAAAECBAgQIECAAAECBAgQIECAAAECiyHQW1t/QXbN8yvj4GJsNLkthMF/g2VF3tk1wxvijoOfjOPZTY5dJQIECBAgQIAAAQIECBAgQIAAAQIECBAgQIAAAQIEJiJwfT2ubUavqqhHR0ROpOaCFBEG/40XWb8yjqVfjJU8syD3bQ0CBAgQIECAAAECBAgQIECAAAECBAgQIECAAAECiyVwvNreowcvjab3DVHd8mItt7NthMFfwi8jHuxVt7rxsOX/FsdyvDNmpwkQIECAAAECBAgQIECAAAECBAgQIECAAAECBAgQmJrAan1Nm6MLq+ro1HrMYWFh8Je4tKr4/a7ff0Nckg/O4b0amQABAgQIECBAgAABAgQIECBAgAABAgQIECBAgMD+Efg3dbg5OnxVRnx1RPT2z+J/86bC4C/hk+PxG0ej238jrnryhpeFAAECBAgQIECAAAECBAgQIECAAAECBAgQIECAAIHZFmjXhs+Piu+qqEOzPenuTScM/iLWlfmpbjxci7v+9Z1x/Hi3e9ehEwECBAgQIECAAAECBAgQIECAAAECBAgQIECAAAEC2xK46cwT2lH/sqq6ICJyWzUW7JAw+ItdaNZ7x/ff+/Z47aNPL9h9W4cAAQIECBAgQIAAAQIECBAgQIAAAQIECBAgQIDAYgqsVr+Xw5dHxd+OiP5iLrm1rYTBX+CVEetN9tcGn4wPx/EcbY3T0wQIECBAgAABAgQIECBAgAABAgQIECBAgAABAgQI7JVAf3XwjZVxrCqO7NUMs9RXGPwFt1HR/XE3Xv6puDzvnaWLMgsBAgQIECBAgAABAgQIECBAgAABAgQIECBAgAABAg8hsFrnNjF6TWY9MSqa/e4lDP6CNyAj3zZaat8XF+X6fn857E+AAAECBAgQIECAAAECBAgQIECAAAECBAgQIEBg3gR6J0Yvyuy+rSIOzNvsk55XGPzXRKvqni6XTsSdcXscz27S2OoRIECAAAECBAgQIECAAAECBAgQIECAAAECBAgQIDBlgdWNp7bRXFxR506508yXFwZ//hX9+njUf1tckadm/uYMSIAAAQIECBAgQIAAAQIECBAgQIAAAQIECBAgQIDA/yzw43WwOTK8NCOeGhXtfiYSBv/l7VeMml7/pmEXH4yVHO7nl8LuBAgQIECAAAECBAgQIECAAAECBAgQIECAAAECBOZZoD1x9jsie99TEYfmeY+dzi4M/u+CFfmRrt/eGBfFZyKzdgrrPAECBAgQIECAAAECBAgQIECAAAECBAgQIECAAAECeySwevoxbbQrFfnoiMg9mmLP2wqD//IKes07xg/0fiWuzrN7fisGIECAAAECBAgQIECAAAECBAgQIECAAAECBAgQIEBg+wK3Vq93//B/iy6eFRFL2y803yeFwRFRUfcv9evE+seXPxrHs5vvKzU9AQIECBAgQIAAAQIECBAgQIAAAQIECBAgQIAAAQJxYvDMNvOlFXXOftUQBn8uDG7it7um/6a4JB/cry+CvQkQIECAAAECBAgQIECAAAECBAgQIECAAAECBAgslMA19xxtlo+uZNRXRERvoXbb5DLC4M/9SHgvbxkdbX8rjuVgk24eI0CAAAECBAgQIECAAAECBAgQIECAAAECBAgQIEBgxgV6a6Pvy6jnVtXBGR91KuPt+zC4Ij/ZRbsWl8WnIrOmoqwoAQIECBAgQIAAAQIECBAgQIAAAQIECBAgQIAAAQK7L3DD+le143xVRZ63+833vuO+D4Ojad417nq/FCt5Zu+vwwQECBAgQIAAAQIECBAgQIAAAQIECBAgQIAAAQIECExM4OaPHGiGj7s4u3h6ZLQTqzsnhfZ1GJwZp5uqtcH5S7fFsRzPyZ0ZkwABAgQIECBAgAABAgQIECBAgAABAgQIECBAgACBTQq0a8Nvi6oXVsThTR5ZmMf2dRhcGR/qTp9+Q/zI+fctzI1ahAABAgQIECBAgAABAgQIECBAgAABAgQIECBAgACBvxK4pi5ol0evrqzHRkWzn2j2dRiclbeOBu2vxVW5sZ8u3a4ECBAgQIAAAQIECBAgQIAAAQIECBAgQIAAAQIE9o3A8Wp6jxm8NDL/blQs75u9I2LfhsGVeXc3HK7Fpw/eEcez20+XblcCBAgQIECAAAECBAgQIECAAAECBAgQIECAAAEC+0pg7dTXt7X0soo4Zz/tvW/D4Kh6//jQ0s/HhXl6P124XQkQIECAAAECBAgQIECAAAECBAgQIECAAAECBAjsO4Fr60jTbKxk0zwpInr7Zf/9GgYPmowbh0/ufyiek6P9ctn2JECAAAECBAgQIECAAAECBAgQIECAAAECBAgQILBfBXonRt+d0T2vMg7uF4N9GQZX5J92cfbmWDnnnois/XLZ9iRAgAABAgQIECBAgAABAgQIECBAgAABAgQIECCwbwWury9vc3BZNfmwqMj94LAvw+Co7t+Pl5ffExfl+n64ZDsSIECAAAECBAgQIECAAAECBAgQIECAAAECBAgQ2PcCt9ZSc+/wlRnxtRHR3w8e+y4Mrqp7u1o6EXfFx+N4dvvhku1IgAABAgQIECBAgAABAgQIECBAgAABAgQIECBAgEBEe/3w2dGLF1XVkf3gse/C4Kj4zfG4/5a4Ik/thwu2IwECBAgQIECAAAECBAgQIECAAAECBAgQIECAAAEC/13guvvOb3sHX1OZT4iKZtFd9lcYnNE1GT89vOO234njTx8s+uXajwABAgQIECBAgAABAgQIECBAgAABAgQIECBAgACBzxfoXb9xLHr5zVGxvOg2+yoMrspPdOONG+Lyw3dFZi365dqPAAECBAgQIECAAAECBAgQIECAAAECBAgQIECAAIEvEFirp7cxeGVVHl10m30VBkc27xzX3f8pVh57ZtEv1n4ECBAgQIAAAQIECBAgQIAAAQIECBAgQIAAAQIECHwRgdU61MTwsszmyVFdu8hG+yYMzsgHezVe3XjY8n+LYzle5Eu1GwECBAgQIECAAAECBAgQIECAAAECBAgQIECAAAECX1qgXR0+L6JeUBGHFtlp34TBFd0Hu43lN8RV+cAiX6jdCBAgQIAAAQIECBAgQIAAAQIECBAgQIAAAQIECBB4CIGTZx7fjnsrlXlBROSieu2bMDi78ZtGwwMfiKtyY1Ev014ECBAgQIAAAQIECBAgQIAAAQIECBAgQIAAAQIECGxC4L3V9m5bvzCi97eiYmkTJ+bykX0RBlfUXV23tBp3xZ1xPLu5vClDEyBAgAABAgQIECBAgAABAgQIECBAgAABAgQIECAwMYH+6plvrGyPVcWRiRWdsUL7IgyOrnnf+HDvF+LCPD1j/sYhQIAAAQIECBAgQIAAAQIECBAgQIAAAQIECBAgQGAvBFY/e26b51xeUV8WFc1ejDDtnosfBmd0TRc3DrP/+7GSw2mDqk+AAAECBAgQIECAAAECBAgQIECAAAECBAgQIECAwHwI9NZGxyK6b46K5fmYeGtTLnwYXJl3dNmuxqVxd2TW1ng8TYAAAQIECBAgQIAAAQIECBAgQIAAAQIECBAgQIDAwgqcGHxd2+TLquroIu648GFwNPWecbf09ljJM4t4gXYiQIAAAQIECBAgQIAAAQIECBAgQIAAAQIECBAgQGCbAtfWkaYdvSajviIietusMrPHFjsMrhg1TZwcPrn/oXhOjmb2FgxGgAABAgQIECBAgAABAgQIECBAgAABAgQIECBAgMCeCPRWN/5BRj6nIg7syQBTbLrQYXBFfqzrr5+Mi498JsJPRE/xPVKaAAECBAgQIECAAAECBAgQIECAAAECBAgQIECAwHwKXPvg09r2wEUVde58LvClp17oMDiq3jXOpV/yE9GL9trahwABAgQIECBAgAABAgQIECBAgAABAgQIECBAgMCEBFY/eaiJh61kNE9etJ+KXtwwOGOjN95YG9x15I/juJ+IntD/CsoQIECAAAECBAgQIECAAAECBAgQIECAAAECBAgQWDiB3troBdl1z6+Mg4u03MKGwRX5Z93w7I1x5dHPRkQt0qXZhQABAgQIECBAgAABAgQIECBAgAABAgQIECBAgACBCQpct/6VbS9XKvK8CVbd81ILGwZH0/zS+NzeL8exPLvnygYgQIAAAQIECBAgQIAAAQIECBAgQIAAAQIECBAgQGB2Ba6p5WZ5+KrMeFpUtLM76NYmW8gwOCvO9rru+o1HLP9pHMvx1kg8TYAAAQIECBAgQIAAAQIECBAgQIAAAQIECBAgQIDAfhNoTwy/I7K+pyIOLcruCxkGV+WHu+X2prgo71uUi7IHAQIECBAgQIAAAQIECBAgQIAAAQIECBAgQIAAAQJTFLjmzOPb5d6rK/IREZFT7LRrpRcyDI5o/sP49J3viauf4Ceid+1V0ogAAQIECBAgQIAAAQIECBAgQIAAAQIECBAgQIDAHAusVr/XDV8ZTXxdRPTneJP/MfrChcGZcapt+9eufzw+GsezW4RLsgMBAgQIECBAgAABAgQIECBAgAABAgQIECBAgAABAtMXaFeH3xxRL6qIw9PvNv0OCxcGV8Qfdhv9n4qr8oHp8+lAgAABAgQIECBAgAABAgQIECBAgAABAgQIECBAgMDCCNz04AXtcOnyinzMIvxU9MKFwdnlz40OtL8aF+X6wrx0FiFAgAABAgQIECBAgAABAgQIECBAgAABAgQIECBAYPoCx6vpPXr4ssh4VkQsTb/hdDssVBhcWQ9046Vr4674uJ+Inu6LozoBAgQIECBAgAABAgQIECBAgAABAgQIECBAgACBRRToXz/4hurFS6riyLzvt2BhcPx+1+u/IS7JB+f9YsxPgAABAgQIECBAgAABAgQIECBAgAABAgQIECBAgMAeCKzWuW2MrqisJ0RFswcTTKzlQoXB2ctbR2faX4urcmNiQgoRIECAAAECBAgQIECAAAECBAgQIECAAAECBAgQILCvBHonRi+Jpnt2VCzP8+ILEwZX5r1dtdfFnXG7n4ie51fS7AQIECBAgAABAgQIECBAgAABAgQIECBAgAABAgT2WOBEfV2bw5dXxDl7PMmO2i9OGBzx213bf5OfiN7R++AwAQIECBAgQIAAAQIECBAgQIAAAQIECBAgQIAAAQLX1pGmHVyekV8eEb15BVmYMDgz3zhab3/DT0TP66tobgIECBAgQIAAAQIECBAgQIAAAQIECBAgQIAAAQKzI9C7fuP7s8lvr4gDszPV1iZZiDC4qu7pekvXxR3xST8RvbUXwNMECBAgQIAAAQIECBAgQIAAAQIECBAgQIAAAQIECHwRgZMbT2vHcXFlHp1Xn4UIgyPj/xsP+7fGFXlqXi/C3AQIECBAgAABAgQIECBAgAABAgQIECBAgAABAgQIzJDAah1qYriSEU+e15+KXogwOLu8ZfTw9rfiWA5m6PUwCgECBAgQIECAAAECBAgQIECAAAECBAgQIECAAAECcyzQOzH67ozueZVxcB7XmPswuDLv7sbDE/Hqg5+MzJrHSzAzAQIECBAgQIAAAQIECBAgQIAAAQIECBAgQIAAAQIzKLC6/qQ2cqUiz53B6R5ypLkPg6PiP4/H9/1cXPFIPxH9kNftAQIECBAgQIAAAQIECBAgQIAAAQIECBAgQIAAAQIENi1wTS03S8PLsomnRkW76XMz8uC8h8HVRNw8jP7vxEoOZ8TUGAQIECBAgAABAgQIECBAgAABAgQIECBAgAABAgQILIhAuzb8zqj6+xVxaN5WmuswuCLv7JbaE/HKuMtPRM/bq2deAgQIECBAgAABAgQIECBAgAABAgQIECBAgAABAnMgcLIe33ajV1fWI6Ii52Di/zHiXIfBEfWr4weW/n28Nk/PE7pZCRAgQIAAAQIECBAgQIAAAQIECBAgQIAAAQIECBCYE4HV6jcxvCgjvjYi+nMy9Z+POc9h8LiJ/g3DiD/wE9Hz9MqZlQABAgQIECBAgAABAgQIECBAgAABAgQIECBAgMB8CbQnh98SXX1/RRyep8nnNgyuyNu7rl2NV8en/UT0PL1yZiVAgAABAgQIECBAgAABAgQIECBAgAABAgQIECAwZwLXP/jItlm6vCIfHTE/PxU9t2FwdPXucbP0jljJM3P2qhiXAAECBAgQIECAAAECBAgQIECAAAECBAgQIECAAIF5EjheTe8xw5dHxDMjYmleRp/XMHjYG9fa4O6l/xrHczQv2OYkQIAAAQIECBAgQIAAAQIECBAgQIAAAQIECBAgQGA+Bfqrg2+sjGNVcWReNpjLMLgyP9pVezJW4p6IrHnBNicBAgQIECBAgAABAgQIECBAgAABAgQIECBAgAABAnMq8Lp7z2sPHbmish4fFc08bDGXYXBE/co4ln7RT0TPwytmRgIECBAgQIAAAQIECBAgQIAAAQIECBAgQIAAAQKLIdA7OXpZdN03zstPRc9fGFzRNRVrw+aDH4qVZw4X47WxBQECBAgQIECAAAECBAgQIECAAAECBAgQIECAAAECsy7Qnhh+UzT14nn5qei5C4Mr8s6u2bg+Lj18d6SfiJ71/yHMR4AAAQIECBAgQIAAAQIECBAgQIAAAQIECBAgQGBhBG6qC9rB4MrKfFRE5KzvNXdhcDT1/vHy0s/HhXl61nHNR4AAAQIECBAgQIAAAQIECBAgQIAAAQIECBAgQIDAAgncWr3eveOLIrqvj4j+rG82d2Fw0/RvHt4RvxPHczDruOYjQIAAAQIECBAgQIAAAQIECBAgQIAAAQIECBAgQGCxBNqTw2+Pqu+risOzvtlchcFVdU/XX3p9XBx3+onoWX+1zEeAAAECBAgQIECAAAECBAgQIECAAAECBAgQIEBgAQWuPfOEtt9/TVU9fNa3m6swOJr4zfGg/5a4Ik/NOqz5CBAgQIAAAQIECBAgQIAAAQIECBAgQIAAAQIECBBYQIHjtdQ8ZnhZZjwtKtpZ3nCuwuDsxm8aDQ98IK7KjVlGNRsBAgQIECBAgAABAgQIECBAgAABAgQIECBAgAABAosr0J5Y/67I3vMr6tAsbzk3YXBF3d9F9/q488DtcTy7WUY1GwECBAgQIECAAAECBAgQIECAAAECBAgQIECAAAECCyxw7fpXtW1eVpHnzvKWcxQGxwe7jQffEFc9/IFZBjUbAQIECBAgQIAAAQIECBAgQIAAAQIECBAgQIAAAQILLnBzHWiGo8uz6qsiojer285NGJyZPzfqt78aF+X6rGKaiwABAgQIECBAgAABAgQIECBAgAABAgQIECBAgACB/SHQO7Hxwsx8bkUcmNWN5yIMzozTo1H3+rh7+aN+InpWXyVzESBAgAABAgQIECBAgAABAgQIECBAgAABAgQIENhHAmsbT2+7eGVlHp3VreciDK7KD3fZ3hgref+sQpqLAAECBAgQIECAAAECBAgQIECAAAECBAgQIECAAIF9JHBLHW7WR1dm1JdHRTOLm89FGBzZ/OL4VO9dcXWenUVEMxEgQIAAAQIECBAgQIAAAQIECBAgQIAAAQIECBAgsP8EemsbxyLym6NieRa3n4cweNCrun7wsKUPx7EczyKimQgQIECAAAECBAgQIECAAAECBAgQIECAAAECBAgQ2IcCq4O/3Ub8o4o4Zxa3n/kwuDI/2g3atbgy75lFQDMRIECAAAECBAgQIECAAAECBAgQIECAAAECBAgQILBPBVY/e26b5/zjinrcLP5U9MyHwdHVu8fN0jtiJc/s01fI2gQIECBAgAABAgQIECBAgAABAgQIECBAgAABAgQIzKhAb2308qjuGyJiadZGnO0wOKNrKk4Oo/8HsZLDWcMzDwECBAgQIECAAAECBAgQIECAAAECBAgQIECAAAEC+1ugvXb496JfP1AVR2ZNYqbD4Kr6VNcbXheXHr47MmvW8MxDgAABAgQIECBAgAABAgQIECBAgAABAgQIECBAgMA+F7i+Htk2gysr8pERkbOkMdNhcGT82vhA/+fiwjw9S2hmIUCAAAECBAgQIECAAAECBAgQIECAAAECBAgQIECAwJ8L3Fq93n3Di6Pi6yKiP0sqMx0GZ+VPjT7V/nYcz8EsoZmFAAECBAgQIECAAAECBAgQIECAAAECBAgQIECAAAECfynQrg6fExnfW1WHZ0llZsPgqrynq+G18eqDn/QT0bP0ypiFAAECBAgQIECAAAECBAgQIECAAAECBAgQIECAAIHPE7ipntAOB5dX5MNmSWZmw+CI+K3xffe/Jf7ZBQ/OEphZCBAgQIAAAQIECBAgQIAAAQIECBAgQIAAAQIECBAg8HkCt9ZS89nhSjbx1KhoZ0VnZsPgbPJNo7PtB+Kq3JgVLHMQIECAAAECBAgQIECAAAECBAgQIECAAAECBAgQIEDgiwn0rlt/QTbN8yvj4KwIzWQYXFUPdLn0k3Fn3B7Hs5sVLHMQIECAAAECBAgQIECAAAECBAgQIECAAAECBAgQIEDgiwqcWH9ym/mqijx3VoRmMwyO+INu48Fb4qqHPzArUOYgQIAAAQIECBAgQIAAAQIECBAgQIAAAQIECBAgQIDAlxT48TrYHN64PKN5UkT0ZkFqJsPgrPz50XL7/8ZFuT4LSGYgQIAAAQIECBAgQIAAAQIECBAgQIAAAQIECBAgQIDAQwn0To5emF333Io48FDP7sa/z1wYnBFnetG9fuPO5Y/4iejdeAX02hE3eAAAIABJREFUIECAAAECBAgQIECAAAECBAgQIECAAAECBAgQIEBgIgI3bDyj7eIVVXl0IvV2WGTmwuCK/JPuzKkb40fOv2+HuzlOgAABAgQIECBAgAABAgQIECBAgAABAgQIECBAgACB3RO49u4jTXvulZn5xKhodq/xF+80c2FwNPVL43OXfjmO5dm9xtGfAAECBAgQIECAAAECBAgQIECAAAECBAgQIECAAAECWxHondh4STT57KhY3sq5aTw7Y2FwM+j1e9cPPh5/EsdzNI2F1SRAgAABAgQIECBAgAABAgQIECBAgAABAgQIECBAgMC0BPonB3+nuvjBijhnWj02W3emwuCK/Fh3oF2NV8RnI7I2u4TnCBAgQIAAAQIECBAgQIAAAQIECBAgQIAAAQIECBAgMBMCr7v3vPbQoX9cmY/d65+KnqkwOKreM86lt8dKnpmJizIEAQIECBAgQIAAAQIECBAgQIAAAQIECBAgQIAAAQIEtiRQ2Ts5fHl08ayIWNrS0Qk/PEthcDXjODns9T8YKzmc8J7KESBAgAABAgQIECBAgAABAgQIECBAgAABAgQIECBAYFcE2uuHz45evKiqjuxKwy/RZGbC4Iq6qxsNr4vLD98V6Sei9/Kl0JsAAQIECBAgQIAAAQIECBAgQIAAAQIECBAgQIAAgR0InDz1qHbcv7IyL4iI3EGlHR2dmTA4Mj4wHvbfGlfkqR1t5DABAgQIECBAgAABAgQIECBAgAABAgQIECBAgAABAgT2UuDW6jX3Di/LimdERrtXo8xMGJzd+E2j4YEPxFW5sVcY+hIgQIAAAQIECBAgQIAAAQIECBAgQIAAAQIECBAgQGASAr210Quy655fGQcnUW87NWYiDM6I06Pe+Cfi9gOfiOPZbWcRZwgQIECAAAECBAgQIECAAAECBAgQIECAAAECBAgQIDAzAifrae14cHFlHt2rmWYiDK7o/qSL5RtiJe/fKwh9CRAgQIAAAQIECBAgQIAAAQIECBAgQIAAAQIECBAgMDGBW+pwe3bww5X5+KhoJlZ3C4VmIgyObvTL4+a+/xgrjz2zhdk9SoAAAQIECBAgQIAAAQIECBAgQIAAAQIECBAgQIAAgZkV6J0cXBhdPCsilvZiyJkIg5uI1WH0/yBWcrgXCHoSIECAAAECBAgQIECAAAECBAgQIECAAAECBAgQIEBg0gLt2tlvi+q9sCIOT7r2ZurteRhcVfd046Vr4vK4KzJrM0N7hgABAgQIECBAgAABAgQIECBAgAABAgQIECBAgAABAjMvcMPZJ7bj5vKKPG8vZt3zMDgy/su4d/+b45ILHtwLAD0JECBAgAABAgQIECBAgAABAgQIECBAgAABAgQIECAwFYFrark5OLoyu3pSRPSm0uNvKLrnYXBWvnW0fPv746KvWN/t5fUjQIAAAQIECBAgQIAAAQIECBAgQIAAAQIECBAgQIDANAV6JzdenF1+S0UcmGafL1Z7T8PgjFgfRXdN3Ln8kTie3W4vrx8BAgQIECBAgAABAgQIECBAgAABAgQIECBAgAABAgSmKdC/cfDMGuVLK+qcafaZuTC4Ij/SjU+vxuXn3bvbi+tHgAABAgQIECBAgAABAgQIECBAgAABAgQIECBAgACBqQu8sR7RPjD4ocq8ICJy6v3+WoM9/cvgqOY94wc/84547aNP7+bSehEgQIAAAQIECBAgQIAAAQIECBAgQIAAAQIECBAgQGBXBG6tXnPv8LKseEZktLvS87832dMwuIm4aRj934mVHO7m0noRIECAAAECBAgQIECAAAECBAgQIECAAAECBAgQIEBgtwR6a6MXZNc9vzIO7lbPz/XZszC4Mu/txsOfjFcf/GRk1m4urRcBAgQIECBAgAABAgQIECBAgAABAgQIECBAgAABAgR2TeBkPa0dDy6uzKO71nNPw+CK3+/6/TfEJfngbi6sFwECBAgQIECAAAECBAgQIECAAAECBAgQIECAAAECBHZV4JY63J4d/HBlPj4qmt3qvWd/GRzZ/MK433tvXJTru7WsPgQIECBAgAABAgQIECBAgAABAgQIECBAgAABAgQIENgLgd7JwYXRxbMiYmm3+u9VGDzsRf/1g/PjtjiW491aVh8CBAgQIECAAAECBAgQIECAAAECBAgQIECAAAECBAjshUC7dvbbonovrIjDu9V/T8LgyvxEt9xeH6/Ie3ZrUX0IECBAgAABAgQIECBAgAABAgQIECBAgAABAgQIECCwZwI3nH1iO24ur8jzdmuGPQmDo+r940NLPx8X5undWlQfAgQIECBAgAABAgQIECBAgAABAgQIECBAgAABAgQI7JnANbXcHBxdmV09KSJ6uzHHnoTBGfmG0fntb8axHOzGknoQIECAAAECBAgQIECAAAECBAgQIECAAAECBAgQIEBgrwV6JzdenF1+S0Uc2I1Zdj0MrqwHuuH4mvj0wTvieHa7saQeBAgQIECAAAECBAgQIECAAAECBAgQIECAAAECBAgQ2GuB/o2DZ9YoX1pR5+zGLHsQBsd/7Q71b46X5QO7saAeBAgQIECAAAECBAgQIECAAAECBAgQIECAAAECBAgQmAmBN9Yj2gcGP1SZF0RETnumXQ+DI5tfHJ/qvSuuzrPTXk59AgQIECBAgAABAgQIECBAgAABAgQIECBAgAABAgQIzIzArdVr7h1elhXPiIx22nPtbhhc0fWW+9cNPhZ/FMdzNO3l1CdAgAABAgQIECBAgAABAgQIECBAgAABAgQIECBAgMAsCfTWRi/Irnt+ZRyc9ly7GgZX1F1dt/T6eE18OiJr2supT4AAAQIECBAgQIAAAQIECBAgQIAAAQIECBAgQIAAgZkSOFlPa8eDiyvz6LTn2tUwOCp+Yzzu/2xckaemvZj6BAgQIECAAAECBAgQIECAAAECBAgQIECAAAECBAgQmDmBW+pwe3bww5X5+KhopjnfrobB2eSbRmfbD8RVuTHNpdQmQIAAAQIECBAgQIAAAQIECBAgQIAAAQIECBAgQIDArAr0Tg4ujC6eFRFL05xx18LgzDg9avo/EbfHJ+J4dtNcSm0CBAgQIECAAAECBAgQIECAAAECBAgQIECAAAECBAjMqkC7dvbbonovrIjD05xx18Lgyu62rpZPxkreP82F1CZAgAABAgQIECBAgAABAgQIECBAgAABAgQIECBAgMBMC9xw9ontuLm8Is+b5py7FgZH1i+Pa+k/xkqemeZCahMgQIAAAQIECBAgQIAAAQIECBAgQIAAAQIECBAgQGCmBa6p5ebg6Mrs6kkR0ZvWrLsWBjfjWBv2+h+MlRxOaxl1CRAgQIAAAQIECBAgQIAAAQIECBAgQIAAAQIECBAgMA8CvZMbL84uv6UiDkxr3l0Jg6vqni5HPxmXHfpUZNa0llGXAAECBAgQIECAAAECBAgQIECAAAECBAgQIECAAAEC8yDQv3HwzBrlSyvqnGnNuzthcMRvd23/TXFJPjitRdQlQIAAAQIECBAgQIAAAQIECBAgQIAAAQIECBAgQIDA3Ai8sR7RPjD4ocq8ICJyGnPvShic0b1ttLT8vrgo16exhJoECBAgQIAAAQIECBAgQIAAAQIECBAgQIAAAQIECBCYK4Fbq9fcO7wsK54RGe00Zp96GJwR66NR95NxwfJH4liOp7GEmgQIECBAgAABAgQIECBAgAABAgQIECBAgAABAgQIEJg3gd7a6AXZdc+vjIPTmH3qYXBlfrQbtSfi8rx3GguoSYAAAQIECBAgQIAAAQIECBAgQIAAAQIECBAgQIAAgbkUOFlPa8eDiyvz6DTmn3oYHFXvHx9a+vm4ME9PYwE1CRAgQIAAAQIECBAgQIAAAQIECBAgQIAAAQIECBAgMJcCt9Th9uzo6op63DS+Gzz1MDgz3zhab38jrsqNubwAQxMgQIAAAQIECBAgQIAAAQIECBAgQIAAAQIECBAgQGBKAr3VwaUR8fUR0Z90i+mGwRkb4+y/Lu6Ij8Xx7CY9vHoECBAgQIAAAQIECBAgQIAAAQIECBAgQIAAAQIECBCYZ4H2xPp3RfaeX1GHJr3HVMPgyvpEN1q61veCJ31t6hEgQIAAAQIECBAgQIAAAQIECBAgQIAAAQIECBAgsBACaw8+ve2WXjmN7wZPNQyOiF8fj/pviyvy1EJchCUIECBAgAABAgQIECBAgAABAgQIECBAgAABAgQIECAwSYFr60jbDv5JRT5m0t8NnmoYnDW+dTQ48Gu+FzzJt0EtAgQIECBAgAABAgQIECBAgAABAgQIECBAgAABAgQWSaBZHVyWEV876e8GTy8MrhiNR91PxCOX/yyO5XiRLsMuBAgQIECAAAECBAgQIECAAAECBAgQIECAAAECBAgQmJRAb230guy651fGwUnV/FydqYXBFXlnN2x/Mq7MeyY5sFoECBAgQIAAAQIECBAgQIAAAQIECBAgQIAAAQIECBBYKIEbNp7RdvGKqjw6yb2mFgZHjX9zPD7wFt8LnuR1qUWAAAECBAgQIECAAAECBAgQIECAAAECBAgQIECAwMIJ3Pjpc9rReVdX1ES/Gzy1MDije9toafl9cVGuL9xlWIgAAQIECBAgQIAAAQIECBAgQIAAAQIECBAgQIAAAQITFGhWxysZ9TURXX9SZacVBldvVD8xuGDpT3wveFJXpQ4BAgQIECBAgAABAgQIECBAgAABAgQIECBAgAABAosq0Ds5+u6s7nlVk/tu8FTC4Ir6TNdf+n/i4vhMRNaiXoi9CBAgQIAAAQIECBAgQIAAAQIECBAgQIAAAQIECBAgMBGB1Y2vaTMunOR3g6cUBsdvd23/TXFJPjiRxRUhQIAAAQIECBAgQIAAAQIECBAgQIAAAQIECBAgQIDAIgv8xXeD/0lFPToichKrTiUMjnH3C+ODy+/1veBJXJEaBAgQIECAAAECBAgQIECAAAECBAgQIECAAAECBAjsB4FmdfCarHhGZLST2HcqYXCvVz85uH3pj+N4jiYxpBoECBAgQIAAAQIECBAgQIAAAQIECBAgQIAAAQIECBBYdIHe2uh7MrrvnNR3gyceBlfUfV2z9OPxqrjb94IX/XW0HwECBAgQIECAAAECBAgQIECAAAECBAgQIECAAAECExP48+8GNxdW1dFJ1JxCGNx9sNs4/Ya46uEPTGJANQgQIECAAAECBAgQIECAAAECBAgQIECAAAECBAgQILAvBD733eDhef+0sh41ie8GTzwMjmzePj7Ve3dcnWf3xYVYkgABAgQIECBAgAABAgQIECBAgAABAgQIECBAgAABAhMSaFbXr8hs/peonX83eOJhcJNx/fDJ/Q/Fc3wveEL3rQwBAgQIECBAgAABAgQIECBAgAABAgQIECBAgAABAvtEoHdi9L3Z1HdU1cGdrjzRMDgjHhzF8N/GZYc+FZm10+GcJ0CAAAECBAgQIECAAAECBAgQIECAAAECBAgQIECAwL4SOLnxtW01L5/Ed4MnGgZXdH/UHV6+KV6Wvhe8r95IyxIgQIAAAQIECBAgQIAAAQIECBAgQIAAAQIECBAgMBGBz303uDvvtVX1yKjIndScaBgcXb1z/PCld8Yx3wveyaU4S4AAAQIECBAgQIAAAQIECBAgQIAAAQIECBAgQIDA/hVoVgdXZsbTdvrd4ImGwU0Ta8Ou/8FYyeH+vRqbEyBAgAABAgQIECBAgAABAgQIECBAgAABAgQIECBAYPsCvbXR92XUc3f63eCJhcEZcWbUjf7vePXBT/pe8PYv1kkCBAgQIECAAAECBAgQIECAAAECBAgQIECAAAECBPa5wIS+GzyxMLgi/7SLdi1W8v59fjXWJ0CAAAECBAgQIECAAAECBAgQIECAAAECBAgQIECAwPYFPvfd4PF5//uffzd4B/9NLAyOrt49bpbeESt5ZgfzOEqAAAECBAgQIECAAAECBAgQIECAAAECBAgQIECAAIF9L9CsDq7KbJ4S1bXbxZhYGNxE3DSM/u/4XvB2r8I5AgQIECBAgAABAgQIECBAgAABAgQIECBAgAABAgQI/IXAJL4bPJkwOJuN8XDwb+Lyg7f7XrDXkwABAgQIECBAgAABAgQIECBAgAABAgQIECBAgAABAjsUmMB3gycSBlfkx7ul9tq4KO/b4UqOEyBAgAABAgQIECBAgAABAgQIECBAgAABAgQIECBAgMDnvhs8OvrPK/IR28WYSBgc2bxvfKD3C3Fhnt7uIM4RIECAAAECBAgQIECAAAECBAgQIECAAAECBAgQIECAwF8JNGvrP5TVPOVzvxq9HZeJhMHZ698yOhq/FcdysJ0hnCFAgAABAgQIECBAgAABAgQIECBAgAABAgQIECBAgACBzxfondh4YWY+tyIObMdmEmHweDwc/1h85sAn4nh22xnCGQIECBAgQIAAAQIECBAgQIAAAQIECBAgQIAAAQIECBD4AoEdfjd4x2FwRd7ZjdufiMvzXpdDgAABAgQIECBAgAABAgQIECBAgAABAgQIECBAgAABAhMS+Nx3g4dH/0VlPnw7FXccBkc2HxgPe2+NK/LUdgZwhgABAgQIECBAgAABAgQIECBAgAABAgQIECBAgAABAgS+uECzuv7DGc1Xb+e7wTsOgzPyzaON9tfjqtxwQQQIECBAgAABAgQIECBAgAABAgQIECBAgAABAgQIECAwOYGdfDd4x2HwuOn/aNwRH/O94MldqEoECBAgQIAAAQIECBAgQIAAAQIECBAgQIAAAQIECBD4c4EdfDd4R2FwZd7bNe2/jkvzs66CAAECBAgQIECAAAECBAgQIECAAAECBAgQIECAAAECBCYscHOd1w4G/6wiH7bVyjsLg6v7UDdY/um4Kh/YamPPEyBAgAABAgQIECBAgAABAgQIECBAgAABAgQIECBAgMBDCByvpnn06LXZ1JdHRbMVrx2FwdHVO8fNPf8pVh57ZitNPUuAAAECBAgQIECAAAECBAgQIECAAAECBAgQIECAAAECmxPorQ1eHhXfEBFLmzvxF0/tKAxuMm4YVv/3YiWHW2nqWQIECBAgQIAAAQIECBAgQIAAAQIECBAgQIAAAQIECBDYnEC7OnxOZHxvVR3e3Im/eGr7YXDFaDwe/WhcfvD2yKytNPUsAQIECBAgQIAAAQIECBAgQIAAAQIECBAgQIAAAQIECGxSYG39q9vKSyvy3E2e+PPHth0GV9Rd3XjpdXF53ruVhp4lQIAAAQIECBAgQIAAAQIECBAgQIAAAQIECBAgQIAAgS0IrNahNkb/sqIesYVTOwmD47e7tv+muCQf3EpDzxIgQIAAAQIECBAgQIAAAQIECBAgQIAAAQIECBAgQIDA1gSateHVWfVVEdHb7Mlt/2VwRPcfxqc//Z64+glnN9vMcwQIECBAgAABAgQIECBAgAABAgQIECBAgAABAgQIECCwdYHeiY2XRJPPjorlzZ7edhjcVFw3fEr/D+M5OdpsM88RIECAAAECBAgQIECAAAECBAgQIECAAAECBAgQIECAwNYF2uuHz45evKiqjmz29PbC4IqNcX/4o3HxoTsjszbbzHMECBAgQIAAAQIECBAgQIAAAQIECBAgQIAAAQIECBAgsA2B15398vZQ85qKPG+zp7cVBlfVJ7rlpdfHRXnfZht5jgABAgQIECBAgAABAgQIECBAgAABAgQIECBAgAABAgS2KXBzHWiHo39RUY+KitxMlW2FwZHxgfGw/9a4Ik9tpolnCBAgQIAAAQIECBAgQIAAAQIECBAgQIAAAQIECBAgQGBnAs3q4MrMeFpUtJuptK0wODN/drTevj+uyo3NNPEMAQIECBAgQIAAAQIECBAgQIAAAQIECBAgQIAAAQIECOxMoHf9xvdnk99eEQc2U2lbYfA4+q+L8+O2OJbjzTTxDAECBAgQIECAAAECBAgQIECAAAECBAgQIECAAAECBAjsTKB/7eBZ1eZLKuqczVTachicmadGB9ofiwvj0xFZm2niGQIECBAgQIAAAQIECBAgQIAAAQIECBAgQIAAAQIECBDYocBqPabNwQ9V5fmbqbTlMLia/NOua9diJe/fTAPPECBAgAABAgQIECBAgAABAgQIECBAgAABAgQIECBAgMAEBI7/4VL7mK/6ZxX5uIjIh6q45TA4on51fHDp38eFefqhivt3AgQIECBAgAABAgQIECBAgAABAgQIECBAgAABAgQIEJicQG9t9Kqo7usiov9QVbccBmflvxs9rP2NOJaDhyru3wkQIECAAAECBAgQIECAAAECBAgQIECAAAECBAgQIEBgcgK9E6PvzuieVxkHH6rqlsPgcb//Y/Hx+Ggcz+6hivt3AgQIECBAgAABAgQIECBAgAABAgQIECBAgAABAgQIEJigwMn62rZGL6+qow9VdUthcEXd38XGv46Vo595qML+nQABAgQIECBAgAABAgQIECBAgAABAgQIECBAgAABAgQmLPDT9fB2ffBPK/JhD1V5a2FwxX/tjvRvjpflAw9V2L8TIECAAAECBAgQIECAAAECBAgQIECAAAECBAgQIECAwIQFbq1ee+/otZX1xKho/qbqWwqDo+pd41z6pVjJMxMeWTkCBAgQIECAAAECBAgQIECAAAECBAgQIECAAAECBAgQ2IRAb3X0isjumVGxNLEwuGni5uEdt/1OHH/6YBMzeIQAAQIECBAgQIAAAQIECBAgQIAAAQIECBAgQIAAAQIEJizQrg2/M6r+fkUcmkwYXNGNc/yv4rIDn4jMmvC8yhEgQIAAAQIECBAgQIAAAQIECBAgQIAAAQIECBAgQIDAZgRWN57aRnNxRZ07kTC4uvpM11//t3HpuZ/dTH/PECBAgAABAgQIECBAgAABAgQIECBAgAABAgQIECBAgMAUBH7s0+e05x/9F1X58MmEwRG/17X9n4lL8sEpjKskAQIECBAgQIAAAQIECBAgQIAAAQIECBAgQIAAAQIECGxKoLJZG/2TrPzKiK73pY6Mu9GN2Z4cPjcqvqeqDn/J2r3mHeMHer8SV+fZTfX3EAECBAgQIECAAAECBAgQIECAAAECBAgQIECAAAECBAhMRaB3cvSDUd03RcXyl2qw6TC4iVgdxgf/IFaeOZzKtIoSIECAAAECBAgQIECAAAECBAgQIECAAAECBAgQIECAwKYE2hPDb42sf1ARX/IPfjcbBg/G3ehH49UHPxmZtanuHiJAgAABAgQIECBAgAABAgQIECBAgAABAgQIECBAgACB6Qhct/6VbdtbqarzvlSDTYXBFfXJbnz2mrj8vHunM6mqBAgQIECAAAECBAgQIECAAAECBAgQIECAAAECBAgQILBpgR+vg+2Rwf9RlY/cURgcTfzmeNB/S1yRpzbd3IMECBAgQIAAAQIECBAgQIAAAQIECBAgQIAAAQIECBAgMDWB5sTghzLjKRHR+2JNNvWXwZn5c6N++6txUa5PbVKFCRAgQIAAAQIECBAgQIAAAQIECBAgQIAAAQIECBAgQGDTAr210Q9kdd9aEQe2HQb3sn/N4Lz44ziW40139iABAgQIECBAgAABAgQIECBAgAABAgQIECBAgAABAgQITE2gf92Zv1tt+w+r4si2wuCMPDMabfxYXHH4roisqU2qMAECBAgQIECAAAECBAgQIECAAAECBAgQIECAAAECBAhsXuDkmce3Xe8fV+R52wqDK/Ij3ZlTJ+JHzr9v8109SYAAAQIECBAgQIAAAQIECBAgQIAAAQIECBAgQIAAAQJTFbjmtuV2+cv+eUU+JiLyC3s99DeDq3n/+FDv5+PCPD3VQRUnQIAAAQIECBAgQIAAAQIECBAgQIAAAQIECBAgQIAAgS0JNKvrr8lqnhEZ7ZbD4Izxm0cbB349rsqNLXX1MAECBAgQIECAAAECBAgQIECAAAECBAgQIECAAAECBAhMVaB3Yv17s2m+oyoObjkMHke9Ls5fui2O5XiqUypOgAABAgQIECBAgAABAgQIECBAgAABAgQIECBAgAABAlsS6J+sv1Pd8Acr4pwthcEZsT5q+v9XvCrujsjaUlcPEyBAgAABAgQIECBAgAABAgQIECBAgAABAgQIECBAgMB0BU6eeXxb/Sur6vwthcGV+Ymu374+Lsr7pjuh6gQIECBAgAABAgQIECBAgAABAgQIECBAgAABAgQIECCwZYFrarldHvzLynxkVORfPz/uRjdme3L43Kj4nqo6/HnFM/7LuHf/m+OSCx7cclMHCBAgQIAAAQIECBAgQIAAAQIECBAgQIAAAQIECBAgQGDqAs3q+g9nNF8dEb2/3uxvDoOre8f4zPKvxNV5duoTakCAwP/f3t286HVXcQA/53nuMxOx2pi+QEVdiBXFRboRqogvQTcSFIRGRRRraic20NIuouAmK6ndqWjnJbZKC8IsQldal4qKBRdddFFkFoLSitWMY2vNPM+992hSGgxpks7M05vN5w8453v4bL/c3yVAgAABAgQIECBAgAABAgQIECBAgAABAgQIECBAYMcC49XtL0Tkh6Ni8XWXwaOcnJpVPB1LOdtxogECBAgQIECAAAECBAgQIECAAAECBAgQIECAAAECBAgQeMMFmrXZx6PqM1Vx0UvQV/oyuLrovhN37/tzZNYbfqEAAgQIECBAgAABAgQIECBAgAABAgQIECBAgAABAgQIENi5wMr2+5oYfa2irv//4cuWwVW11TcLD8ZdeWbnaSYIECBAgAABAgQIECBAgAABAgQIECBAgAABAgQIECBAYBCBH9XbmvH0REUeeH1lcPR/7GPxVCzl1iAHCiFAgAABAgQIECBAgAABAgQIECBAgAABAgQIECBAgACBnQus17jZbL9ZWe+MitGrCy7/THTWr7t9C0/EV/LfO08zQYAAAQLl19BzAAAGuElEQVQECBAgQIAAAQIECBAgQIAAAQIECBAgQIAAAQJDCYxXpndFxG0RMblqGZyV6+20+U3cm9tDHSiHAAECBAgQIECAAAECBAgQIECAAAECBAgQIECAAAECBHYuMF5tD2f0n6yKN121DB6P6wfTvyw8Gyez3XmUCQIECBAgQIAAAQIECBAgQIAAAQIECBAgQIAAAQIECBAYSmCyOv1gVX6+ot5yxTI4I8+20TwYd8dfI7OGOlAOAQIECBAgQIAAAQIECBAgQIAAAQIECBAgQIAAAQIECOxCYKXe1cT0eEXuv2IZXJHP9V3z/bgnN3cRY4QAAQIECBAgQIAAAQIECBAgQIAAAQIECBAgQIAAAQIEhhR4tPY1s+m3q/Lmq5TB8XTfTB6Po/nikPfJIkCAAAECBAgQIECAAAECBAgQIECAAAECBAgQIECAAIHdCYxWpvdnxK0RMT63oevbH2ezNjsUFYer6s3n11b9sst/PBlLb395dzGmCBAgQIAAAQIECBAgQIAAAQIECBAgQIAAAQIECBAgQGBIgfHy9hdjlB+KisVzua9ZBmfmT9v9zR/iSE6HPE4WAQIECBAgQIAAAQIECBAgQIAAAQIECBAgQIAAAQIECOxOoHn4P4di3Fz4CPi1yuDquslD8bf4U5zMfncxpggQIECAAAECBAgQIECAAAECBAgQIECAAAECBAgQIEBgUIHV7Q80EV+tyreey72kDK7IrT6ah2Ip/z7oYcIIECBAgAABAgQIECBAgAABAgQIECBAgAABAgQIECBAYPcCj9RNzax9oKIOXKYM7jf6WFyNpdzafYpJAgQIECBAgAABAgQIECBAgAABAgQIECBAgAABAgQIEBhUYKUmTbQnKusdUTG69JnoGv22686cjuM3vzToYcIIECBAgAABAgQIECBAgAABAgQIECBAgAABAgQIECBAYE8C49X261H9wYiYXFIGZ+bpdtL8Ku7Ms3tKMUyAAAECBAgQIECAAAECBAgQIECAAAECBAgQIECAAAECgwqMl7c/m5mHKmLfJWXwKOPh2a2TZ+IT2Q56lTACBAgQIECAAAECBAgQIECAAAECBAgQIECAAAECBAgQ2JPAZG16e1XcURXXXVwGRzVdN/luHIvnIrP2lGKYAAECBAgQIECAAAECBAgQIECAAAECBAgQIECAAAECBIYVeOTsu5tZHqvI6y8qg/uKf/Vd8724JzeHvUgaAQIECBAgQIAAAQIECBAgQIAAAQIECBAgQIAAAQIECOxZYL2uazan36rImy4ug/va6CeTx+JovrjnEAsIECBAgAABAgQIECBAgAABAgQIECBAgAABAgQIECBAYFiBqhyttfdn1Xu6vv1JNmuzQ1FxuPr+d10u/DyW8uVhL5JGgAABAgQIECBAgAABAgQIECBAgAABAgQIECBAgAABAvMQGK+2X4rqb+/69rELZXD08UR7oPl9HMnpPELsIECAAAECBAgQIECAAAECBAgQIECAAAECBAgQIECAAIFhBZq12aeir0+3ffuzC2Vw23YrcePiRhzJbthzpBEgQIAAAQIECBAgQIAAAQIECBAgQIAAAQIECBAgQIDAPAQmy9ODlfHltm/Xz5fBfRcf66v5YXwjXojImkeIHQQIECBAgAABAgQIECBAgAABAgQIECBAgAABAgQIECAwsMBK3dLk9L62606/Ugb39f4+Jo/HUm4NfIo4AgQIECBAgAABAgQIECBAgAABAgQIECBAgAABAgQIEJiXwHotNP9sT7TjevJ8GVx9f0PXLvwijudL88qwhwABAgQIECBAgAABAgQIECBAgAABAgQIECBAgAABAgSGFxitdsf6UffUq/8M7tpJ81TcmWeHP0UiAQIECBAgQIAAAQIECBAgQIAAAQIECBAgQIAAAQIECMxLYLzcfq4bdxvny+B22j8fzcJGLOVsXgH2ECBAgAABAgQIECBAgAABAgQIECBAgAABAgQIECBAgMDwAs3K7CPtpD+Tzan6aBvxTByNzcis4U+RSIAAAQIECBAgQIAAAQIECBAgQIAAAQIECBAgQIAAAQJzE1it98Z4O3OyPD04m06ejXtze27LLSJAgAABAgQIECBAgAABAgQIECBAgAABAgQIECBAgACBayPwaO2PadyQsVK3xPPxQpzM9tpcIpUAAQIECBAgQIAAAQIECBAgQIAAAQIECBAgQIAAAQIE5iawXuPYihsz1msh7oiZJ6LnRmsRAQIECBAgQIAAAQIECBAgQIAAAQIECBAgQIAAAQIErq3A/3rg/wKhyv9MpMyWkAAAAABJRU5ErkJggg=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6996" cy="4034889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0486" y="1053522"/>
            <a:ext cx="7957046" cy="697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75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任务 2 设计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1006963" y="2302145"/>
            <a:ext cx="2024693" cy="2397456"/>
          </a:xfrm>
          <a:prstGeom prst="roundRect">
            <a:avLst>
              <a:gd name="adj" fmla="val 1938"/>
            </a:avLst>
          </a:prstGeom>
          <a:solidFill>
            <a:srgbClr val="0588DC">
              <a:alpha val="8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Shape 2"/>
          <p:cNvSpPr/>
          <p:nvPr/>
        </p:nvSpPr>
        <p:spPr>
          <a:xfrm>
            <a:off x="3557691" y="2302110"/>
            <a:ext cx="2024693" cy="2397456"/>
          </a:xfrm>
          <a:prstGeom prst="roundRect">
            <a:avLst>
              <a:gd name="adj" fmla="val 1938"/>
            </a:avLst>
          </a:prstGeom>
          <a:solidFill>
            <a:srgbClr val="0588DC">
              <a:alpha val="8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/>
          <p:cNvSpPr/>
          <p:nvPr/>
        </p:nvSpPr>
        <p:spPr>
          <a:xfrm>
            <a:off x="6093835" y="2302110"/>
            <a:ext cx="2024693" cy="2397456"/>
          </a:xfrm>
          <a:prstGeom prst="roundRect">
            <a:avLst>
              <a:gd name="adj" fmla="val 1938"/>
            </a:avLst>
          </a:prstGeom>
          <a:solidFill>
            <a:srgbClr val="0588DC">
              <a:alpha val="8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Text 4"/>
          <p:cNvSpPr txBox="1"/>
          <p:nvPr/>
        </p:nvSpPr>
        <p:spPr>
          <a:xfrm>
            <a:off x="1048394" y="2501205"/>
            <a:ext cx="1940963" cy="307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任务描述</a:t>
            </a:r>
            <a:endParaRPr lang="en-US" sz="1500" dirty="0"/>
          </a:p>
        </p:txBody>
      </p:sp>
      <p:sp>
        <p:nvSpPr>
          <p:cNvPr id="8" name="Text 5"/>
          <p:cNvSpPr txBox="1"/>
          <p:nvPr/>
        </p:nvSpPr>
        <p:spPr>
          <a:xfrm>
            <a:off x="1098606" y="3110819"/>
            <a:ext cx="1840540" cy="14669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让学生分组设计一个小程序，优化班级图书管理流程。</a:t>
            </a:r>
            <a:endParaRPr lang="en-US" sz="1125" dirty="0"/>
          </a:p>
        </p:txBody>
      </p:sp>
      <p:sp>
        <p:nvSpPr>
          <p:cNvPr id="9" name="Text 6"/>
          <p:cNvSpPr txBox="1"/>
          <p:nvPr/>
        </p:nvSpPr>
        <p:spPr>
          <a:xfrm>
            <a:off x="3563468" y="2501205"/>
            <a:ext cx="1940963" cy="307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实施步骤</a:t>
            </a:r>
            <a:endParaRPr lang="en-US" sz="1500" dirty="0"/>
          </a:p>
        </p:txBody>
      </p:sp>
      <p:sp>
        <p:nvSpPr>
          <p:cNvPr id="10" name="Text 7"/>
          <p:cNvSpPr txBox="1"/>
          <p:nvPr/>
        </p:nvSpPr>
        <p:spPr>
          <a:xfrm>
            <a:off x="3649349" y="3132419"/>
            <a:ext cx="1840540" cy="14669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详细列出程序设计的关键步骤，例如：数据输入、变量命名、逻辑判断等。</a:t>
            </a:r>
            <a:endParaRPr lang="en-US" sz="1125" dirty="0"/>
          </a:p>
        </p:txBody>
      </p:sp>
      <p:sp>
        <p:nvSpPr>
          <p:cNvPr id="11" name="Text 8"/>
          <p:cNvSpPr txBox="1"/>
          <p:nvPr/>
        </p:nvSpPr>
        <p:spPr>
          <a:xfrm>
            <a:off x="6130130" y="2494072"/>
            <a:ext cx="1940963" cy="307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展示分享</a:t>
            </a:r>
            <a:endParaRPr lang="en-US" sz="1500" dirty="0"/>
          </a:p>
        </p:txBody>
      </p:sp>
      <p:sp>
        <p:nvSpPr>
          <p:cNvPr id="12" name="Text 9"/>
          <p:cNvSpPr txBox="1"/>
          <p:nvPr/>
        </p:nvSpPr>
        <p:spPr>
          <a:xfrm>
            <a:off x="6185492" y="3146885"/>
            <a:ext cx="1840540" cy="14669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最终每组学生展示程序成果，分享设计思路与心得。</a:t>
            </a:r>
            <a:endParaRPr lang="en-US" sz="1125" dirty="0"/>
          </a:p>
        </p:txBody>
      </p:sp>
      <p:pic>
        <p:nvPicPr>
          <p:cNvPr id="13" name="Image 1" descr="data:image/png;base64,iVBORw0KGgoAAAANSUhEUgAAAfUAAAG8CAYAAADHHzy1AAAAAXNSR0IArs4c6QAAIABJREFUeF7t3VmTFee15vFnvZm7qhiKeR7FIAaBECBAzJLQLFmyrHmykSwJ3/cn4N4ddgRHgAoJE3a4b7jsu746X+D0TUf0laPD3XEiHN3HYUuWJVF7yFwdWQIMGKhdtYec/tzIFpnvu9ZvJXqiil1vmm78OucLxuZrWdrWyM1/d/1/WNJ0RepY6okaY672pCmWqW0mjcqjpimSqSNT0NS/U6dpHtkP/z+RaWRE6rR++N/ZvwsyT7L7G1Jo3/bvp7a9cd3Nf3ZMjVhT99xYM3RMiqUk+ye/ELhDIIr9niaR7v172U3tO9e6z/VT195xQ9S47/oWef/2nyq1c3vBd/Z+a3lTtd3Z4C23/1Pv01w/destN92t9xu/ffP37rP/nUO7W7233d7l3tm6M9zfbl7fur2qe5Ufjdwy1zvuuW2F6wvcWP9u63W91vWF41v3ltS63/7Xf+/WPe68/Lb17reWZHfunZXUbN7nP0kt6W733LijMXqXPx9N6X5Lxnfcc7/94/v/+be77T95n83vWu/kvfu/sf/dLsky9m6/Ju+z3vV7JqW//SMMJ/40V1q9cMS0JE06y91spQdfH9xXuWvMsth1pTJzyU1ZdrubfCqg5df/OfX/p/5Fmq39w/p2/Z+3XXP9d25ce79rptaUbux12z+n/n1WD78QuENg6lmd6S/XD8+4pHQm996x1az2nvqzkv0p6/6Xhesbd3HTbSX2q95s/2n2vutv3/Ivb/bQfds//Pegi73vuWQP+2d0M3G/aw3X97+19y5GeHOpbve/55p32b9b/tvmdZ+i7/unL73FsNuNr183Nfcbv6ZHs7v+WZzVfxpmflM3e3ez6g+5e1+o1PR/Uvf/dnsYZuH4n//fXC0YX6BOvCiOw1L3dIW7rVHw9ea2UdIaN82d4Ri4HAEEEEAAAQQGJ/BvqXRp+q9wz3qsFRpXaC6LQ7Tck3S1B1svaaO5r5NsJSE/uCmxMgIIIIAAAl0IdBnqd6408W8N6dGFCq3lcRqWutkaT32TmW+Wa4ubFnWxOZcggAACCCCAQP8EZhnqdxZwzkc1qiUNa69MU9/sCtvNfKvcHnDzhf2rl5UQQAABBBBA4B4CfQr1W1fPAn6eljaa7dVp5JvdwnbzLOC10U3jjAIBBBBAAAEEBiIwgFC/tc4rPqaOljW8vTpNfaubdpmF7XKtcfnoQFpiUQQQQAABBOopMOBQvxV1wucqaa6K42h9Kt9prt1ybXPTknra0zUCCCCAAAJ9FRhiqN+o+6wHrftm0YgWrEk6rSzUd5nbdkkb+AR9X4fLYggggAAC9RLIIdRv+/b8H8f0/crljThek0o7zLXHzbdLtsKnTq/hFwIIIIAAAgh0KZBzqN9a5WUfH+m01iaefXpeD5mFnZJtcvmCLpvhMgQQQAABBOosUKBQvzGGCW+o893Sho2sTYNvcwu7Tdou9+wUu386k77O06N3BBBAAAEEbhEoYKjfOp9f+jwtaK6KFW1I3Xda0C7JHnR3PlzHc4wAAggggMDtAgUP9RvFTn24TotGktbaJJ36xPwuM9sut/Vuzhn0PNYIIIAAAghIJQn1W0eV/ey7a3kjaa9NE+2S6VHJtrmco2l5pBFAAAEE6ixQwlC/dVwTvnAktDYmqXabbL/Ldrl8eZ0nSu8IIIAAArUVKHmo35jbeZ8/OtZc20nsIXftMwu7pz5YJ8W1HS2NI4AAAgjUTaAioX5jbNm35ie1Kg6dbWnQI+b+iNw2unxO3SZLvwgggAACtROoWKjfmF/2Y3HSstg6m1L5HpP2y20rP/NeuwechhFAAIE6CVQ01G+M8OzZoGX/aXEjGtuQRtptiQ64aSfnzdfpGadXBBBAoDYCFQ/1W+d47i8LRkbmr0tMuzzVfjPtlmyVm6w246ZRBBBAAIEqC9Qo1P/xrfns59pXR0p2uHyvue+RtJ7T6qr8nNMbAgggUAuBGob6jbme+8Oo5mxdHntnS+r+iLn2Sdrspnm1GD1NIoAAAghUTaDGoX5jlFc90l++Xdqw0Q2p9LCkA5K2u4nDbKr2uNMPAgggUG0BQv22+WaH2ai1IfHsMBvtd2m3m3GYTbX/ENAdAgggUBUBQv2ukzz/H/NHG8vXdDx5yD354TAb+VoOs6nKc08fCCCAQCUFCPX7jnXqMJvJVXFsD6ZptNfk++XayIfqKvmHgaYQQACBsgsQ6l1N8B+H2WxL0+RRUzgg00aXRru6n4sQQAABBBAYvAChPiPjsx5ruZbFUWdbar7fUj8os+wr97EZrcPFCCCAAAII9F+AUJ+VafaJ+b9pWZx2Hkzl+006KNcmwn1WmtyEAAIIINAfAUK9J8epH4fT0jjqbE19KtwPSdrkEi+Q6QmWmxFAAAEEZiFAqM8C7Z9vOetBG7Q0bnW2psH3meuQfOogm+z0On4hgAACCCAwDAFCva/KWbiv1pKG2luS7L3u0mMy2+xyTqnrKzSLIYAAAgjcRYBQH8hj4W76nZY0mu3NN8PdtZUjaAeizaIIIIAAAj8IEOqDfRLc9KUWNzrtzamFvfL0sExbXZo/2H1ZHQEEEECghgKE+tCGfsEXN6L2pjR7cYzpsNy2uvn40PZnIwQQQACBqgsQ6kOf8IWvFzds7gNppH1yPSbXNjcR7kMfBBsigAAClRMg1HMb6RVf1Gi3H0h1/dvy0jaXFuRWDxsjgAACCJRdgFDPfYITvrDh7Qdu/p27bJubL8y9LgpAAAEEECibAKFemIllr30N2pgk7b3KfhRO2uEmwr0wA6IQBBBAoPAChHrhRjTx14UjmrchMdur9Ga4LypcnRSEAAIIIFA0AUK9aBO5Wc85XzAyVxuSTmuvFB2S+U6XLy5svRSGAAIIIJC3AKGe9wSm3f/cXxaMjC1Zn3jyiCl9zN12uvmSae/jAgQQQACBugkQ6qWZ+GUfH2m31iemvXI7LOkhN/Ft+dIMkEIRQACBgQsQ6gMn7vcGWbgnrQ2Jov3y9Jhc2/k5934jsx4CCCBQSgFCvZRjy4q+8aNw0gGZjkm2hRfHlHaaFI4AAgj0Q4BQ74dirmtkx8/G7a1JqoMmHZVNvc99NNea2BwBBBBAIA8BQj0P9b7vmb0V7l++XRbPGduRJjpo2dny8g0uxX3fiwURQAABBIoqQKgXdTKzquusx1qt5bF1dqWuQ2Y6pNTXuslmtR43IYAAAgiUSYBQL9O0uq71qo/oz1oZheYjbvaYSfvdbGXX93MhAggggEAZBQj1Mk6t65qv+JiuNddEwfZm35J31x43W9b1/VyIAAIIIFAmAUK9TNOada0TPnfUmus6qe0zhSNuvsslTqebNSg3IoAAAoUUINQLOZZBFXXe549E13/G3XRUSnfwutdBYbMuAgggMHQBQn3o5EXY8Pe+YORa64GkYwcUPPsZ960uzStCadSAAAIIIDBrAUJ91nRVuPHC14sbYe6WJOiAubLT6Ta5aawKrdEDAgggUEMBQr2GQ7+95exn3C/9fWmsOTtS+UHz7GfctcFNjdrbAIAAAgiUS4BQL9e8BljtVY/0nZbHzc6uNOiQuQ5JvtalMMBdWRoBBBBAoH8ChHr/LCuy0oQ3FLQyUrLH0+SwKex3+aqKdEcbCCCAQJUFCPUqT7en3q78cUydVaujTthrQYddYY/Ll/e0JjcjgAACCAxSgFAfpG4l1p7409xRX7K2E+J95ukRd9vl5ksq0RtNIIAAAtUSINSrNc8BdpP9jPtIa33i0X4pPSrZDndfOMAdWRoBBBBAYGYChPrMvLha53zByKg2Jt4+IKXHpPCgGz/jzpOBAAIIFECAUC/AEMpZwhVf1LjW3pJEOmCa+hn3zfyMezlHSdUIIFAZAUK9MqPMpRE3/VZL4mZn+/WfcT8i10Z+xj2XYbApAgggQKjzDPRBIPsZ979pWdyZ3JWGcMg8HJL5On7GvQ+2LIEAAgh0L0Cod2/FldMKTP2M+7WVkYeH3e0xcx1wM37GfVo4LkAAAQT6IkCo94WRRW4XOOejakyujqLGPpMfnXqPu3wpTAgggAACAxUg1AfKW/fFs/e4J831ndgOKLXjkna4abzuLPSPAAIIDEiAUB8QLMveKvB7X9D4tr0pzc6TDzopabNLoyAhgAACCPRVgFDvKyeL3V/gS18StyZ3pZEdNrfsAJt1bjLYEEAAAQT6IkCo94WRRboXOOux1mtF1Gnuc0VHTOl+l63ofgGuRAABBBC4hwChzqORk8AVH5NrTdRsHbBgx9y1y02LcqqGbRFAAIEqCBDqVZhiqXvIzpRvtDYmiR1U8BNyy46dnVvqnigeAQQQyEeAUM/HnV3/SSA7drbdfjBxPWbScbltdPMGUggggAACXQsQ6l1TceHgBc560Eoti63zcCplf9/+mJutHvzG7IAAAghUQoBQr8QYq9bEVR/RV1oVpa1HzXTULTu8xji8pmpzph8EEOi3AKHeb1HW66NAdniNaV3HkwPy9ASH1/TRlqUQQKCKAoR6FadauZ6yd7jPaT2QdNLHZOGkQtjk7mOV65OGEEAAgd4ECPXe/Lh7qALZ4TVJ56HUk8Om6ChvghuqPpshgEDxBQj14s+ICm8TmDq85vsVUXt0r1ty1CQOr+ERQQABBH4QINR5EkoqkB1ec01roih51MyPeeq7ObympLOkbAQQ6JcAod4vSdbJSSA7vCZqbUjMDsp0Qq4HXZqXUzVsiwACCOQpQKjnqc/efRS4eXhN+pgpHJdro5s4vKaPxCyFAAKFFyDUCz8iCuxeYOrwmm+XxTb2cGo6bJ4e5vCa7vm4EgEESi9AqJd+hDTwzwI3Dq9Rst88OcbhNTwkCCBQEwFCvSaDrmebU4fXNNd13A5IdlyyHS5fUE8MukYAgRoIEOo1GDIt3ji8JrVDkk7KtdlNHF7Dk4EAAlUTINSrNlH6uY/AjcNrpMfM02MyW+dSwAwBBBCoiAChXpFB0ka3AjcPr4n2uuyIhbDf3Vd2ezvXIYAAAgUWINQLPBxKG6TA1OE1zTVRZI+a2zE32+XyxYPckrURQACBAQsQ6gMGZvmiC9x6eI3rhIzDa4o+MupDAIF7ChDqPBwITAn82hc15rS3Jpb9fbufkIzDa3g0EECgbAKEetkmRr0DFLhxeE08tjtN0yPm4vCaAXKzNAII9F2AUO87KQuWX2Dq8JrJVZHCfnMddYU9br6s/I3RAQIIVFyAUK/4gGmvF4GJP80dtSXrOokdVIhOSOkOl+b3siT3IoAAAgMUINQHiMvSVRH4vS9oTGpL0mkfMfkTMtvgUlyV9ugDAQQqI0CoV2aUNDJYAXfT598uj0Njb2rRMfP0oMtWDHZTVkcAAQRmJECoz4iLixE456OaozVR0jok2UmZ7eQ8eR4LBBAoiAChXpBBUEbZBC77+Ein9UBHfsQsPKFUm3h/e9mGSL0IVE6AUK/cSGlouAK/9aXx95OPpCEcM4XHXL5quAWwGwIIIHBTgFDnYUCgZ4HsR+D+Y3J1FIeDZuGEu+9208Ke12UBBBBAYGYChPrMvLgagfsIZEfONlobkzQ9LIXsU/KbXRrFDAEEEBiSAKE+JGi2qZNA9opX7+xKUx0zZYfX+Jo6tU+vCCCQmwChnhs9G1dbYMIb6lxbFTWiA+Z2wqWHXeItcNWeOt0hkLcAoZ73BNi/4gK/9HkjC1rrk9QOK9Ljctvq8jkV75r2EEAgHwFCPR93dq2dwAVfHIfOjtR01EzZh+nW1c6AhhFAYNAChPqghVkfgZsCZz3Weq2IkuYB8+i4S4+4fClCCCCAQJ8ECPU+QbIMAt0LXPU5o18313csPqRUj0u+zeXzul+AKxFAAIG7ChDqPBgI5CYw4Qsb1t6WuI6YLAv39S6F3OphYwQQKLsAoV72CVJ/yQXOetDy71ZEUbzfsxfFSPtdvrzkXVE+AgjkI0Co5+POrgjcIXDFx9TS2igkh5Smj0vi3e08JAggMFMBQn2mYlyPwEAFpt7d3t6SdNIjpvC4TBt5d/tAxVkcgSoJEOpVmia9VEQge3f7FS2Lk87eNEmPWwgH3H1lRbqjDQQQGJwAoT44W1ZGoEeBG+9u9+Sg0s7jsrDTpQU9rsrtCCBQXQFCvbqzpbPKCFx/d3tidlipnpR4d3tlZksjCPRXgFDvryerITBAgc98adzo7Eldx8zSwy7j3e0D5GZpBEooQKiXcGiUXGeB297dbifcxbvb6/w80DsCtwsQ6jwRCJRSIHt3u7c2JiP2mFxPSNrCu9tLOUmKRqCfAoR6PzVZC4GhC9x4d3sy9aKYY7y7fegTYEMEiiRAqBdpGtSCwKwEsne3B62MOq2DFoXj7r6Hd7fPSpKbECi7AKFe9glSPwI3BX75f+eNLFi8PknTw7IoO7hmq0u8u51HBIH6CBDq9Zk1ndZG4MLXi+Mwb0dqyVGziHe312bwNIqACHUeAgQqKXDVI/39+5WRjz5qneSEW/buduPd7ZUcNk0hcFOAUOdhQKDSAjfe3Z7aIVn2elfj3e2VHjjN1VyAUK/5A0D7dRG49d3t7o/LjHe312X29FknAUK9TtOm15oLZO9uX6vlkSf73ZPjpsC722v+SNB+5QQI9cqNlIYQmE7g5rvbW4eUZt+S593t05Hx+wiURIBQL8mgKBOB/guc8wWNsfbmxHXEslPpeHd7/41ZEYHhChDqw/VmNwQKJsC72ws2EMpBoCcBQr0nPm5GoCoCU+9un1wTeeOgvPOEPOx003hV2qMPBGoiQKjXZNC0iUB3Apd9vNFub04sO0veTsl9o0uhu5u5CgEEchYg1HMeANsjUEABN/1Gy6JO84C7nTRpPwfXFHBMlITAPwsQ6jwVCCBwD4HsU/LN5voohMNKdUrSg24awwsBBAorQKgXdjQUhkBRBK74orjdeSh1HTfpOK93LcpgqAOBfxIg1HkoEECgC4GzHmvttVVRMnJISp+QtMtNC7u4k0sQQGB4AoT68KzZCYEKCJz3+SON1sZEdlSupyQ94FJcgc5oAYEqCBDqVZgiPSAwdIHf+tL4WnN/anbCXAfdbPnQa2BDBBC4U4BQ55lAAIFZCmQ/2x4310bBjsrsackedPnoLFfjNgQQ6F2AUO/dkBUQqLlA9kG65uSe1MKT5uGwm/NVe80fCdrPTYBQz42ejRGoksBVH9HfJtdGSXRC0rOStripUaUW6QWBEggQ6iUYEiUiUB6BC744ts6+NKSnTDrIoTXlGR2VVkKAUK/EGGkCgSIJZH/XHjXXR1E4IdOzcm12U1SkEqkFgYoKEOoVHSxtIZC/wGffLI0bcx5NTafM/VGXFudfFBUgUGkBQr3S46U5BPIWyI6abTc3RB5Oyuw5pf6AmyzvstgfgYoKEOoVHSxtIVAsgYlvlkVh7iFL/CmX7+U0umKNh2oqI0CoV2aUNIJA0QUm/jR3pLN0Yye2k+b2nJtvKHrJ1IdAyQQI9ZINjHIRKL/Ab3x51GkdV+rPS2Gnm+aWvyk6QKAQAoR6IcZAEQjUTeDyn8cbrYU7k+BPm0L25rcVdSOgXwQGIECoDwCVJRFAoBuBf/VY/2vqwJon5HpRmvrRNz5E140d1yBwdwFCnScDAQRyFvjsm6VRPPKYKTzr0iNuGs+5IrZHoKwChHpZJ0fdCFRKYMLnjqi1pSN/ytyecrPVleqPZhAYjgChPhxndkEAgWkFznrQ+u9XRe34cQV7Xqm2cX78tGpcgMCtAoQ6zwMCCBRM4Ne+KJ7b2Zd6+oyZHeQkuoLNh3KKLECoF3k61IZAbQWu/HFM363eEBrhSZM97/L1tbWgcQS6FyDUu7fiSgQQGLrAxb+viKKRE5K9INdOl0aHXgMbIlAeAUK9PLOiUgRqKnDZx+NO55FUet7cD7tpUU0laBuB6QQI9emE+H0EECiAQPY617HmxuDhGZM95/I1BaiKEhAomgChXrSJUA8CCNxH4IqvitqtpyT7kVJt5bAanhYEbhMg1HkgEECgZAL/xRdH3ydHlKbZKXQPuzSvZB1QLgKDEiDUByXLugggMECB3/m8RrO9I0ntOfP0pJstG+BuLI1AWQQI9bJMijoRQOAOgbMea+Xkuig0npYnL7kZP/bGQ1J3AUK97k8A/SNQeoHsVa7t1hOSvSTXdk6hK/1EaWD2AoT67O24EwEECiMw8deFscb3p0pfMNkBlxYUpjYKQWB4AoT68KzZCQEEBipwxcfU1Oag5vMWoqfcfeVA92NxBIonQKgXbyZUhAACsxbIXgqz9tqaKImfk/mPXPw9+6wtubGMAoR6GadGzQggMI1A9vfsndZTcnvVpa14IVATAUK9JoOmTQTqJ3DBF0dxckye/ljSQ5wbX79HoIYdE+o1HDotI1AfgfM+P447e1OlL5vbITeN16d5Oq2hAKFew6HTMgL1Esg+QNdqPRgsvGipnnRzDqqp1xNQp24J9TpNm14RqK3AVY/0jdaFTvsFk7/oZrwQprYPQ6UbJ9QrPV6aQwCB2wXOf7sqCiPPyOwVN98EDwIVEyDUKzZQ2kEAgekEPvOl0Uhy8voH6Ha4FE93C7+PQEkECPWSDIoyEUCgnwK/9wXxt52DCnrZXftczpve+unLWnkJEOp5ybMvAgjkLDDxp7kNX/ZQYvYjcz/upkU5V8T2CPQqQKj3Ksj9CCBQYoEJb8iam4LrJVP0jMtXlLgbSkeAUOcZQACBmgu4m768tjby+AX51NGya2suQvvlFSDUyzs7KkcAgb4KfPHtyihpPCOFH/PJ+L7KstjwBAj14VmzEwIIFF7gs2+WRvHo4zJ73aXtha+XAhG4XYBQ54lAAAEEbhPI3s3u40fc03c82G50ECiRAKFeomFRKgIIDEvglz4vHu88mso/kGn/sLZlHwR6FCDUewTkdgQQqKrAOR/ViB4Oan9gpsMcUlPVQVeqL0K9UuOkGQQQ6K9Admb8X1vbQwjvWuqPu2lufzdgNQT6KkCo95WTxRBAoJoCE5Nbguxtc3vKTQur2SRdVUCAUK/AEGkBAQSGIfClbwxJ+zVze47Xtw4DnD1mIUCozwKNWxBAoK4CX/i64O1XzP1Fl62qKwN9F1aAUC/saCgMAQSKKTDhqyNvvyj5y262rphFUlVNBQj1mg6ethFAoBeBi74iilrPKA2vcvpcL5Dc22cBQr3PoCyHAAJ1Ecjeyx63nrx++tyDdWmbPgstQKgXejwUhwACxRb4tS+K5iXHlSZvu9nOYhdLdTUQINRrMGRaRACBQQpc9vE47Rz21N91ac8gt2JtBKYRINR5RBBAAIGeBSZ8buydAxwr27MkC/QmQKj35sfdCCCAwHWB7FjZRvuREPShpEO4IJCDAKGeAzpbIoBAVQXOeqxV7V1B+limo1Vtk74KK0CoF3Y0FIYAAiUVcNOl1kMhDZ/K/HhJm6DscgoQ6uWcG1UjgEDhBT5vPhQUzhDshZ9UlQok1Ks0TXpBAIGCCRDsBRtI5csh1Cs/YhpEAIF8BQj2fP3rtTuhXq950y0CCOQiQLDnwl7DTQn1Gg6dlhFAIA8Bgj0P9brtSajXbeL0iwACOQoQ7Dni12JrQr0WY6ZJBBAojgDBXpxZVK8SQr16M6UjBBAovADBXvgRlbRAQr2kg6NsBBAouwDBXvYJFrF+Qr2IU6EmBBCoicDF5u4QRWfkKUfK1mTkA26TUB8wMMsjgAAC9xbw7EjZ9r7g+lSmg1Ah0KMAod4jILcjgAACvQlMeEOdzsEQ+0eS9vW2GHfXXIBQr/kDQPsIIFAEgSs+Frc6RzxNT3uw3UUoiRpKKUCol3JsFI0AAtUT+KXPi+Y1TyqE9920o3oN0tEQBAj1ISCzBQIIINCdwDlfEI0mp6T0HZe2dncTVyFwU4BQ52FAAAEECiVwwRdH1npOpjfdbGOhaqOYogsQ6kWfEPUhgEANBSZ8WaT2S5K95vK1NRSg5dkJEOqzc+MuBBBAYMACX/jK0Gm/apG94u4rB7wby1dDgFCvxhzpAgEEKilw2deETvsNc/3ITUsq2SNN9VOAUO+nJmshgAACfRf4ja8P7da7pvC8yxf0fX0WrJIAoV6ladILAghUVOCiPxBC56fm/qyb5lS0S9rqXYBQ792QFRBAAIEhCEz4lqDWz83tlJsaQ9iRLconQKiXb2ZUjAACtRW4MLk9RNGnJn/cJautA43fS4BQ59lAAAEESiVwqbkreDgj+bFS1U2xwxAg1IehzB4IIIBA3wSyN7t93t4bgj6VdKhv67JQFQQI9SpMkR4QQKBmAmc91qrOweDJzxUCb3ar2fjv0y6hzrOAAAIIlFLgnI/Gjc4RNz/tpodL2QNF91uAUO+3KOshgAACQxOY8LmxN0+6hfdd2jm0fdmoqAKEelEnQ10IIIBAVwKXfTxqt05JetfNeLNbV2iVvYhQr+xoaQwBBOojcOHrxVGY86wsvOnyB+rTOJ3eIUCo80gggAAClRCY+GZZZGOvyP01l62qRE80MVMBQn2mYlyPAAIIFFZgwlcHNd8zD9kLYMYLWyeFDUqAUB+ULOsigAACuQh8cW1TSMPHJnvapTiXGtg0LwFCPS959kUAAQQGJpCdOpfaL2Q6OrA9WLiIAoR6EadCTQgggEBPAlc9ir/qHPE0/cSD7e5pLW4ukwChXqZpUSsCCCDQtcAvfV60oPWMPLzv5pu6vo8LyyxAqJd5etSOAAII3Ffgs2+WRvHYqzJ/3WUr0Kq8AKFe+RHTIAII1Fvg4vdrQwjvmMJLLi2oN0bluyfUKz9iGkQAAQQuXnsgRPHPLPVn3TQGSGUFCPXKjpbGEEAAgVsFpt7Dbp+YdMylAE4lBQj1So6VphBAAIE7Bf7V4/gPnWOepj93s10AVVKAUK/kWGkKAQQQuJvAeZ8fNZLnlPp7br4RpMoJEOqVGykNIYAAAvcTmPBlkScvS/6am68Gq1IChHqlxkkzCCCQvMZDAAAWZ0lEQVSAQDcCE9+tDmq8brKXXb60m1u4phQChHopxkSRCCCAQL8Fzn+/PkTRe2b2gkvz+7086+UiQKjnws6mCCCAQBEEPm8+FEwfmttxN40UoSRq6EmAUO+Jj5sRQACBMgtc9ZH4r53Dbv6hS3vK3Aq1TwkQ6jwICCCAQK0FLv95PEoXn1KSvOdmW2ptUf7mCfXyz5AOEEAAgR4FLvjiKGq9INebbra+x9W4PT8BQj0/e3ZGAAEECiTwG18eNdvZy19edbOVBaqMUroXINS7t+JKBBBAoOIC//LdmjDaeNPcfuTyxRXvtortEepVnCo9IYAAArMWuDS5LSh631xPuHzerNfhxjwECPU81NkTAQQQKKzAhDcaau9PXR9KOuAmK2ytFHanAKHOM4EAAgggcIfAL31eNN48JYX33bQVn9IIEOqlGRWFIoAAAsMUyD4RH9ovy+wNl68Z5tbsNWsBQn3WdNyIAAIIVF3gvK8Kof2Whakz4vngXPHnTagXf0ZUiAACCOQoMOE7glqnTXbSpdEcK2Hr6QUI9emNuAIBBBCoscA5H43jzmEPftqNo2QL/iQQ6gUfEOUhgAAC+Qtc9vGo3XpOFt5x+QP5F0QF9xAg1Hk0EEAAAQS6EJj4ZlmUjL2q2H7i7pw41wVZDpcQ6jmgsyUCCCBQToGJaxuCx++a/Hk3jZeziUpXTahXerw0hwACCPRT4KyHxhrt8bT9oZsOuxT3c3nW6lmAUO+ZkAUQQACBOgn8yufEc5on3cJP3bSjTq2XoFdCvQRDokQEEECgWAK//mpRNDr3RQW95WbrilVcrash1Gs9fppHAAEEZitw0VeE0H7d5K+6bOlsl+G+vgoQ6n3lZDEEEECgTgLnJ7eGOPrA3E+5aW6dWi9or4R6QQdDWQgggEDxBSa8EXvngCv5SBb2uXijW85DI9RzHgDbI4AAAuUWOP8f86NoyVNS+p6btpS7mdJXT6iXfoQ0gAACCOQt8KUviZLkZbm/4ear8y6nxvsT6jUePq0jgAAC/RP4l+/WhDh62yz8yE0L+7cwK81AgFCfARaXIoAAAgjcU8BNn7UeCrGyN7odd9MIWEMXINSHTs6GCCCAQFUFsje6jXaOeuqnPWh3VdsscF+EeoGHQ2kIIIBA+QTO+YJoNHlO8uyNbhvL10CpKybUSz0+ikcAAQSKKDDhy6K0/ROZv+Zmy4tYYkVrItQrOljaQgABBPIVuDC5OTSin1qqp10+J99iarM7oV6bUdMoAgggMEyB7GCa0DnsSfpzN3t4mFvXeC9CvcbDp3UEEEBgsALZ3683Jl9WCG+7bM1gN2N1SYQ6jwECCCCAwAAFLvuakHTes9RfctP4AHdiaUKdZwABBBBAYKACZz00Vn2/P7XGJy4dGOheLM5X6jwDCCCAAAIDFvidz4u+b70g6T032zDg3eq8PKFe5+nTOwIIIDA0gd/8fXloN94yRa+6fPHQ9q3XRoR6veZNtwgggECOApeau4Lbx+Y65qYox0qqujWhXtXJ0hcCCCBQOIFf/fucaN7yU5L91GVbC1df+Qsi1Ms/QzpAAAEESiQw9ZrW9muSve5yTpvr7+gI9f56shoCCCCAwLQCX05uDamdNrdTLo1Oez0XdCtAqHcrxXUIIIAAAn0SuOoj8VeTx9yjD920q0+rsgw/p84zgAACCCCQi8CEL4ys/YpSe8vNV+dSQ/U25Sv16s2UjhBAAIGSCPzm+/Wh3Xjf3F9w07ySVF3kMgn1Ik+H2hBAAIFKC1z1qPFV+0Dq+thN+yvd63CaI9SH48wuCCCAAAJ3FTjv86NG60V5eNfl61HqSYBQ74mPmxFAAAEEehf4na8Ik+23LdWrblrY+4K1XYFQr+3oaRwBBBAokMDIheaeJNgnMh12KRSotDKVQqiXaVrUigACCFRWYOJPcyNb8bTcP3D55sr2OdjGCPXB+rI6AggggEDXAr/1peH75hsW7DWXLe36Pi68IUCo8ywggAACCBRI4MLk9hDZhyZ73KWRAlVWhlII9TJMiRoRQACB2gic89F4rHPC3U+7tLM2ffenUUK9P46sggACCCDQN4ErvihqJ6/Kk7dctqJv61Z/IUK9+jOmQwQQQKCEAhOTW4LstMme4qUvXc+PUO+aigsRQAABBIYncPZ/jsRrtx331D/i2/BdsxPqXVNxIQIIIIDAcAWmvg3ffk2pv+lmvHt9en1CfXojrkAAAQQQyE3g88kHg9uHZvakG5+Gn2YOhHpuDyobI4AAAghML5C9e/2vncfd0g9dtn36G2p9BaFe6/HTPAIIIFAGgQu+OGq0X1My9W34ZWUoOacaCfWc4NkWAQQQQGAmApcmtwWPPjL3J9zUmMmtNbqWUK/RsGkVAQQQKK/AD4fSPOHy0+7aVt5GBlo5oT5QXhZHAAEEEOifwJe+JErbr8v9Dc6Gvysrod6/p42VEEAAAQQGLjDR3BEUfm7yky7FA9+vXBsQ6uWaF9UigAACNRe44mNRMzklS3/m0taaa9zZPqHOA4EAAgggUDKBz75ZGhpjb5jrdTctKVn1gyyXUB+kLmsjgAACCAxI4PPmQyHYxyYdd1c0oF3KtiyhXraJUS8CCCCAgKTs2/Dt5Gl58jOXbcZkSoBQ50FAAAEEECipwG99aZhsv2XSay4tLmkX/SybUO+nJmshgAACCAxXYOSS70rT9qduOupSGO7uhduNUC/cSCgIAQQQQKB7gas+J/pr61mZfuqyB7q/sZJXEuqVHCtNIYAAAnUSmPBlwdpvWarX3LSoTq3f0SuhXuPh0zoCCCBQGYGRiebDieyMpMMuWWUam1kjhPrMvLgaAQQQQKCQAhM+N7LkObl/4PKNhaxx8EUR6oM3ZgcEEEAAgaEInPv78jA6+ra5fuKmhUPZs1ibEOrFmgfVIIAAAgj0ItC41Nqbus64dKiXdUp6L6Fe0sFRNgIIIIDA3QR+5/Oi71uvSHrPzVbXDIlQr9nAaRcBBBCovsDFaw+EOD5tqZ51+Wj1G77ZIaFeo2HTKgIIIFAPgQlvxN58wi186NL2ejQ91SWhXqNh0yoCCCBQH4EvfUlI2tmH5t6o0YfmCPX6POF0igACCNRL4IcPzYUzrrQuH5oj1Ov1iNMtAgggUCOB8z4/iluvyMO7bl6HD80R6jV6vGkVAQQQqJ/AF9c2hST+0OTPuGmk4gCEesUHTHsIIIBAvQWyD82p86Sbf+iubRXHINQrPmDaQwABBBDIPjSXtt+xVK9X/ENzhDpPOwIIIIBA9QUaX7b2pWk4454erHC3hHqFh0trCCCAAAI3BLIPzYXWjxX0rstWVRSGUK/oYGkLAQQQQOBOgQuTm0MUZR+ae9pVyQ/NEeo89QgggAACNRG46iPx150n3T07ae7BCnZNqFdwqLSEAAIIIHAvgc++WRoaY++Y2WvuXrXXsxLqPPkIIIAAAvUSaEy09qeaej3rgYp1TqhXbKC0gwACCCAwnUD2oblG8mOlSfZ61pXTXV6i3yfUSzQsSkUAAQQQ6JfAxOSWIPvI3J5yU6Nfy+a8DqGe8wDYHgEEEEAgD4GrPhJ93XxKHk67tDWPEgawJ6E+AFSWRAABBBAog8BvfWmYbL9r0msuLShDydPUSKhXYIi0gAACCCAwS4HGF61H03TqQ3OPznKJIt1GqBdpGtSCAAIIIDBkgcs+HrWTH0vJuxX40ByhPuTHh+0QQAABBIom8KVvDWnrE5M96a6oaOXNoB5CfQZYXIoAAgggUEWBcz4ajbSel4WfuXxjiVsk1Es8PEpHAAEEEOiXwGVfE9qt0yZ7yU1j/Vp2yOsQ6kMGZzsEEEAAgSIKXPUo/qpz0t0/dtOOIpbYRU2EehdIXIIAAgggUAeBL31JSJrvmsLrJf0RN0K9Ds8pPSKAAAIIdCfQOP/dwTREZzyEfd3dUairCPVCjYNiEEAAAQTyFTjnC6KR9usyf8dlS/MtZsa7E+ozJuMGBBBAAIFKC4xcau5K3c6k0rGSNUqol2xglIsAAgggMGiBCZ8bpa1XZHrfzVYPers+rk+o9xGTpRBAAAEEqiLwhW8K3vm5pf6Mm+KStEWol2RQlIkAAgggMEyB7C1uXyXPyJMP3WzTMLfuYS9CvQc8bkUAAQQQqLLA+W9XhcboB5b6K26aW4JWCfUSDIkSEUAAAQTyEDjrIV7bOeaJf+KmXXmUMMM9CfUZgnE5AggggECdBC58vTiEuW+b9KabFha8dUK94AOiPAQQQACBnAUaE639qabeuX4g51Km255Qn06I30cAAQQQqLnA5T+PR+2FP5E8e+f68gJrEOoFHg6lIYAAAggURGBkorkjlWVfrZ9wyQpS1p1lEOoFHQxlIYAAAggUSeBXPicaT15S6j91+doilXZLLYR6QQdDWQgggAACRRP47NrG0AgfmttzbhopWnmSCPUCDoWSEEAAAQSKKDDhjThtnnKzj9xsawFLJNQLOBRKQgABBBAoqsC5vy8Po6Pvm+xVl88vWJmEesEGQjkIIIAAAkUWcLf4cueoJ/6pS7sLViqhXrCBUA4CCCCAQNEFsgNpornvmdkb7j5eoHIJ9QINg1IQQAABBEoiEH/ePuLyM256uEAlE+oFGgalIIAAAgiUReCKLwrt9nuWTh0fW5Sv1gn1sjw/1IkAAgggUCyBxhetw2k6dXzsnoJURqgXZBCUgQACCCBQNoFff7UozJ33rsnedPmCApRPqBdgCJSAAAIIIFBSgcZE67HrL3t5pAAtEOoFGAIlIIAAAgiUVWDCFwZvv2umt1zK+6t1Qr2szxF1I4AAAggUQ6BxsXUoNWWfhN+bc0WEes4DYHsEEEAAgbILZF+tq/2Oud5y08Ic2yHUc8RnawQQQACBigg0LrUOpj71Sfh9ObZEqOeIz9YIIIAAAlURmPjrwqD5b5vr7Ry/WifUq/I80QcCCCCAQL4Cjc9bB6Y+CW/an1MlhHpO8GyLAAIIIFA1gXO+IBprv63sq3VpUQ7tEeo5oLMlAggggEBFBRpftB69fsrcozm0SKjngM6WCCCAAAJVFci+Wh9tvyXZ2y5fPOQ2CfUhg7MdAggggEDFBRoTrf3XT5k7MORWCfUhg7MdAggggEDVBS77eNRuvyXTOy4N86t1Qr3qzxb9IYAAAggMX6BxsbXv+ilzB4e4O6E+RGy2QgABBBCoi0D21XrSflOp3nHTkiG1TagPCZptEEAAAQRqJtC45HvTtP0LNw3rq3VCvWbPGO0igAACCAxLIPtqvdN+W7J3XD6Mn1sn1Ic1W/ZBAAEEEKifQOPSdwdTj864wjDOhCfU6/eI0TECCCCAwNAEsjPhff67pqkz4ccHvC+hPmBglkcAAQQQqLlA/Hn7iMuzM+EfHjAFoT5gYJZHAAEEEKi7wAVfHEL7AzO94dK8AXIQ6gPEZWkEEEAAAQSmBOLPr510RZ+6aecASQj1AeKyNAIIIIAAAj8IXPz7imBjPzP5q24aGxALoT4gWJZFAAEEEEDgHwJnPcRrOqfc/WOXHhwQDaE+IFiWRQABBBBA4HaBy74mdDofmfwll0YGwEOoDwCVJRFAAAEEEPhngbMeR2ubz8qjj9x90wCICPUBoLIkAggggAACdxeY8A1BrU/M7Tk3RX1mItT7DMpyCCCAAAII3Fvgqo9EXyUvypMP3Wxdn6kI9T6DshwCCCCAAAL3F5iY3BJkZ0x2yiXrIxeh3kdMlkIAAQQQQGB6gSt/HIva61+R+89cvmr6G7q+glDvmooLEUAAAQQQ6JPA6AXfnkTtX6TSyT4tmS1DqPcRk6UQQAABBBDoTuCqz4n+0npNFj5w8+Xd3TTtVYT6tERcgAACCCCAwAAERi42dydm2YtejvZpeUK9T5AsgwACCCCAwMwEfufzomvtN+R6301LZnbzXa8m1PuAyBIIIIAAAgjMSqBxsbUvNWVfrR+c1QK330So9wGRJRBAAAEEEJidwGUfD532e+Z6x03js1vk5l2Eeo+A3I4AAggggEBPAvGl9lF3P+PS7p4W4tPvPfJxOwIIIIAAAr0KTPiyoM5pc/9Jj69l5Sv1XmfB/QgggAACCPQkkL2WdXXzaffwsZu29LAWod4DHrcigAACCCDQH4GpF710PjH58y6FWS5KqM8SjtsQQAABBBDon0D2opevk5flftrla2a5MKE+SzhuQwABBBBAoK8CIxPNHansTA9HxxLqfZ0IiyGAAAIIIDBbgQmfG4XkDSXpB7M8jIZQn6099yGAAAIIINBvgcaXvi9NkzPu6WwOoyHU+z0Q1kMAAQQQQGDWAud8QRhpv2fS27M4jIZQnzU8NyKAAAIIIDAAgfhi+5ibZ0fH7prh8oT6DMG4HAEEEEAAgcEKXPz7ihDGTpv8VZdGZ7AZoT4DLC5FAAEEEEBg8AJXr0bxX195xmUfu9mmGWxIqM8Ai0sRQAABBBAYjsDFaw8EhU/N7Fk3WZebEupdQnEZAggggAACwxM494fRaHTDK5JOu2xVlxsT6l1CcRkCCCCAAAJDFRj5orkzTcOZVH6iy40J9S6huAwBBBBAAIHhCvzy/86L5i95U0Hvu7S4i80J9S6QuAQBBBBAAIFcBBqXWgdTV/au9X1dFECod4HEJQgggAACCOQj8FtfGq41PzKF19w0Mk0RhHo+U2JXBBBAAAEEuhA46yFamzyvJPnEzTYQ6l2YcQkCCCCAAAJFFRi95NuStP2L1PQ4oV7UKVEXAggggAAC3Qhkb2+z9jtK9b6bFt7nFr793o0n1yCAAAIIIJCnQHy5fcQTP+Ouhwn1PCfB3ggggAACCPQq8IWvDGnnY5O/4lJ8j+X4Sr1XZ+5HAAEEEEBg4AJnPY5WJz+SJz93szWE+sDF2QABBBBAAIHBCYxcau5K3c6k0jFCfXDOrIwAAggggMDgBc77/BC33zO3d918/C4b8u33wU+BHRBAAAEEEOiPQPz5tZNu0acu7STU+2PKKggggAACCOQjcO77dWG08YnJX3Qp3FEEX6nnMxV2RQABBBBAYBYCZ30kWtN6VQqn3X0loT4LQ25BAAEEEECgKAKNz1uPpNIZNz1GqBdlKtSBAAIIIIDAbAQu+3hot39q0jtumnvLEnz7fTae3IMAAggggECeAvHFa6c8TH1g7kFCPc9JsDcCCCCAAAK9ClyY3BxCdEbmTxPqvWJyPwIIIIAAAnkK/Orf50RzV74j009dWnC9FL79nudM2BsBBBBAAIHZCsQT7eMuP+PSQ4T6bBW5DwEEEEAAgSIInPf1Ie78QvLnCfUiDIQaEEAAAQQQmK3AOR+NGu23FOxnLl8siW+/z9aS+xBAAAEEEMhboPFF63CaKvsW/B5CPe9psD8CCCCAAAK9CFzxVaHdOmOpveym/55Kl6yX9bgXAQQQQAABBHIS+FePoz+03lAaPnTz/02o5zQHtkUAAQQQQKAfAo0v/NE0Tc64UifU+yHKGggggAACCOQl8JkvDY3Ox3LfmJou8+33vAbBvggggAACCPQqcNZDtLL1Yw96JJX9V0K9V1DuRwABBBBAIEeBkS+aexK3/YnrfxDqOQ6CrRFAAAEEEOhZ4LKPx53JAx1FfyPUe9ZkAQQQQAABBPIVaHzeOtA2pYR6vnNgdwQQQAABBHoWGP3cH2zGTf//5l0mI7i62JMAAAAASUVORK5CYII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616" y="0"/>
            <a:ext cx="2381316" cy="2110695"/>
          </a:xfrm>
          <a:prstGeom prst="rect">
            <a:avLst/>
          </a:prstGeom>
        </p:spPr>
      </p:pic>
      <p:pic>
        <p:nvPicPr>
          <p:cNvPr id="14" name="Image 2" descr="data:image/png;base64,iVBORw0KGgoAAAANSUhEUgAAAfUAAAG8CAYAAADHHzy1AAAAAXNSR0IArs4c6QAAIABJREFUeF7t3VmTFFea5vHndY8lQbs01dNWNjNmYzbdZmNtczFl9QXqam7mmqs2lSGWRKDGrNqs75lvUY1WpNKGlpIKSSWhDbGIfRViF5vEvoMgMyPczzsdQUoFApKMzFh8+ceNysD9nPf8Xi89isyIc0z/7o8MSY+o9WqOWvufd3sNDd39z+92z0+XJrr3eLrLeM2xCeav3zG/T3R96+qJ5q//Yrxkgrnbl945vyaaP2mYVLsnp345vyRv3zPR65bxfnntrVOlP40zwfy1X/zdfedu1XXLPT/PcUu91fH/nTbH1/HTH9xtTfcZq3XLHbffvMd/Hn9irZ8HuPX6u5V023i3XHDHtVVp0nPfsoCf7ulk7rsu7S7zT0TcApxo7Wnyi+etMjFo+ov/P084d6tPNvHzfIdl9S49v6WkDufXL6+/dXV3rP1+zxJ/XwqBuOKt4FCouGK5gtxidzUTqfV3QT//efvvW6/Wn/3851WXmmrfc+ufV2quRkM/j5m6q1J3aezm/RW5Urml439WdVciV3XIW7nskcWq1aO79cCS0WR05MYFLX7iauvvrfbs2P9Mgv2fSPpvEzfNJPf7hE5rxF+OcpdbJjPOncPcf+47FnDnLT6puW+xszCFeVvJ07rvrj24WeWEo95yX3ucDl8/33OP+Sco6+ZM4xd0MvetY95v/vsu55b5O139bTXfd6H3qCSSptX3n4a9y/z3LSkaf3bui3TnBXc827fgTcpxin33iZ/me65konrvt/yfHNtjTGpxt484qX8P3K8I/r5wAmY3g9raQX37Py3yVgK3/u1+xzU3/9Q1mWtuov3t2vG57NY523W0pjFv566pNXlkshvB0zMWV45b6mejOJxrNJqX9KsHrmiWjbRLr/6x8dsgzXfTbwrXIBaEAAIIIIBATgXMdUPyk+46psiOm0Unzf1cosp56cYVaeYVzdeIfvqPEUI9p52mbAQQQACBwgm0Q9zstEs/SOlx88pxi/x0EtJzCqPn9Z8euapZlk60cN6pF+6xYEEIIIAAAnkRMOmSpMPudtg8HLEoOpkk4YIqY+f0jw9d1u8s6WQthHonWlyLAAIIIIDANAXMdUXSEZd/Z1G8L1I40vTmGY3NvKjFNjad4Qn16ehxLwIIIIAAApMQMNlVuR9rB7nifZGFw81G87R85oXpBvmt0xPqk2gGlyCAAAIIINCpgLW/s2Yn3LTfFL6Ngh1qxslpVWac12wb7XS8yVxPqE9GiWsQQAABBBCYpIDJLkh+wBXvjizsSyw5rjB0RsN2Y5JDTPkyQn3KdNyIAAIIIIDATQGTXZf8uLvtNw/fxtLBhtdO6Ox//P58ibW/4N6PF6HeD2XmQAABBBAonIAFBZmdMfP97tGuyML+ZlQ9oRGd6+bvyTuBI9Q70eJaBBBAAIHSC5h0Va7DbrbXzPZUkuTwWL1+UnPs2qBxCPVBd4D5EUAAAQQyL2CuhsxOegj7LY6/iTwcaL8rD7qoYWtmZQGEelY6QR0IIIAAApkTMNdFWXTAb356fW/ileOKdbofH3qbCgahPhU17kEAAQQQKKzAze1a/XtXtK/9oTfTwUZcO6EfdLmfH3qbCjChPhU17kEAAQQQKJyA+X+EtrRfkbZGpj3NRnJCM2ec69V3ynsBSKj3QpUxEUAAAQRyI9A6+cyk3S5ti027G6od17C1tnLN3YtQz13LKBgBBBBAYLoCJiVyP+lR9I152F5Jfe+YXz2hRX/343THHuT9hPog9ZkbAQQQQKCvAiaNtPdgj6IdkWlnkiQHNTR0Ok8/Yp8IjFDv6+PEZAgggAACgxAY/275IbfW78uTbxL3I9LM81n6Olo3XAj1bigyBgIIIIBAJgVMfsHc9rp8S+T2bbNaPaYf/t9lLVnSt61b+wlDqPdTm7kQQAABBHouYFKQ7LR72G2tD79JexrV2vdZ2PGt14sn1HstzPgIIIAAAn0RuHnUqb734N9Y5DtSaZ9UP5XVjWJ6gUKo90KVMRFAAAEE+iZgsh8lP+yu7VFkuxJrfqdHZpzVLGv0rYiMTESoZ6QRlIEAAggg0JmASZfam8WYtkRBu5u16jE9qIuaZWlnIxXnakK9OL1kJQgggEApBEx2tr1ZjIVtsevbhq4f1/DjudwsptsNI9S7Lcp4CCCAAAJdFzCzpjycdNduM22vmO8ZG6qf0JN2veuT5XhAQj3HzaN0BBBAoOgCNz/85sfdoq2RtCOJkoOKh84UZbOYbvePUO+2KOMhgAACCExbYPyT7Ec9hC1RNd6apI2D0t7zGv5tZs4un/YiezAAod4DVIZEAAEEEJiagLlGJR31SJsjs21JY+ygzj1wXkssmdqI5bqLUC9Xv1ktAgggkEkBk41IfsRdmyO3bUll7JAeeeB8mT/JPpVGEepTUeMeBBBAAIGuCLQPWDG1vmO+KTLbnqSjh/TEgxcI86nxEupTc+MuBBBAAIFpCJjrRjvMpY1xpO3NkbHvdPHBC1pihdyTfRpUHd1KqHfExcUIIIAAAtMRMKn1FbTv2mGuZEdTyXc69dBFwnw6qn+7l1DvjiOjIIAAAghMIDC+let3Mm1ofTWt2Rg9rEUPXZSZA9c9AUK9e5aMhAACCCDwCwGTfpR0UB5tiOKwo2kjRzT34UsSYd6Lh4VQ74UqYyKAAAIlFzDXtXaYR9oQuXY00+oRLbTWXu28eihAqPcQl6ERQACBsgmYdFUeDkrRzTAfqh7RbLtcNodBrZdQH5Q88yKAAAIFEmiHuWl/+8fsFnY2r18/qj88Rpj3uceEep/BmQ4BBBAokoC5rrTDPIo2RGnY2bTqUQ0bJ6YNqMmE+oDgmRYBBBDIs4BJrXfh+2TaGCe+sxFfP8bxp4PvKKE++B5QAQIIIJAbAVPrw26+T+4bY9POxljtmBbb1dwsoOCFEuoFbzDLQwABBLohYNIlk+3xEDbF0s5G88fjWvwEYd4N3C6OQah3EZOhEEAAgaIJmOuiSXs8jjbGnu5qxLXjmmOtr6vxyqAAoZ7BplASAgggMGiBm+/MtcfdN7TfmVevfq85vyLMB92Y+8xPqGe8QZSHAAII9FPg5vfMtV+K1sWKtzVSHdcia+0KxysHAoR6DppEiQgggECvBcYPWjkk07rYqlsaM3RU/8wH4Hrt3u3xCfVuizIeAgggkCMBc43KdMSlr2PTlmZy45AWPsp2rjnq4a2lEuo5bRxlI4AAAtMRMLOm5Mc9hI2RxZsSVfZpvi5watp0VAd/L6E++B5QAQIIINA3AXO55Cfcok1RrI1J2tijUzPPaYklfSuCiXomQKj3jJaBEUAAgWwJmPy0K9pmSjemSdilczPOaIk1slUl1UxHgFCfjh73IoAAAjkQMPk5k3a5aUNqYYcqQ6c020ZzUDoldihAqHcIxuUIIIBAXgQs6JKZvvXIv64E3z5m9RMatht5qZ86Oxcg1Ds34w4EEEAg0wLt75q3D1uJ1sUh3d5Ia3zXPNMd615xhHr3LBkJAQQQGKiAua5LOihpXRx8ayOpHeWwlYG2pO+TE+p9J2dCBBBAoLsC4981P+ytMPfm1mZ95iHNttbRqLxKJkCol6zhLBcBBIojYK6b3zU3Wx8F25zMrOzTk7rId82L0+NOV0KodyrG9QgggMCABUwK7e+aK9oYRdqUNMb26FcPnNMsSwdcGtMPWIBQH3ADmB4BBBDoRKD9XXPXVpNvTOOwS2HGGQ23dofjhYBEqPMUIIAAAjkQMG9/13xn+7vmIexQc+iUFttYDkqnxD4KEOp9xGYqBBBAoFMBc100s90uW1+J4+1jD+uEZtlIp+NwfTkECPVy9JlVIoBAzgTMdUUW7VXr9LQk3d7Qle+16O841zxnfex3uYR6v8WZDwEEEJhAwKRWcB9U0Lo48q2NsR+PafETrc1keCFwXwFC/b5EXIAAAgj0XsBkIzI/7K51sbSleeP6Yf3hMb5r3nv6Qs1AqBeqnSwGAQTyJtD+rrnpqEvrI69uTpJrB/TMQxcl87ythXoHL0CoD74HVIAAAiUUuPldc/vePWyKLNqURGN79MgD5/mueQkfhi4umVDvIiZDIYAAApMRMPdTbtoSebQx8co3inSW75pPRo5r7idAqN9PiL9HAAEEuiRgZucthG/c4nVpHG/XDZ3mu+ZdwmWYtgChzoOAAAII9FjAZFcl3yf52orVtoy5fuBc8x6jl3R4Qr2kjWfZCCDQe4GfTk+TtDqOfFNjhKNQe69e7hkI9XL3n9UjgEAPBNofgnP/weVfRxZvSOLKHs21iz2YiiERuE2AUOeBQAABBLooYG5nPNI2C+n6tJnu0IWZZ7XEki5OwVAI3FOAUOfhQAABBLogYLJL5v6tm69LU9+qGfWTmm2jXRiaIRCYtAChPmkqLkQAAQTuFDDpury9reuaOPLNjbR2XIuMPdp5WAYiQKgPhJ1JEUAg7wLtneCkY25aE5s2Na9fP8i2rnnvav7rJ9Tz30NWgAACfRYw2UmXNkaR1ifJ6G6defC8lljocxlMh8AdAoQ6DwUCCCAwSQFzO28Wdrn0daqwTaeGTmuJNSZ5O5ch0HMBQr3nxEyAAAJ5FzCpdfTpPnm0phIlW8e8zuYxeW9qQesn1AvaWJaFAALTF/h58xjXV3HwzY3kx6OcbT59V0bonQCh3jtbRkYAgZwK/HyCmtKvI/nGJG7s0dxH2Dwmp/0sU9mEepm6zVoRQOC+Au3NYxS2WRR/nY6N7WTzmPuScUGGBAj1DDWDUhBAYHACJl0y17ceR2vTZrKNzWMG1wtmnroAoT51O+5EAIECCLQ3j5EOyLUmlm9ppFeOa9HfsXlMAXpbxiUQ6mXsOmtGAAG1N48xHXWFtbFHG5sj1w+xeQwPRt4FCPW8d5D6EUCgY4Gbm8eEjVEUrU/iyjc6rgtsHtMxIzdkUIBQz2BTKAkBBHojYO7nzbTLo3hdGsfbdFxn2DymN9aMOhgBQn0w7syKAAJ9FGhvHuPaK/naSr22Zaxx6oSGf32jjyUwFQJ9ESDU+8LMJAggMAiB9uYxkb5T0OrYqpsaYxePsXnMIDrBnP0SINT7Jc08CCDQN4Gbm8f4927RuijVxqR6Yy+bx/SNn4kGKECoDxCfqRFAoPsC5n7GTVvNfH3q9R06pXNaYkn3Z2JEBLInQKhnrydUhAACUxBobx4j2+0e1qVxbasqR09p9n8fncJQ3IJAbgUI9dy2jsIRQKAlYK7rsvHNY+Lq5kbj3PdsHsOzUVYBQr2snWfdCORc4ObmMX7U3dbE0qamVQ9q2K7kfFmUj8C0BAj1afFxMwIIDELA3E+6aUMUwoakPsTmMYNoAnNmUoBQz2RbKAoBBO4mML55zE53fZ3Watt0fM8ZLfmnBloIIHBTgFDnSUAAgcwLmNQ6YGWf5Ksr7pvHHq//oFk2kvnCKRCBPgsQ6n0GZzoEEJi8gEmJ3I+52ao4aEOzWf1Oi+3q5EfgSgTKJUCol6vfrBaB3AiYW+v75psj17qkUdmhf9F5mXluFkChCAxAgFAfADpTIoDAvQXG92nfI/fVaSVs1sjQSS22McwQQOD+AoT6/Y24AgEE+iAwfr75YUlfxvKNjUrtqObYtT5MzRQIFEaAUC9MK1kIAvkVMLdT7fPNLVqXNEd26ZmHL+R3NVSOwOAECPXB2TMzAqUXMOmyme12hTWp1zbrlE5zvnnpHwsApiFAqE8Dj1sRQGBqAia1fkf+nXz8R+3pleNs7To1S+5C4FYBQp3nAQEE+ipgshOtzWOioK8TVXZroV3qawFMhkCBBQj1AjeXpSGQJQFzu2jyb9x8TRrVtijojIatmaUaqQWBvAsQ6nnvIPUjkHEBk1o7vx1UFK2KQ7qpodpxDduNjJdNeQjkUoBQz2XbKBqBfAiY7Ht3rYnjytfNivZptl3OR+VUiUA+BQj1fPaNqhHItICZnTdpp4d0bdpMt+o/zzyjWZZmumiKQ6AAAoR6AZrIEhDIioBJ1yUdkEWrKtV409gD4uCVrDSHOkohQKiXos0sEoHeCpgUJDvu5l/FsdY3k+pBDduV3s7K6Agg8EsBQp1nAgEEpiVg7ufctM3M16ZW36YTOqclFqY1KDcjgMCUBAj1KbFxEwIItM84N+2Voq9STzarVj+h2TaKDAIIDE6AUB+cPTMjkEuBv51x7qtii9Y3R6uHOeM8l62k6AIKEOoFbCpLQqBXAuZ+xi3aHHm6Lmk0d+hfHuSM815hMy4CUxAg1KeAxi0IlE3g5zPOLfoqrcWbdU2nOOO8bE8B682DAKGehy5RIwIDErjtjPPYNzTs6jHN+RVnnA+oH0yLwP0ECPX7CfH3CJRUoH3GuWlDFGldYpVdmmsXS0rBshHIjQChnptWUSgC/REw12WTdru3D17hjPP+sDMLAl0RINS7wsggCORfoH3GuemQglbF8o2NmbVjetJaO8TxQgCBnAgQ6jlpFGUi0EuB9hnn0rpI+jpJK99yxnkvtRkbgd4JEOq9s2VkBDIvcNsZ52PpFv2vGaf1O0syXzgFIoDAXQUIdR4MBEoo0D7j3HVQ0qrYnDPOS/gMsORiChDqxewrq0LgngI3zzhP18Rx9HWzUuWMc54VBAokQKgXqJksBYGJBMztvFnY6RavST3eqsd0ljPOeWYQKJYAoV6sfrIaBO4QuHnGeTggs1WV4JvGbtR/0L/aCFQIIFA8AUK9eD1lRQi0BW6ece7H3e2rWFrfNM4459FAoOgChHrRO8z6Silw84zzaKul6bq0mmzTiQc447yUTwKLLpsAoV62jrPeQguY2zXJ9ynyr1J3zjgvdLdZHAJ3ChDqPBUIFECgfca5dNSttRucNjRHrx3W4ieuFmBpLAEBBDoQINQ7wOJSBLIo0D7j3LU5iqO1iVd2aL4uyMyzWCs1IYBAbwUI9d76MjoCPRMwV+sI1D2yaFUa4s1qcsZ5z7AZGIGcCBDqOWkUZSLwk0D7U+3ux1z2eSX2rxvR1SOccc7zgQACLQFCnecAgRwJmPt5j7QtCr46aTS3avGD5yV+1J6jFlIqAj0VINR7ysvgCHRHwGQjcj8o+RdpxTcorv+g2TbandEZBQEEiiJAqBelk6yjsALjx6KujVxrk5Ef9+oPj10u7GJZGAIITEuAUJ8WHzcj0DsBc10x025vfRAujTfpjM5oCcei9k6ckRHIvwChnv8esoKCCYx/5/yIpM9jr37dmKljetKuF2yZLAcBBHogQKj3AJUhEZiqgMnOtr9zHqVrkkZju555+MJUx+I+BBAonwChXr6es+IMCpg0JtMBpf5Z6r5eSf2EFttYBkulJAQQyLAAoZ7h5lBaOQTa786l9VGarErGRr/hg3Dl6DurRKAXAoR6L1QZE4FJCJirKemQXCtTVdfojE5qiTUmcSuXIIAAAncVINR5MBAYgIC5nXeFzZFFXyTp9R1a+OilAZTBlAggUDABQr1gDWU52RYwV6pI3ynVyjQKazRW/4HfnWe7Z1SHQJ4ECPU8dYtacy1gbhfdtDWK9EVila2aaxdzvSCKRwCBzAkQ6plrCQUVTcBkoXXWudw/SevV1ZK+Z4vXonWZ9SCQDQFCPRt9oIqCCpjrspntcLPP03q8Sb83vnde0F6zLASyIECoZ6EL1FBIAZMdc/knFfnqxmO1Y5plI4VcKItCAIHMCBDqmWkFhRRFwFw3ZGGPZB+nqq3VsJ0vytpYBwIIZFuAUM92f6guZwImP+uKVsfmnzeb1b1aZD/mbAmUiwACORYg1HPcPErPjoBJrQ/DHZbro9Sqq/SPOqnfcaJadjpEJQiUQ4BQL0efWWUPBUy6aq6dHsLKtFbfyFfVeojN0AggMKEAoc4DgsA0BEx+0t0/r7h93ohqhzVsN6YxHLcigAAC0xIg1KfFx81lFWjv227ar+Afp1HtK53SGS1pfx+dFwIIIDAwAUJ9YPRMnFcBC7rkkW+KQvRpElW2a9iu5HUt1I0AAsUSINSL1U9W02MBczvu5h8HD1+qUT/Ovu09Bmd4BBDoSIBQ74iLi8sqYNKYpD2y6KO0Eq/VU3aurBasGwEEsitAqGe3N1SWEQGTLrnZhijVx0mtsktz7FpGSqMMBBBA4DYBQp0HAoEJBEx2ws0/CSF8yo/beVQQQCDrAoR61jtEfQMRaG8mYzoki1akjdEvtejB0wMphEkRQACBDgQI9Q6wuLQcAua6LtMuWfgoTeobtNAulWPlrBIBBPIuQKjnvYPU31UBk51zV2vv9k+aVy/u17/9/fWuTsBgCCCAQA8FCPUe4jJ0vgTM/bhkH6aV6mf6QSe0hL3b89VBqkUAAUKdZ6D0Au3d4aR9ivyDdLSxWosf4utqpX8qAEAgnwKEej77RtVdEjC3K25hSxTCX5OHhrbpn+1ql4ZmGAQQQKDvAoR638mZMCsC5n7GzT4N7itVrx3WbBvNSm3UgQACCExFgFCfihr35F5g/PfnK1JPVurMjFMcxpL7lrIABBCQRKjzGJROwKSDMv9zWml8qaf4/XnpHgAWjECBBQj1AjeXpd0u0N6/3fWtLHo/rcXrNNsuY4QAAggUSYBQL1I3Wcs9BUy66u6bokq0Ihmr7NQi+xEuBBBAoGgChHrROsp67hBobygjfRlC+EjN2kGOS+UhQQCBogoQ6kXtLOtqC5j8hMs+DKp+rMd0QrMshQYBBBAoqgChXtTOsi6Z7LBCeD+tND/TvAfPQIIAAggUXYBQL3qHS7g+kxKZ9sr9/TSurdZcu1hCBpaMAAIlFCDUS9j0Ii/ZpOsm26ZIK5KRyhYtZoe4IvebtSGAwO0ChDpPRGEETHbJFdbGkX3QfKS6R7NspDCLYyEIIIDAJAQI9UkgcUn2BUx+1s0+aX/C3epHNWytQ1p4IYAAAqUSINRL1e5iLtbcf5DZB2mo/lULdFJmXsyVsioEEEBgYgFCnSck1wLmdlgW3ktD7TM9bWdzvRiKRwABBKYpQKhPE5DbBydgrn2y6O00jvmE++DawMwIIJAhAUI9Q82glMkLmLTLQngzeai+njPQJ+/GlQggUGwBQr3Y/S3q6rZEqb2axJWtGrYbRV0k60IAAQQ6FSDUOxXj+oEJmFnTXetD5K/qkeo3mmWNgRXDxAgggEAGBQj1DDaFku4UMNcNj+zL4JXX9ZgOsoc7TwkCCCBwl39XVv/Y+G2Q5rvpNwAhkEUBky677LOQpsu1cOhwFmukJgQQQCALArxTz0IXqOGeAjePTfVPgqrvatiOQ4UAAgggcG8BQp2nI7MC5nbKI/8wpNUVetpOZLZQCkMAAQQyIkCoZ6QRlHG7gMm/l9tf0nr1r5ptp/FBAAEEELi/AKF+fyOu6LNA+xx0hffSau1TPWXn+jw90yGAAAK5FSDUc9u6YhZurgNS9HZaiVdxDnoxe8yqEECgdwKEeu9sGblDATN9Kw/LU9XXatiudHg7lyOAAAKlFyDUS/8IZAPApJ1m4fUkvrZRc351LRtVUQUCCCCQLwFCPV/9Kmi10ZZI/qdE57Zp+Nds+1rQLrMsBBDovQCh3ntjZphYYEMwLdNodZcW2xhYCCCAAAJTFyDUp27HndMVcK0NwV/Q2doeLbFkusNxPwIIIFB2AUK97E/AwNZvq4OH57SgtlcyH1gZTIwAAggUSIBQL1Az87MUWx2S8KwW1ffmp2YqRQABBLIvQKhnv0cFq5BAL1hDWQ4CCGRIgFDPUDOKXwqBXvwes0IEEBikAKE+SP1SzU2gl6rdLBYBBAYiQKgPhL1skxLoZes460UAgcEIEOqDcS/RrAR6iZrNUhFAYMAChPqAG1Ds6Qn0YveX1SGAQNYECPWsdaQw9RDohWklC0EAgdwIEOq5aVWeCiXQ89QtakUAgeIIEOrF6WU2VhK0LsS+VPPr32ajIKpAAAEEyiNAqJen171fqWtjcD2nBdUdMrZ+7T04MyCAAAK3CxDqPBHdEXBtC7Fe0P+obtHvOJylO6iMggACCHQmQKh35sXVdxEwaZcFezlpVtZzfCqPCAIIIDA4AUJ9cPaFmNlce83tT0lUWaNhu1GIRbEIBBBAIKcChHpOG5eFsk06KPc30mrtC82xa1moiRoQQACBMgsQ6mXu/jTWbvKjClqeDtVWarZdnsZQ3IoAAggg0CUBQr1LkGUaxtx+kPzddEb1Q/3eLpRp7awVAQQQyLIAoZ7l7mSwNnM/I7f3UlXf19N2NoMlUhICCCBQWgFCvbSt73zhJrvg8hVB1Xc0bKc6H4E7EEAAAQR6KUCo91K3QGObdNXdPgpx5Q3Na/34nRcCCCCAQNYECPWsdSSD9Zjrhpt9EuLKnzTXjmWwREpCAAEEEJBEqPMYTChgrqbLPwu12ot6yg7DhQACCCCQXQFCPbu9GXhlJrnLvgxeeVYL7ODAC6IABBBAAIGJ34hV/9j4bZDmu+k3WCFwm4BrbZAv1YL6HmQQQAABBLIvwDv17PdoMBW2TlyL9KzmVXdy4tpgWsCsCCCAQKcChHqnYuW4fmuQXtCp6lYt4cS1crScVSKAQBEECPUidLGLazD3XRbCsiQZ2sCJa12EZSgEEECgDwKEeh+Q8zKFSXtM9qdElbWcuJaXrlEnAggg8DcBQp2noS1g8oNK/fW0Xv+SE9d4KBBAAIF8ChDq+exbV6s2tyOysDyt1T7lxLWu0jIYAggg0FcBQr2v3NmbzNxOyf2dNK2u0DOcuJa9DlERAgggMHkBQn3yVoW70lzX3MJfQq3+umbb6cItkAUhgAACJRMg1EvW8J+Wa1Li8pUhhBf09IyjJWVg2QgggEChBAj1QrWzg8WwW1wHWFyKAAII5EOAUM9Hn7papUm7LNjzyROVDZplaVcHZzAEEEAAgYEJEOoDox/MxOZ2WJH9KfX4M76LPpgeMCsCCCDQKwFCvVeyGRzX3M5I/nZaqb6vuXYxgyVSEgIIIIDANATVk/51AAAV80lEQVQI9Wng5elWc7vinn4QkvRN/csDJ/NUO7UigAACCExOgFCfnFOurzLXqEf2cYiSVzR3xrFcL4biEUAAAQTuKUCoF/zhMCm42Zpglec0z/YWfLksDwEEECi1AKFe8Pab6xuL7YXkf1TW63cco1rwdrM8BBAouQChXuAHwGRH5eG1NK2t1CL7scBLZWkIIIAAAq3Duap/bPw2SPPd9BtEiiNgspMK/m46s7pCv2dP9+J0lpUggAAC9xYg1Av4dJj8gpu9H5qNd7XoQfZ0L2CPWRICCCBwNwFCvWDPxfghLR+FKLyueTN/KNjyWA4CCCCAwAQChHqBHg9zNTzy1aGpZVpU55PuBeotS0EAAQQmI0CoT0YpJ9eYfKcpejE5VdmkJdbISdmUiQACCCDQJQFCvUuQgx7G3A8p8tfSZv0LPuk+6G4wPwIIIDAYAUJ9MO5dndXcjyuKl6fJj59o4aOXujo4gyGAAAII5EaAUM9Nq+5eqMlOy/3PaWPsL1r80LmcL4fyEUAAAQSmIUCoTwNv0LeadMkVVgTV39KwnRp0PcyPAAIIIDBYAUJ9sP5Tnt2k6y7/Mri/qgVDB6c8EDcigAACCBRGgFDPYSvN5TJtjpQsa2rGNg1bM4fLoGQEEEAAgS4LEOpdBu3HcOY6JIVX02uXv9C//f31fszJHAgggAAC2Rcg1LPfo9sqNPdTkr2VhuoKLTQ+6Z6z/lEuAggg0EsBQr2Xul0e21xX3PVBqFXf1Bw72eXhGQ4BBBBAIOcChHpOGmiupsvWBg/LtKD2rcw8J6VTJgIIIIBAnwQI9T5BT3cac31rspeTemWdZtvodMfjfgQQQACB4gkQ6jnoqcm/l8dvpHb1Yw0/fiUHJVMiAggggMAABAj1AaB3MmX7bHS3P4da9R09ZewY1wke1yKAAAIlEyDUM9xwk0bc/YuQ+itaNHQow6VSGgIIIIBABgQI9Qw04V4lmGubRfZS4pXNbDCT4UZRGgIIIJARAUI9I434ZRnmfkSu19JQ+5SjVDPaJMpCAAEEMiZAqGesIa1yzP2MZG+nyehf9MzDFzJYIiUhgAACCGRQgFDPWFPMdc3N/hqqldf1lH2fsfIoBwEEEEAgwwKEeoaaY67UTBss6KXmE9VdmmVphsqjFAQQQACBjAsQ6hlqkAXfbxa9kjxe+UqzbCRDpVEKAggggEAOBAj1jDTJ5CcUtDwdqn2o2XY5I2VRBgIIIIBAjgQI9Qw0y6RLLr0XosbbmvfgmQyURAkIIIAAAjkUINQH3DSTxtz9qxB8mRYO7R9wOUyPAAIIIJBjAUJ9wM0z1y4L6bIkGdqgxTY24HKYHgEEEEAgxwKE+gCbZ+7HJL2eVmufaI5dG2ApTI0AAgggUAABQn1ATTT3c/LwbhoN/VnDdn5AZTAtAggggECBBAj1ATTTXNfdbGWIktc0b8aRAZTAlAgggAACBRQg1AfQVJO2RtILzVPVrVpiyQBKYEoEEEAAgQIKEOp9bqq5H5f0WprWPuaglj7jMx0CCCBQcAFCvY8NHv8++rthbOxtLX7oXB+nZioEEEAAgRIIEOp9arJJiUtrg/sLWlDf06dpmQYBBBBAoEQChHqfmm3uB0z+clKvr9JsG+3TtEyDAAIIIFAiAUK9D802tzNyfyv16vtaaJf6MCVTIIAAAgiUUIBQ73HTTRpx2coQKq/oaTva4+kYHgEEEECgxAKEeo+bb6YdpuoLyT9ok37H19d6zM3wCCCAQKkFCPUett/cfxjfBvYjtoHtITRDI4AAAgi0BQj1Hj0I5rripvdDVH1T84zjVHvkzLAIIIAAAn8TINR78DSYFExaH6X+fGNh7RvJvAfTMCQCCCCAAAK3CRDqPXggzPWdouiV1M9+oeFf3+jBFAyJAAIIIIDAHQKEepcfCpOdk5J30njoXc21i10enuEQQAABBBC4pwCh3sWHw6Qxl30e4vRlzR061MWhGQoBBBBAAIH7ChDq9yWa/AUm320WvZg8WlmvWdaY/J1ciQACCCCAwPQFCPXpG7ZHMPeTMr2R6vqHGn78SpeGZRgEEEAAAQQmLUCoT5rq3hea65qbfRBC8w09PfNEF4ZkCAQQQAABBDoWINQ7JrvzBpM2RWnz+ebZmdu1xEIXhmQIBBBAAAEEOhYg1Dsmu/0Gkx1VCK+mD9RW6km7Ps3huB0BBBBAAIEpCxDqU6Zrbylz0U3vBI2+o+GHz09jKG5FAAEEEEBg2gKE+hQJzdV0+Veh6i9qztD+KQ7DbQgggAACCHRNgFCfIqVJe81sWTJaWaPFNjbFYbgNAQQQQACBrgkQ6lOgNLczMl+e1qrva7ZdnsIQ3IIAAggggEDXBQj1DknHd437NESVZZpnRzq8ncsRQAABBBDomQCh3iGtmb41t5cSVdZq2Jod3s7lCCCAAAII9EyAUO+A1mRnFXx5OlR9jx+7dwDHpQgggAACfREg1CfJbK6Gyz8PVntJw/bdJG/jMgQQQAABBPomQKhPkrr9affWj90fr6zhsJZJonEZAggggEBfBQj1SXCb/Jzclqfhxnta+OilSdzCJQgggAACCPRdgFC/D/n4JjNfBvmLWjB0sO8dYkIEEEAAAQQmKUCo3y/Upf2msCwZq3/FJjOTfKq4DAEEEEBgIAKE+gTs5nZe8rfSUH1XC40fuw/kEWVSBBBAAIHJChDq95AyKXGzVSFJX9RC9naf7APFdQgggAACgxMg1O8d6gfNbVnSqHzJj90H94AyMwIIIIDA5AUI9btYmeyCgr+dVqvvaK5dnDwnVyKAAAIIIDA4AUL9F/bmSj2y1cHD8xqu7xtca5gZAQQQQACBzgQI9V+GunRIUfRyWom/0Gwb7YyTqxFAAAEEEBicAKF+i70FXXLp7ZCOvq1nHr4wuLYwMwIIIIAAAp0LEOrjZiYFk9ZG7s81FtT3dE7JHQgggAACCAxWgFD/OdTtsNxeSW/En+lfbWSwbWF2BBBAAAEEOhcg1CWZ7JK7vxNmVN/S740fu3f+HHEHAggggEAGBEof6ia5SV9HwZ9tPF3fnYGeUAICCCCAAAJTEiDUZUcV2StpOPuphn99Y0qK3IQAAggggEAGBEod6ua64pHeCV5druHWPu+8EEAAAQQQyK9A2UN9YyQtbS6o7cxvC6kcAQQQQACBmwKlDXWTnZSHV9OZtQ/0pF3ngUAAAQQQQCDvAqUMdZPGXPZxiJOXNXfGsbw3kfoRQAABBBAo7Tt1M+2zYC8mVlmtYWvyKCCAAAIIIFAEgdK9UzfXZTe9FeKRtzT3EU5gK8JTzBoQQAABBMr5O3Vz8eE4Hn4EEEAAgUIKlOqdurmfkuvV9IHaCj4cV8jnmUUhgAACpRYoTaibq+Fmn4SQLNPTM46WuussHgEEEECgkALlCXVpv5m9mHjlKz4cV8hnmUUhgAACpRcoRai3d46T3gqV6nLNNT4cV/rHHgAEEECgmALlCHVpU2Ra2pxf21HMNrIqBBBAAAEESrCjnLmdksJraVpboUX2I01HAAEEEECgqAKFfqduUsNlK0OULNO8GUeK2kTWhQACCCCAQEug2KFuOtD+cNyJA19pyT81aDkCCCCAAAJFFihsqLc/HGfh7RDX3+TDcUV+hFkbAggggMBPAsUNdT4cx1OOAAIIIFAygUKGuslPy+NX0zTmw3Ele6BZLgIIIFBmgcKFurmabv5pSP0lLRw6XObmsnYEEEAAgXIJFC/UpYMWwkvJE/UvNcv4cFy5nmdWiwACCJRaoFChbtJV9/B2SBpv6pmHL5S6syweAQQQQKB0AsUKddPmKNLS5tza9tJ1kgUjgAACCJReoDChbrLTkr2WJvFf2Dmu9M81AAgggEApBQoR6uZKXf55sNrzGrbvStlJFo0AAgggUHqBYoS67Kg8XZY26iu12MZK31UAEEAAAQRKKZD7UDfXqMtXhGryiuY8cLKUXWTRCCCAAAIIFGHvd3PtNbfnkycqazTLUrqKAAIIIIBAWQVy/U69/RU20/KQVN/UQrtU1iaybgQQQAABBFoC+Q5119YoaGlzYW0r7UQAAQQQQKDsArkNdXM/L7PX00r1Xc2xa2VvJOtHAAEEEEAgt6EeSWsi92cbC+p7aCMCCCCAAAII5PTH7yY7Kdkrqc5+qOFf36CRCCCAAAIIIJDDUG+fwiZbGbzyop62ozQRAQQQQAABBG4K5O7H7+Z+WFH8Yvpo/DmnsPEYI4AAAggg8DeBXIW6uW647L0QV17VPDtDIxFAAAEEEEAgr6Eu7TbZc8mpytdaYoFGIoAAAggggEAOQ92kyy4tD7Xqcs22yzQRAQQQQAABBG4XyM2P303aFJmWNufXdtBEBBBAAAEEELhTIBehbrKz8vBamtbe46x0HmMEEEAAAQTuLpD5UDfJTfoqTsOzYwuH9tNIBBBAAAEEEMhrqJv9oGAvpzdO/VX/+l9HaCQCCCCAAAII5DDUzdVw878GhWUannGcJiKAAAIIIIDAvQUy/eN3Mx2wYC8mVlmlYWvSSAQQQAABBBDIYaib9KMHvRui6msatvM0EQEEEEAAAQQmFsjsO3Vz/8aq0dLkqcoGmTmNRAABBBBAAIEchrq5rrmF5aFWf52NZniEEUAAAQQQmJxAJt+pm7QzkpY2h2sbJ7cMrkIAAQQQQACBzIW6ya66p8vDyMgb+sNjbAfLM4oAAggggMAkBbIX6qYdUaSlzbm1TZNcA5chgAACCCCAQNbOUzfpqofwZojqb2jYrtAhBBBAAAEEEJi8QKbeqZu0ffzQls2TXwJXIoAAAggggEBLIDOhbm5X3NI3g+pv8i6dhxMBBBBAAIHOBTIU6trW/sT7gtqWzpfBHQgggAACCCCQiVA31xV5+kYajSzX8OP8Lp3nEgEEEEAAgSkIZCPUpa3tT7zPq22dwhq4BQEEEEAAAQSy8Dt1ky5L6RvpA0PL9c92la4ggAACCCCAwNQEBv5O3aQt47vHbZvaErgLAQQQQAABBFoCAw11k12SJ2+kjRtvafETvEvnmUQAAQQQQGAaAoMNddPm8d3jtk9jDdyKAAIIIIAAAoN8p27SJQW9ntaqb2mOXaMbCCCAAAIIIDA9gYG9Uzdp0/jucTumtwTuRgABBBBAAIGB/U7d3C5K/nparb7Nu3QeRAQQQAABBLojMJB36ubaGFWrS5tzbGd3lsEoCCCAAAIIIND3UDfXRbleS2tX3tGcX/G7dJ5BBBBAAAEEuiQwiFDfOL7HO+/Su9REhkEAAQQQQKDvv1M312VFei2Nr7zFu3QeQAQQQAABBLor0Nd36sYe793tHqMhgAACCCBwi0DfQt2kqy69ER6ovsEe7zyDCCCAAAIIdF+gn6G+c3yP943dXwYjIoAAAggggEBfQt1c1920PKQ3XtPCRy/BjgACCCCAAALdF+hPqMv3mKKlyXB1bfeXwIgIIIAAAggg0BLoeaiba9Rl74Za5RU9ZedgRwABBBBAAIHeCPQj1A9YbM8lJyqrtMRCb5bBqAgggAACCCDQ01A3qeHmK4LXXtKwnYIbAQQQQAABBHon0ONQt8PmeiE5XflMSyzp3TIYGQEEEEAAAQR6FurmSt38r6Fae15P2fdQI4AAAggggEBvBXoX6vLvZfGL6cn4Yy2xRm+XwegIIIAAAggg0JNQN8ld/llI/VktHDoMMwIIIIAAAgj0XqA3oe6tD8WFZWmjtkKLbaz3y2AGBBBAAAEEEOhJqCtoVYjDUs0fOgAxAggggAACCPRHoOuhbrKz8vBKeqP2nv7VRvqzDGZBAAEEEEAAga6HeuRaG8mXNhbU98CLAAIIIIAAAv0T6Gqom/yCzP6UDlXf1ZN2vX/LYCYEEEAAAQQQ6G6ouza2j1ddUNsJLQIIIIAAAgj0V6BroW7SVUmvpZXqm5pj1/q7DGZDAAEEEEAAgW6G+q4o0tLmvNoGWBFAAAEEEECg/wJdCfX28aqud0I0+oqGHz7f/2UwIwIIIIAAAgh0J9SlQ2bhueRk/QuOV+WhQgABBBBAYDAC0w51k4LLPgrVCge3DKaHzIoAAggggEBbYPqh7n5SkV5MH619qFkc3MJzhQACCCCAwKAEph3qklYFqy7VfGNL2EF1kXkRQAABBBCY7jt1k11obwlrF97V8K9vIIoAAggggAACgxOY1jt1kzZFpqXN+bUdg1sCMyOAAAIIIIDAtH6nbq5rivRaGlffYLMZHiYEEEAAAQQGLzDld+pm+saCLU0WVNcPfhlUgAACCCCAAAJTCnWTxlz2bqhWXtZTdg5GBBBAAAEEEBi8wNRC3fWdWXg+eewvn2vWrHTwy6ACBBBAAAEEEOg41Mc3m/k4NJPn9cyMYxAigAACCCCAQDYEOg9191OK9FL6aG0Fm81ko4lUgQACCCCAQEug41CXtDrIl2q4vg9CBBBAAAEEEMiOQEehbm4XJf9TatW3NWxsNpOdPlIJAggggAACnb1TN9e2SFraXFDbgh0CCCCAAAIIZEtg0u/Ub36NTW+H5ujLeubhC9laBtUggAACCCCAwORD3f2YKXo2OV1ZyZnpPDgIIIAAAghkT2DSoS73L4NqS7XADmZvGVSEAAIIIIAAApMKdXNdkeuVNKou5wNyPDQIIIAAAghkU2ByoS7tiiItbc6rbcjmMqgKAQQQQAABBO4b6iYlLn8vRM0XNe/BM5AhgAACCCCAQDYFJhHqfkLmz6cn6x9piSXZXAZVIYAAAggggMB9Q13SmhBVl2qe7YULAQQQQAABBLIrMGGom+uagl5NH6y+riftenaXQWUIIIAAAgggMHGoS3tM6dJkeMZaqBBAAAEEEEAg2wL3DPX2EatmH4S0+byennki28ugOgQQQAABBBC4d6i7n1EUv5B6/BcNWxMqBBBAAAEEEMi2wETv1NfH8qWN4fo32V4C1SGAAAIIIIBAS+CuoW7SdffweqjWX9UcuwYVAggggAACCGRf4O6h7jpgni5Nnp6xKvtLoEIEEEAAAQQQuOc7dbmvDF5bqqftKEwIIIAAAgggkA+BO96ptw9vkZal9epyzbbRfCyDKhFAAAEEEEDgzlCXdpvbvycLquvhQQABBBBAAIH8CNz5O3X3D8d/9M530/PTRypFAAEEEEDg9k+/m+ui5C+mj9fe0Sxr4IMAAggggAAC+RG47Z26KWyPLF3anP/A5vwsgUoRQAABBBBAoCXwc6hL+t9u9ucQKs/paTsLDwIIIIAAAgjkS+BvoW72X+ThhfR07T3OTc9XE6kWAQQQQACB29+pm5LItLQ5v7YDGgQQQAABBBDIn8DNd+qmp1zhu5DWX9BCu5S/ZVAxAggggAACCLRDPTX/v+bx1vR0/KGWWIAFAQQQQAABBPIn8NM79X/6j2Dfovn1b/O3BCpGAAEEEEAAgZZAO9Q9sgeSZmWrFtmPsCCAAAIIIIBAPgXaod40BQ3XtuVzCVSNAAIIIIAAAu136vU/jv7DWEWuuUOHIEEAAQQQQACB/Ar8fyQVoAeuwLYnAAAAAElFTkSuQmC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81318" cy="2110695"/>
          </a:xfrm>
          <a:prstGeom prst="rect">
            <a:avLst/>
          </a:prstGeom>
        </p:spPr>
      </p:pic>
      <p:pic>
        <p:nvPicPr>
          <p:cNvPr id="15" name="Image 3" descr="data:image/png;base64,iVBORw0KGgoAAAANSUhEUgAAAUAAAAEcCAYAAAC23G0mAAAAAXNSR0IArs4c6QAAHuJJREFUeF7tndmTXMWVxr+TeatarR3tG1rRviEESAgkQPsOyOxYCOxhWIztMWYxeGzALMbYoxgLpO7qFiJMzBP/hB/mdWLeJ/zgB8dMTDjCNshC3bXdM3Oru6SW1FJXdd2+lXnvVwEhdVXmye/8Tvanqro3MwXR46R2YnL/rKASzAMwEVo1teetBUKIQgy0YiCBwEBqr4sVYPDPSvQnBKi9KlAYGBn4M/q5CoMAMhALBqj3rfXhI04C4WCwiP5wD7EKVAdeqbeN/j70+Sv6hYAxekXbwR9EjNZD1bpE7a5sOPjc4GCDw14KX2t/lZCozbDaBzubSP/gI3pqpDGjpkPHvXrM+muiw/MygxyviDGEYV1LXVet3ZDGQ/VeIaTG/8Zj1mNrPeerAEaxLz11vTEH9VzKcxjttdpdlef1dF/B/0ZjVgbUm2Agx8rgz0PnVvRadcjz9bYDHS63rD9/abirYg+NWalAbsS89tpAoEpQ/s8BAzqlHei4OA0mmImqmW0hc1V0nqiuhGCJKDoHDS6ys8jI6oY38LPWjOyy4UV/H/xfoZGZCiCXnhuIoWbgKT7GjsCQ36/6XyX6N2joY/DH+vNXvDr0h+v0q/2bdvXjRv2itpfEDN/3Go31LgPN5UZjRk2G61/rWXvxyjFrP+mN+1wv3hWeORyHwd+KYW1uGC2X0Iygp4470jW8hV777CXk1+kxHJv6OHVGNfjXyzN6fuC/Kx+Dz19/kg+fwaV6DRlz6D/Yl7QM0/2SxiGvXfGP/aBKkVevdaAvdAL6MB3V8kxrdJGKWSGiqxVYK4pVACaM3S8sI5MACZBAUgTCwyO/BSvoeAgWWBSXqdo1kRkixCoIVgOYWnvzzAcJkAAJeEegEQMcmtTJP3Vi6oK5QbGyODS6WoD1ANZCsQGCyd7lT8EkQAIZJtCsAQ5FdeoPHcgtmBsAS0MT3C6qm1WwUYDFADoyTJWpkwAJeEGgFQMcmuBnOgmV0mKrdrkYvUtV7wCwEYIpgxdIvMBBkSRAAlkiEJcBDmX2yTfzgg6zPFS5XcRsVsWtAiwBMC5LaJkrCZCA6wTGwgDrOZ/+80TkpiyyVawQY7YqoneFsgHQaYO3yLhOh/pIgARSTWAsDXAouNM6J8hXlodhdbOo3K4i0bvCZXxXmOrZxeRIwHECSRlgHUN0S40pLbKwKyTU7QrdhoEryRMdJ0V5JEACqSOQtAEOBdil8wMtroaVexS4C5DN/78mhR+PUzfJmBAJuEqgnQZ46V3h+RmBdi4PUb1LxG4Fwui7wvkAcq5ioy4SIIE0EHDBAC9dNNGJ+TyWVrW6EWG4XQ22iGI5gM40oGYOJEACrhFwyQAvf0+YQ6W4yFqsFsgONXJXbaUJMMk1fNRDAiTgMwEXDXAoz890XhBWVtXeEQJbIWYzVKdz/bHPk47aScAVAq4bYJ3Tp+en50ywvGqCLSKI3hHeAYMFUORdQUkdJEACvhHwxQDrXL/QCfm+0tJqiA0wEr0r3CaofU/IVSa+zT3qJYG2E/DNAOvA3tEAC7HQhtW1Ug13h8AOUUSbt/KCSdsnFQWQgC8EfDXAoXzP9i2y1dw6Qbg7FGwXre1TON6XElAnCZBAuwikwQDr7M7pzbZSXCdqdimwA8Aa7l7dronFcUnABwJpMsA6796LC4JKbi1MuEtVtkNkHaBcaufDfKRGEkiUQBoNsA4wuoWmXFwLsTsVGr0jjO4lpBEmOsE4GAm4TCDNBljnXtC5gVbWQMKdKrIdilt5U7XLk5LaSCApAlkwwDrL0xfmBIFdDTUDRgjZBCjPMUlqrnEcEnCOQJYMsA6/6++zAhushgb3q2r0HeFmQKc4VxsKIgESGGMCWTTAyx+NZwSorIIOfjQGonNMaIRjPOUYngTcIZBlA6xX4VOdHti+VTC5+1TC7VDZMnjesTt1ohISIIExIEADvAz17NfTctq5QlXv19DcC4MtUI0OfueDBEgglQRogNeW9XOdGhQrqyHYq8BOQDfxqnEqZz+TyjwBGuD1p8A5nRkUK2sh4X4V2TW4soRL7DL/S0MA6SFAAxy5lgM3VG+AmAMhsEuAWwB0jNyRLUiABNwmQANsvD5dfYstzGYY2Y/aR2PczHNLGsfHliTgHgEaYHM1+VItvious6G5G6J7AXMfoLO4Q3VzGNmaBNwgQAMcXR0+13H5vtIKDeT+UKPvB/UeADeNLhh7kQAJtIcADbA17qf+Mjk3btJKDXWfGrkfitsBcHlda1TZmwQSIkADjAf0p+enB6ZzDSz2Dd46E+08MyGe4IxCAiQwNgRogPFyPa1zglwl2n/wQKjRFWNZASi36Y+XMqORQEwEaIAxgbwqTG136upGaHhQgGiH6sUAT7AbG9iMSgKjJUADHC25xvoV+pdZBFuAcD+g9wMyF4BtrDNbkQAJjC0BGuDY8o2iv6N5zMEtRor3CuxuQO8FEB3uzgcJkEBbCdAAk8P/hU7I9ZVXquoelehG6tquM9x+K7kKcCQSuIoADTD5KXF5s4V9Ct0FkY1QnZS8EI5IAlknQANs3wyIdqY249YCOBBC9wiwEuDB7u0rCEfOHgEaYPtr3ntxgQ3z0RXjwxDdA8hCrjFuf1moIAsEaIDuVLmgyyzK9wC6Hyo7IZgJQNwRSCUkkDYCNEC3Kjq4xjgMzG4Nwz0wZit3pXarRFSTJgI0QDerWdApOVNerVU9oEZ2QbGRh7q7WSqq8pkADdDt6nXprED61wP2YCjYLcAKAOPcFk11JOALARqgH5Uq9C20mtsEhIcg2A3FzRAEfoinShJwlQAN0NXKXKvrHTWYUbzF5oN7oNX9gNwPYIY/CVApCbhGgAboWkVG1nNSO3MToxUlsldVd0NwJ1eUjIyNLUjgWgI0QH9nRbSipFxZE91IrWHNCNdzD0J/y0nl7SBAA2wH9XjHPH1hTmCD9YA5NHihhKfWxUuY0VJLgAaYntKe1UU2LN0OlYOA7gZkHsALJekpMDOJnwANMH6m7YwYnVr3t9JyE+q9YuxeQO8DMK2dkjg2CbhLgAbobm1aUfbr/52QmzxtpUL3a3RqnfCwplZwsm9aCdAA01rZgbzO6rSgWlkTbc0/uKJkHYDx6U6a2ZFAowRogI2S8rtdQecGYXGDijkkBrtVsRRAh99JUT0JtEqABtgqQb/6f66LbbG0BSIHINEaY+UZJX5VkGpjJUADjBWnF8EKmoOWlhsj9wlkL1R3ALjJC+0USQKxEqABxorTq2CndWLOllepkYOqug+QDYBO9CoHiiWBlgjQAFvCl4rO53RmUOrfALFHAexXwWIozzBORW2ZxAgEaICcInUCvX1LbNXcDcFhwETHd/LoTs6OlBOgAaa8wE2md0o7cvnyKhU9pGKi7wdvA8AT65rEyOa+EKAB+lKpZHV+en56kO9ch1CPhoJ9AnB9cbIV4GiJEKABJoLZ20EKutCGpa0wchiKfTyoydtKUviwBGiAnBgjEShoLh+WVoZiogsk+wCN9h+cPFI3vk4C7hOgAbpfI1cURvsPlirrgPBICIk+FkcHufN8ElfqQx2jIEADHAW0jHeJDnJHfjPC8Cgg0TvCaDWJyTgVpu8lARqgl2Vru+j6tlsqe0T0ACDbuC1/26tCAU0ToAE2jYwdhhA4pZNzneU1GurAx2LFGgg6yYgE/CBAA/SjTq6rjHab0cpGNfIAtBq9I5zP3ahdLxr1ATRAzoI4CXT3Lzdidgr0IGC2A8pNFuLky1gxE6ABxgyU4fCFTsj1l9eoyqHaJgs8rY6TwlkCNEBnS+O9sN4Ls4NqxwaFPgDR6CD3hQBy3ufFBFJEgAaYomI6msoZXWqD6g5AD0F1Jw9pcrROmZRFA8xk2RNP+qR25iaXV2lVD2u0CStwKwDuPZh4ITjglQRogJwRSRIo6IwAlfXQ6GMx9ilqZ5Pkk5TAsUjgMgEaIGdDOwh09S22xmyDymGI7AF0RjtkcMysE6ABZn0GtC//U3/oyAcLV4bWDGzJL9jMvQfbV45sjkwDzGbdXco6Oru4UlkHgyOh6n4BlvPITpcKlGYtNMA0V9ev3M7pzbZSvROCIwir0SFNswGIX0lQrV8EaIB+1Svtan+vQf6PWKFheV9YxSEA0d6D3JI/7XVvW340wLah58A3IFDQKUG1fwOsPabRIU2KRbyJmjMmfgI0wPiZMmJ8BD7XxbZc3lm7bQYSHeA+Nb7gjEQCNEDOAdcJFHR8LiyvUyMPhbXdO4QXSVyvmTf6aIDelCrzQqOdqEN7F0Qeqh3QBEzLPBMCaJEADbBFgOyeKIF3NJ+bU16tIg9qtLYYshbQ8Ylq4GApIkADTFExM5RKtNOMdGzSUB8eWE2is6C8ZSZDMyCmVGmAMYFkmMQJqAp6SitNaI6KiW6Z0du4wULiVfB8QBqg5wWkfEQrSbSyofZuEDgMYAEASzIkMDIBGuDIjNjCDwKF/mUGZq9Aj0JlG4SHt/tRuHaqpAG2kz7HjpvAZzopqNa22zqmiocg0S7UGsQ9DOOlhQANMC2VZB5DCXzat8jk7EGBPF7bZUZ1AgGRwLUEaICcFWklEC2n0+KdCnMCIgcA5X2Daa31qPOiAY4aHTt6QOAdNbk55fUqclwRPjZ4XjF3mPGgdMlIpAEmw5mjtJdAb98SEwbHBPoYgPUAxrVXEEd3gwAN0I06UMXYE/idTrel6j1QPQ7V3QCmjP2gHMFtAjRAt+tDdfESiJbSzStvDBVPA3gUwKx4B2A0vwjQAP2qF9XGQ6C7f7kRedxAHlHICkA74gnMKH4RoAH6VS+qjY9Ar8625dIuGDwFke3ceTo+tP5EogH6UysqjZ9A4X/GBzLzVlU5AYTHAPB4zvgpOxyRBuhwcSgtKQL508XVYQ5PQvGowiwBNJfU2BynnQRogO2kz7FdItB1cb41wQGIPAGNDmPSiS7Jo5axIEADHAuqjOkrgVN/mRzkxt+mxj4H4CDPIPG1kI3qpgE2SortMkQg11XaFBq8AMgxQPm9YGprTwNMbWmZWGsE8t3FNaHIPyjwJIDokHY+UkeABpi6kjKhGAkUdJlB5YQgPAHIzQC33Y+RrgOhaIAOFIESnCbQqwtMWH7YAN9RYBUPaHe6Wk2KowE2CYzNM0ngrE6zldJOGPkeVLYA2plJDqlLmgaYupIyoTEiUPiPXBCu3a4m+CGgO3kA0xhxTjQsDTBR3BzMfwJBd/kuNfp9QA5Adar/GWU5AxpglqvP3EdJIFco3RYCz3JHmVECdKYbDdCZUlCIZwSiHWWMPCYq0U3TCz1TT7k1AjRATgQSGD2B3guzreaPSogfq2AFb5MZPcr29KQBtoc7R00PgZPaacdXDwiqr6nIbQDy6Uku7ZnQANNeYeaXEIGgu3+PirwC1PYW5DGcCXFvbRgaYGv82JsEhhAIzpbv1mr4KsTsguokwnGdAA3Q9QpRn2cEcr2lraHiR1DsBzDZM/kZk0sDzFjBmW4SBHI9pTtC1X+CmIO8VzAJ4qMdgwY4WnLsRwI3JFC7V1DxfQgeAHATcblIgAboYlWoKSUEct2ljaGELwP2IUCnpyStFKVBA0xRMZmKiwTyXcV1VaMvAeYRHrrkWoVogK5VhHpSSCDfW1wdqnleFU8AysPYnakxDdCZUlBIygn09K8woTwnIse5w7QrtaYBulIJ6sgCgUL/MiP2u6LhM4DMzULKbudIA3S7PlSXPgJdfYuNDZ4VxXcBnZ++BH3KiAboU7WoNS0ETl+82eRyJ0TD5wFZkJa0/MuDBuhfzag4HQQ++WaeyeWPi0RXiLmdVnuKSgNsD3eOSgIRgd4Ls001OC7GvAzFIkJJmgANMGniHI8EriRw7u8zTTH/jyJ4ESL8TjDR+UEDTBQ3ByOBYQl0XZxvjH1JFN+ByBxSSooADTAp0hyHBG5MoLdviQntDwR4CsBM4kqCAA0wCcocgwQaI/CZrrSV8isAHgYwrbFObDV6AjTA0bNjTxIYAwL5M8UNVYPXIeYwoFPGYAiGvESABsjJQALOEch1l24PoW9BzB5AJzonMDWCaICpKSUTSReBoKe8TUP8HKL3AhiXruxcyYYG6EolqIMEriEQdJXvU4tfQHUrgBwRxU2ABhg3UcYjgVgJBIXyXkB/qcCtAEyswTMfjAaY+SlAAO4TsN39R0RMZIJr3Vfrk0IaoE/VotYME7DdxcdE5F0FVmYYQ8yp0wBjBspwJDBGBAqas1r+NkR/CsiyMRolY2FpgBkrONP1msDpP080wdQTAn0VkMVe5+KEeBqgE2WgCBJomMDZr6eZcPzzongJUO4l2DC44RrSAFvCx84k0BYCtc0Tcj8U4AQPWWqlAjTAVuixLwm0j0BP/wqr5g0AxwBMbZ8Qn0emAfpcPWrPOIFcV2lTaPTntSVzqhMyjmMU6dMARwGNXUjAHQJBoXyPQj8AcBdXizRbFxpgs8TYngScI2C7ig+JkQ8UWO2cOKcF0QCdLg/FkUBDBE7+qdNMnP2sqL7G22MaIjbYiAbYDC22JQF3CdRvjwnD7/FskUbLRANslBTbkYD7BAbOFvmBwES3x8x2X3C7FdIA210Bjk8C8RI4q7fYavlVAI9wW/2R0NIARyLE10nAOwK1bfWtvAngEIBJ3iWQmGAaYGKoORAJJEmgtpmqiTZOwD3cUfp65GmASc5JjkUCyRF454/j7Lx5D4rKGwqsAxAkN7gvI9EAfakUdZJA8wTOfHWTseOeETE/hGJR8wHS3oMGmPYKM7+sE/hM55lq+ceichxQHrh+xXygAWb914P5Z4FAobjKqvwzBEd5UWRowWmAWZj+zJEEEHSXd6nozwFEJ8zliSQiQAPkPCCBbBAo6HiD8nEBXgewNBtJj5QlDXAkQnydBNJDoPDNXKPBKyJyAgC/D+Q7wPTMbWZCAg0RONO/0hpT/z5wckN9UtuI7wBTW1omRgLXIxAUyvfXvg/U2h6CHdklRQPMbu2ZeXYJfKmd9qvyt6GIttTP8BGbNMDs/hIw82wTOH1hjgk6fiTAM9k9WIkGmO1fAmafbQLRwUqhidYLPwhBBr8PpAFm+xeA2WeeQNBd3qHQtyG4O3vfB9IAM/8LQAAZJ/C5jrPl8pMA3oTilmzRoAFmq97MlgSGI/CFzjJ9lR8J9DsAZmUHEg0wO7VmpiRwIwLd/cstzFsQPARgSjZg0QCzUWdmSQINEKh9H2jwLlS3ZWO9MA2wgWnBJiSQEQIntdNMKD8jwGsAlqQ/axpg+mvMDEmgGQKf6TxbKb8JyBOATm+mq39taYD+1YyKSWCMCeROl24NA4k+Cu+BoHOMh2tjeBpgG+FzaBJwlMCXau1fS4+K4G2FrHRUZQyyaIAxQGQIEkghgYLOMFJ6VVSeTe+tMTTAFM5cpkQCMRGIlsqpeRuQI4Cm8HxhGmBMM4VhSCCdBGxP5YBo+K5CNgGasqM1aYDpnLXMigTiIvBvOtlcrLwoipcBXRBXWDfi0ADdqANVkIDLBLr6Fltjo11jHgYw1WWpzWmjATbHi61JIKMEgq7y3Sr6i3TtGkMDzOh0Ztok0CSBz3WcKZWfFtR2kU7JqXI0wCZnAZuTQIYJfPLNvCCfe0MVT0GQglUiNMAMz2amTgLNE8gXiuurML8AdC+A8c1HcKkHDdClalALCbhP4B01dk7pERF5VwHPV4nQAN2fcFRIAq4RKOiMQCpvqOozAGa4Jq9xPTTAxlmxJQmQwCUC+e7imqrB+1DZ5+9HYRogpzQJkMBoCKiK7S09JopolciK0YRofx8aYPtrQAUk4CuBczozqJR/ooqn/fwoTAP0depRNwk4QSB/triuGpr3Eepe//YOpAE6MYkoggS8JRBdFZ5XekK0tnfgcr/yoAH6VS+qJQEXCXyhs4K+8puqOO7XDdI0QBenEzWRgHcE8r3FDbWPwtDdgC/b6NMAvZtoFEwCThKIttE/X30S1erPAbnFSY3XiKIB+lEnqiQBHwj06uxAK9FH4W/7caIcDdCHaUWNJOANgdzZ0qYwlPehuhPAOLeF0wDdrg/VkYBvBH6vgf2v8nGI/hSQZW7LpwG6XR+qIwEfCRS+mWuRewvAkwCmuZsCDdDd2lAZCXhMINdTuiNUfAhgB4C8m6nQAN2sC1WRgO8EvtS8+Wv5eTH4MRSL3EyHBuhmXaiKBNJA4GzfIlu17wF4EICD5wrTANMwzZgDCThLwHYXHxCRDxVY455IGqB7NaEiEkgTgU/PTw9y435a2zHGuXNEaIBpmmrMhQScJJDrLW0Oq/JLiN7r1gURGqCTE4aiSCBVBJy9IEIDTNU8YzIk4CwBJy+I0ACdnS8URgJpI+DeBREaYNrmGPMhAXcJOHdBhAbo7mShMhJIIQG3LojQAFM4xZgSCThMwKkLIjRAh2cKpZFASgk4c0GEBpjSGca0SMBtAm5cEKEBuj1LqI4E0koguiASdP5MRY+3b8ssGmBapxfzIgHnCQQ95W0K/RiKLQCC5AXTAJNnzhFJgAQGCBR0vNHSqwK8CJE5yWOhASbPnCOSAAlcJtBTXGtDfAyRXQA6kkVDA0yWN0cjARK4ksCXas3fyi8I8BqQ9MapNEBORxIggXYTOKuLbLX8EYAjACYkJ4cGmBxrjkQCJHBdArZQfFJE3lbFiuQw0QCTY82RSIAErk8gOklOcu8hxCMQTE4GFQ0wGc4chQRIYEQCtrv/oIj5lQLrRmwcSwMaYCwYGYQESCAGAmf0psCU31ZBQjdH0wBjqBpDkAAJxEUg2ZujaYBx1Y1xSIAE4iCQ6M3RNMA4SsYYJEACcRJI7OZoGmCcZWMsEiCBOAhEN0d/XX5BFK9Bx/LmaBpgHOViDBIggbgJdPUttsb8BioHIeiMO/xAPBrg2HBlVBIggZYJ2O7SdyF4C8DSloMNG4AGODZcGZUESKB1Auf0ZlsufwzgKIDxrQe8OgINMH6mjEgCJBAbAdtdehqCnwG4JbaglwLRAONnyogkQALxEei6ON+aINoo4UEAE+MLzO8A42XJaCRAAmNCwPYUHxfFuwqJeaMEvgMck4IxKAmQQIwEoo0SNPchBN8CMCm+yDTA+FgyEgmQwJgRsD3FbwnkPVWsjm8QGmB8LBmJBEhg7Ah06Sxryh9A8Wh822XRAMeuYIxMAiQQKwHbXTkiEv5SgbXxBKYBxsORUUiABMaeQOH8DCvj3oPiCQBTWh+QBtg6Q0YgARJIjEDQ3b8fYj5WYH3rg9IAW2fICCRAAskROKM3WVt+D8BTAKa2NjANsDV+7E0CJJA4gaBQ3gvRX6tiQ2uD0wBb48feJEACyRM4+fU0O6HzQwCPt/ZdIA0w+eJxRBIggZYJ2J7KYdHwo9auCNMAWy4EA5AACbSBQEFnWCl/BJVHAB3lMZo0wDZUjkOSAAnEQcD2Vo6Jhu+PfnUIDTCOOjAGCZBAOwj0Xphtw/yvgNoa4VHsFEMDbEfZOCYJkEBMBGxP5XHR8F0FRrFTDA0wpjIwDAmQQFsIfPLNPJvP/RrAAwAmNKeBBtgcL7YmARJwjoAtlE4A+jNAljUnjgbYHC+2JgEScI9Ary6w1fK/ADjS3AlyNED3iklFJEACTROwXaXnYPAmgCWNd6YBNs6KLUmABNwlcFYX2UrptxDZD6CjMaE0wMY4sRUJkIDzBEx3+RVB+ApE5jcmlgbYGCe2IgEScJ9Ab2mzDXEKwFYAZmTBNMCRGbEFCZCAHwQKOj6Qynuq+gyAaSOLpgGOzIgtSIAEvCFgeysHJQx/pcC6kUXTAEdmxBYkQAL+EDj195m2oyO6JebYyDdG0wD9KSyVkgAJNETAdpeeBfSfIbL0xh1ogA0BZSMSIAGPCJzTpbZS+gSQ3VDkr6+cBuhRVSmVBEigIQJfqg3+VnpDYV4GdC4NsCFqbEQCJJAWAkHPxW2qwW8B3E4DTEtVmQcJkEBjBD7TSbZa/QgaRqfHXecMYX4EbgwmW5EACXhHwPYUHxKVDxRYPbx4GqB3RaVgEiCBBgmcvjDHBrl/hcrR4XeJoQE2SJLNSIAEfCRguksvieB1AIuu1U8D9LGm1EwCJNAoga7iOmvMKUB3ALBXdqMBNoqR7UiABHwkcEo7gnGVt1X1OQAzaIA+FpGaSYAERk0g6C3vgepvVLGBBjhqjOxIAiTgJYFPz0+3uWh9sFx1fCY/AntZT4omARJojsDwByfRAJujyNYkQAJ+EujtW2JDE60P3gPU1wfTAP0sJlWTAAk0RyBaH/xV5XVVfP/y+mAaYHMQ2ZoESMBbAkHXxbthglMK3DaQBA3Q22JSOAmQQJMETulkm6+dHPfIwGapNMAmCbI5CZCAzwRMofS8AD8BsJgG6HMlqZ0ESKB5AoXSbVbQBcWdNMDm8bEHCZCAzwS+0Am2v3wGioeB8FHxORdqJwESIIFmCZje6oui1Teg4fdogM3SY3sSIAG/CfSUbrWKbiB8jwbodympngRIoFkCBR1vUT4jqP6OBtgsPLYnARLwnoDp7n8hNPLvNEDvS8kESIAEmiZQKK6Hzf83DbBpcuxAAiTgPYHPdRwmoPx/n30lJPxAcQkAAAAASUVORK5CYII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206" y="0"/>
            <a:ext cx="1521198" cy="1348324"/>
          </a:xfrm>
          <a:prstGeom prst="rect">
            <a:avLst/>
          </a:prstGeom>
        </p:spPr>
      </p:pic>
      <p:pic>
        <p:nvPicPr>
          <p:cNvPr id="16" name="Image 4" descr="data:image/png;base64,iVBORw0KGgoAAAANSUhEUgAAAVAAAAEqCAYAAABDUQh+AAAAAXNSR0IArs4c6QAAHj5JREFUeF7t3emTHPWd5/HPN7OqumUESGATs36yMRGLY3Yezz/As42NfbaxitjZXTOYQ0Zieg1jzNjgdfuIGewZPB4fgIExNgaGSxYIAcIyMhhLYG6B7gMEOlpI6AId3ZXHd6NaB92SWl1VXUceb0U4LHVn/vL3e32//SGrKyvTwrvi/yZLL5ICjf9JUzv1d2v8/cSfNDnx9/DUl47/JZCCk9sFJ/Y/sUlj07PtF0481vEx3Ccc6+Q8xjc7se34kKHkiZ360vg+E78v6fSvNb7t+nQd42Pr0zEa/z557OD0sSbsd7Zjndx88viTj3Vq7BPzP6nXWEdjPaf+PeFYdtL65DdPbNc4XmPup/Y5sf6J057keOIbJ+d+ar6nu020nzBYY7+TJqfGnTjmhFaYtN3ECU3ojYmdc6q3TpvjxHpMKv9Z1jLeq6f1yOl91OiPsx7rZGsFn9a/MdQp3YlfP22bxpjux7ec1DJ2/OuntdFpPzD8s1MCacPfU6Xy4z8ZQSKlx/9+/N/H/98b/zvx9SBI5I2vJKnCoLFv4yfqxHZp4ye50fSffi2WN+Jpwg/qWOD2XuRHN2vPhYcsuKt+W+D+X1yaNaF7pljiiaaZ9N3JeXHmjk3uM3GYk815xmDTHOts+43vcq79Tp/fFN3fGOKMH86TEzzXT8xp/2GYFCJT7Dflcc74iZ0sNHG/M5Y81RzPVp9Jk5x8jHGHqfaZyvlcx5iwz8m/Tjn+yalMcZyp9ju1+dn2m279E/qnqflN9/PQqfRgnOMC49nmkrm88X+N06UTfz/59fFtGt8MGgHp8uPJezxnJ+5rJ74/cUy9p0CbPE03W6BNibRJ9YF9ukSfaJ4iC++q3yXX/5Q0m5IggAACJRcYc2m9SW8Gpjfd7K0gSffVw9rHSvWJRvSJhm08ecf/00qAlrxdWD4CCHwk1xprBKaC1wJLN0dJda8CHTg9ME+nIkBpHgQQKJ2Ay7eZ9Ja53pSClwJPR+pKDujYrP26XqPjvwZo4g8B2gQSmyCAQCEEDsrsNUvSlQqCF0JLdo6NRgf0Z7P3a54l7ayQAG1HjX0QQCA3At4401TwR7l+H1qyuZ7WP9TFs/e1G5oTF06A5qYNmCgCCDQrcPwlur3sSleGCl6N4niXkll7NKT6+Dv2HfpDgHYIkmEQQKDvApNeosdxsl2Vo3s1MnfSO+ednCUB2klNxkIAgZ4LdPMl+nSLIUCnE+L7CCCQRYHDMl9p7sstCFZG9XhnN16iT7dwAnQ6Ib6PAAIZErDdMv+DEj0TBtXX64l2aI8OTby4vZeTJUB7qc2xEECgLQE3bTHX8/J0SaKBDUo0ogU60uz1mm0dtImdCNAmkNgEAQT6I9D4/WYgPSfZU3FYeVdHt+zW0KVj/ZnNmUclQLNSCeaBAAInBWKZvWSu5TI9F4eVbdquPRq2OGtEBGjWKsJ8ECirgNlBuVa6+bOhaVV0bOyDmXxKqBeMBGgvlDkGAghMKeDynSZ7QQqeCi1ZXffajulu4pEVTgI0K5VgHgiUTMCljaZghZk/EXuyRRoY0TU61u83hlopAwHaihbbIoDAjAXc9HYgW6YkfiYO9K40OKL5Fs144D4MQID2AZ1DIlBGgVPBaVoap5UtGtHeLL4x1EptCNBWtNgWAQRaFihicJ5EIEBbbgd2QACBZgSKHJwEaDMdwDYIINCyQBmCkwBtuS3YAQEEziVQpuAkQPlZQACBjgiUMTgJ0I60DoMgUF6BMgcnAVrevmflCMxIgOD8lI934WfUSuyMQHkECM4za02Alqf/WSkCbQkQnFOzEaBttRQ7IVB8AYJz+hoToNMbsQUCpRJo3OQjkD0j1+LYKpuL8JHLbhWQAO2WLOMikDMBl9436Vnz5JHYBzfoL/ShLsveTYyzxEqAZqkazAWBvgjYbsmXm6cPxhVfr2RwV17vjtRrPgK01+IcD4HsCByU++8kPZwk/pb2DnygYatnZ3rZnwkBmv0aMUMEOixgxyStUGiPJmPJKxqrbdMNGpXMO3ygwg9HgBa+xCwQgVMCLtfzblpUSfzFutfezcKjgfNcHwI0z9Vj7gg0L7DKzJZY7L+Lxo5s1aE5H2vY0uZ3Z8uzCRCg9AUCBRZw+RuBa6mZPR1Fo1t0yfkHNc+SAi+5p0sjQHvKzcEQ6I2AS2sD2dNSvCRO4026ePY+grPz9gRo500ZEYG+Cbh8q7kvMw8fi4PKRi6C724pCNDu+jI6Aj0RcNkOM3/W0vThOEk36C9njXARfPfpCdDuG3MEBLon4PqocRG8FP57EkZrlA7u4CL47nGfPjIB2jtrjoRAJwU+kew5BekjifvrGh14X0M21skDMNb0AgTo9EZsgUB2BFyRZCvkvigJfZW89p6u0TEZF8H3o0gEaD/UOSYC7Qn8IZAWy/R8NPrJu9p/0WGu5WwPslN7EaCdkmQcBLok4NKbgXyJmT0VxdUt2qNDBGeXsFsclgBtEYzNEeiVgEtbA+kpBfZYHI9u5FrOXsk3fxwCtHkrtkSgRwK2V/JlpvT+OEjX6T/N2s0lST2ib/EwBGiLYGyOQBcFxiT/ndL03xOzV2QD27gkqYvaHRiaAO0AIkMg0AGBPwbSIgt8Rf1gbau+qqO8s94B1S4PQYB2GZjhETiXgMvfCRQsMfmTUVLdxBtE+eoXAjRf9WK2BRFwaZtJz1iaPBJXBtfrQn3EzT7yV1wCNH81Y8Z5FnAdkOlZWXBf4tFaae2I5v9VlOcllXnuBGiZq8/aeykQy/w5yR5KwvQlnT/wnubx/KFeFqAbxyJAu6HKmAhMFDC9bG6LLfXl0cXVzfofOsIbRMVoEQK0GHVkFRkUcGldYPakUj0Rx8c26ZJlBzVvHneDz2Ct2p0SAdquHPshMIXA+L053Z8xTx6Kg3S9Rj6zV8MWA1Y8AQK0eDVlRf0T+Fhmv1Vq9ycerlagnVwI379i9OLIBGgvlDlG8QVcKxQEDyVpslIDtXd1hY0Wf9GskAClBxCYkYC9ap4usdCeiY5VN2u/uMXcjDzztTMBmq96MduMCLh8U+C2VG6/GX9421wd4EL4jBSnh9MgQHuIzaEKIOC+W2bPmKUPxuHAOm3XHt4gKkBd21wCAdomHLuVTcCOSFoupQ8m8jekgQ94g6hsPXDmeglQegCBaQXsBZc/mqb+gi6ubdU8jUo8g2hathJsQICWoMgssT0Bd18XuB432RPR6JFNOjTnYx6l0Z5lUfciQItaWdY1E4G9Mj1lZr+OVVnLnZJmQlnsfQnQYteX1bUq4Fqu0O9LzF9WMvA+v+dsFbBc2xOg5ao3q51CwKW3ArPF5r40ig9u0oLPccMPumVaAQJ0WiI2KLKAy3eZbKmZPRhXKus0W/u5nrPIFe/s2gjQznoyWn4EIpk9q9R+lQyEr6nO59bzU7rszJQAzU4tmEnvBF412WPm/mx0UXUTlyX1Dr5oRyJAi1ZR1jOlwInnEC012cNxVFmvSx7l/pz0y4wECNAZ8bFzTgSOSr5Mqd+bpOlq/eWsEV3G/TlzUrtMT5MAzXR5mFwHBFa50ofT1FYoqm3WkI11YEyGQGBcgAClEQop4NLmQLZErkVxemSD9lx4iE8RFbLUfV0UAdpXfg7ecQGzg/J0mcnvjSsDa7hbUseFGXCCAAFKOxRJ4AVZ8EDiyYsaqb2rYR4bXKTiZnEtBGgWq8KcWhIYf/ql7HFL/Ykoqm7grvAt8bHxDAQI0BngsWufBVwfjd/0w5Nfx0myVp87by+fIupzTUp2eAK0ZAUvzHLNliuN708qg6uUiJt+FKaw+VoIAZqvepV+ti6tDgJbbPKlUb26UQvETT9K3xX9AyBA+2fPkVsQcNkuc2+8XH8wVrxOF8/ex8v1FgDZtCsCBGhXWBm0gwKx3H8rC3+ZBNFrSgd3cI/ODuoy1IwECNAZ8bFzdwXsVTMtMvmzkVc3ab6O8Syi7oozemsCBGhrXmzdAwGX3jfpyfGbfgxW1muWDvJyvQfwHKJlAQK0ZTJ26JqA2VEpfXb8ph+1gbf05+KmH13DZuBOCBCgnVBkjJkLuF5y6eHU/Tn9x9pm/Vdu+jFzVEbotgAB2m1hxj+ngLtvD2S/UWCPxHFlvfaIm37QM7kRIEBzU6oCTrRxMXwc3Z24XtbeWSMa5h6dBaxyoZdEgBa6vNlcnEvvBe6LLLBHIq+u5d31bNaJWU0vQIBOb8QWnRRwXybpzsST1/ThrA856+wkLmP1WoAA7bV4SY/n8i2B9Jgl9lg0q7pWV9hoSSlYdoEECNACFTOTSzG5ZE9JdntSDd/UeeKOSZksFJNqR4AAbUeNfZoScGlDIHvUUl8cRdV1PI+oKTY2ypEAAZqjYuVoqrFkS026Iz42tlqfP+8jPkmUo+ox1aYFCNCmqdiwGQGX1gbyh4NAT9QvrG3QPB6r0Ywb2+RTgADNZ92yOOsxuT9pQfDzuFJZrdnaz1lnFsvEnDopQIB2UrOkY43f5Fj+UBBqaf2C2ibOOkvaCCVcNgFawqJ3dsm2yDy+I7Zoteaef4Czzs7qMlq2BQjQbNcns7Nz952B6UFzeyC6qLqes87MloqJdVGAAO0ibmGHNntZqd+RJPHvtfdPIxq+LC7sWlkYAucQIEBpjxYFbJGZfhKHlTf0JR2Wmbc4AJsjUBgBArQwpezuQnjJ3l1fRs+nAAGaz7r1dta8ZO+tN0fLjQABmptS9WuivGTvlzzHzb4AAZr9GvVlhrxk7ws7B82ZAAGas4L1ZLq8ZO8JMwfJvwABmv8adngFvGTvMCjDFViAAC1wcVtZGi/ZW9FiWwSOCxCgdILES3a6AIG2BAjQttiKtJM/bmnwr3Gt8joXxheprqylFwIEaC+Us3oM1y8DRT+LLvrM23yWPatFYl5ZFiBAs1yd7s3toLnfE0j31q22WfMt6t6hGBmB4goQoMWt7VlX5vKtkv8sDQd+owu0g9vPlawBWG5HBQjQjnJmfTB/VQr/KVH4e41ov4YtzfqMmR8CWRYgQLNcnU7OzbXc0vQH8eyBl/RFHZW4i1IneRmrnAIEaCnq7o+aBT+KRyuv82jhUhScRfZIgADtEXTfDuPp3UEwcHu0S+s0zBMy+1YHDlxIAQK0kGU9vigz+0EYJ78Y+88DW3WZcdf4AteapfVHgADtj3u3jxq57P+l1coDmq1dvNPebW7GL6sAAVq4yvtuBeE3klq4RO/pAO+0F67ALChDAgRohoox06m4tNYCH07qh5Zp4SWHZzoe+yOAwLkFCNDidMgfZOmtyZyB5zXPjhVnWawEgewKEKDZrU0LM7MlFuq2ONzxiq7489EWdmRTBBCYgQABOgO8bOxqi4LE/zn6bPUNbgiSjYowi/IIEKC5rrU/FFTstuj8KndTynUdmXxeBQjQvFbO/b7A7UdRUF3D3ZTyWkTmnXcBAjSfFbwnTPwn9bC2nvDMZwGZdTEECND81fGO0Pxn9UtrG/l0Uf6Kx4yLJUCA5qiepvTHYUW3j20f2KphPpqZo9Ix1YIKEKA5Kay5/3NY8Z+P7Xhpm4Yv43PtOakb0yy2AAGag/qa7B8qQXzP6IWDH/C59hwUjCmWRoAAzXipXf7tVOkvNHdwJ+GZ8WIxvdIJEKAZLrnLbk4rlV9qu3ZzU5AMF4qplVaAAM1o6V3p19Jg4D7t1F7CM6NFYlqlFyBAM9gC7vpKaqMP6Jrz98l4dlEGS8SUEBgXIEAz1gjuWpgOVB/UFTrEg98yVhymg8BpAgRohlrCpb9NVf215tuhDE2LqSCAwBQCBGhGWsPN/j6tH7tH112wLyNTYhoIIDCNAAGagRYx2XdjVe7QNdrN7zwzUBCmgECTAgRok1Dd2sykf6mkyY9HPxz8gHfbu6XMuAh0R4AA7Y5rc6Na8POKwh+OzdFWLpJvjoytEMiSAAHar2q4PxCavl//Qm09d1XqVxE4LgIzEyBAZ+bX5t7+eBDY96K0+jb382yTkN0QyIAAAdrrIriWW2DD8ZzKazzDqNf4HA+BzgoQoJ31nG60VabklnhscJWGbGy6jfk+AghkW4AA7VF9XFodmN0UVysv6Arj0cM9cucwCHRTgADtpu6Jsd20xZT+XXJ4YLlusGM9OCSHQACBHggQoF1HthEF6VCS1p7WfDva9cNxAAQQ6JkAAdpd6o+V+oLk8IHHdeOfHenuoRgdAQR6LUCAdk88kevqJDn4qBZecrh7h2FkBBDolwAB2iV5dw2ls6u/0v+2j7t0CIZFAIE+CxCgXShA4wmacRLdpoXnfcg9PbsAzJAIZESAAO18IR4KY/9O/XO1TXy+vfO4jIhAlgQI0E5Ww7TSZF+LvfIqH9HsJCxjIZBNAQK0Q3Vx+RazcCiphr/nQvkOoTIMAhkXIEA7UiDbI6XXJao9xbWeHQFlEARyIUCAzrxMY266IR2t3q8h3nGfOScjIJAfAQJ0hrVq3FE+TuPb9OVZu3gcxwwx2R2BnAkQoDMpmPtjoevb9Q9XbdDwZfFMhmJfBBDInwAB2nbN7LdB4N+Kdlbf0LDV2x6GHRFAILcCBGh7pfuTyb4ej1W4r2d7fuyFQCEECNAWy+hm6y1NvpoMDKzgcqUW8dgcgYIJEKAtFNRlu8x8OBmtPsw77i3AsSkCBRUgQJsv7BEz/0Hstbs1og95hnvzcGyJQFEFCNBmK+vp7ZWK/mXsgoH3+Ix7s2hsh0CxBQjQpuprSwLzb0WXVtfwDPemwNgIgVIIEKDTltleNdON8ZzKSzyGeFosNkCgVAIE6DnK7bKdZvb1JAoXa6FxV/lS/WiwWASmFyBApzZyc7s1juo/1XWfGeFjmtM3E1sgUDYBAnSqirseCQP/Tn1ObQNvGpXtx4L1ItCcAAF6dqc/mtlN8a7Ka3xMs7lGYisEyihAgJ5WdZfeNfcbE6st496eZfyRYM0INC9AgE62GjX59+Kx2l0a0kc8EK75RmJLBMooQIBOrLrplxVV/3Fsjrbye88y/jiwZgRaEyBAP/V6Lgj1jSipvskD4VprIrZGoKwCBKgkN18fJH59HA08ryEbK2szsG4EEGhNgACVDgam4aha/ZWusIOt8bE1AgiUWYAAle6oBtV/Gt2p97nDUpl/FFg7Aq0LlDtA3Z8OzL4ZfaH6NjcJab152AOBsguUNkBdeiuQ3RCPbVuloUv5vWfZfxJYPwJtCJQ1QA+60ltSHb1f8y861IYbuyCAAAIqZ4C67k7S9FbtGdjG7z35KUAAgXYFyhigLwSpvhYFXO/ZbtOwHwIIHBcoVYC69L6535DYvmWa//mjNAECCCAwE4FSBajJ/iEOKj/W1drD59xn0jbsiwACJTsD9SWhdEt9bm0dn3On+RFAoBMCpTgDddPbQWL/N764sornGnWibRgDAQTKcgb6ceC6JbLqfZpvXLJE3yOAQMcEin8Gavq3iqf/ODYy8B6XLHWsbxgIAQQK/y6868XAdGOk6hvcoo5+RwCBTgsU9gzU5dtN+rtEtad4NEen24bxEECg0L8DNfPvx9Xaj/Q3+pBHEtPsCCDQDYFinoG6Lw1D3VzfWVunYYu7AceYCCCAQOEC1OVrAgVD8dzKSi5ZosERQKCbAkUL0FEzuzmuVn7B3eW72TaMjQACxfsdqNljlTC5ZWz7wGYuWaLBEUCg2wKFOQN1aWMgu5aX7t1uGcZHAIGTAoUJUJN/Nx6s/asut32UFwEEEOiFQDEC1LU8kG6MLqqu4UYhvWgbjoEAAoX4HajLdprZ3yZzwmWaZ8coKwIIINArgdyfgZr047hS/b6u1Aj3+OxV23AcBBAowhnoqiCNr4/+YtYbPJaYhkYAgV4L5PgM1A5KfmNSqT6sK+2TXsNxPAQQQCC/Aeq6L0nTb/NkTZoYAQT6JZDLAB2/w3ycXBeHgy9zm7p+tQ7HRQCBPAZobLKb4+TI3Vow5wAlRAABBPolkMMA9SWh6+v1i2obueazX23DcRFAIHfvwru0NQjs2vhY5Q8asjFKiAACCPRTIFdnoCa/Na7Wfqgv2d5+onFsBBBAIF9noK7ng4puiHZU3+EmyTQvAghkQSAvZ6D7ZfpKMlj9jb5oR7IAxxwQQACBnASo/ypJa8P6st7n+UY0LQIIZEUg8wHq7uuCMPhynFa45jMrXcM8EEBgXCDzAWqy4Tg69lNddwH3+aRpEUAgUwLZDlDXikC6gft8ZqpnmAwCCJwQyHKAfqQgGEoOhkt0I28c0bEIIJA9gSwH6C+SMPmOrhz8gDeOstc4zAgBBDL6O1B3XxNYcG2syp+4WQhtigACWRXI5BmouX0zrhy9XVdduD+rcMwLAQQQyF6Ami0P4/Sr9c/W1nKzEBoUAQSyLJCxALU9ajwgzsOlmm9HswzH3BBAAIGMBajuSZR8V9cMbueNI5oTAQSyLpCZAHXZ6iDVwjiovMIbR1lvG+aHAAINgcwEqJl9I44rd2qBcZd5ehMBBHIhkI0AdT0Xml9fn1tbxxtHuegbJokAAhk5Az0g96HkM7XF3KqOnkQAgTwJ9P8M1PRAYtVv6ipt442jPLUOc0UAgb4GqEvvBkquikcGV2rY6pQDAQQQyJNAXwPUTD+Mk7Hv69rz9+QJjbkigAACfX0X3k2vh66F0Reqr+syiykHAgggkDeBvp2Bmtvfx+mRu7RgDpct5a1rmC8CCIwL9CdAuWyJ9kMAgQII9CNAuWypAI3DEhBAoB9noFy2RN8hgEBBBHp6BsplSwXpGpaBAAK9/x0oly3RdQggUCSBnp2BctlSkdqGtSCAQE/fheeyJRoOAQSKJtCbM1DTi6FVr6tfKB7TUbQOYj0IlFigJwEaKL0+0sC9mm+HSmzN0hFAoGAC3Q/Qxtmn+0Lu9VmwzmE5CCDQ/U8icfZJlyGAQFEFunsGytlnUfuGdSGAQLc/C8/ZJz2GAAJFFujeGShnn0XuG9aGAALdPAPl7JP+QgCBogt05wyUs8+i9w3rQwCBbp2BcvZJbyGAQBkEOn8GytlnGfqGNSKAQDfOQDn7pK8QQKAsAp09A+Xssyx9wzoRQKDTZ6CcfdJTCCBQJoHOnYG6VoapL6h/tsYdl8rUQawVgRILdCxATelX46PH/k3Xzz1YYk+WjgACJRLoVIC+FLiujS6qrtE8S0rkx1IRQKDEAh0JUJPfFNdqd+kK4+yzxM3E0hEom8DMA9T9lSCw+dGc6jucfZatfVgvAuUWmHGAmtk34rhypxbYgXJTsnoEECibwEwD9LVAmh/Nra7m7LNsrcN6EUBgRgFqZt+Mg8rtusr2Q4kAAgiUTaDtAHXpjTDQNdGF1bc4+yxb27BeBBBoCLQdoCb/dhyN/UTXXbAPSgQQQKCMAm0FqLuvDgO7OtpVfVPDFpcRjjUjgAACbQWouX8vnlX7kS43zj7pIQQQKK1AywHq7htDs8ujkerrnH2Wtm9YOAIItPU7UNPtSVT/rhbO3o0gAgggUGaBFs9AbZ88+WJSH3hOQzZWZjjWjgACCLQWoGZLEqt8RVdrm2QOHwIIIFBmgZYCNDAtjEY/uV9DF39cZjTWjgACCDQEmg7Q8QvnXV+Kdlff0bCl8CGAAAJlF2g6QE1+a6zabZpvH5UdjfUjgAACTZ+BurQ9kP11/IXKy7qMC+dpHQQQQKDpAJX7A4nXbtK1thM2BBBAAIHjAs28hB9VmlyVBIOLNd+OAocAAggg0HyAvpCo+mWNaBNvHtE2CCCAwKcC056Bcsd52gUBBBA4u8A5A9SlTWGq/xNdXH2de37SQggggMBkgXOfgbruTiz6luafNwIcAggggEDzAXpE5pcnh2tP6wY7BhwCCCCAQLMBarYiUeVaXa3NMj73TuMggAACpwtM+RLe5DfHSe0OHldM0yCAAAItvInk0tZQ+l/R3OprvHlE6yCAAAItBKjk9yaV+BZded4u4BBAAAEEmg/QUQXB3yTpnic1//N88ojOQQABBKYQOPN3oK4XE6teo2u0kTeP6BsEEEBgaoEzAtTcvxVXaj/VVbYfOAQQQACBJgPUpW2B21/Huyuv8sRN2gYBBBA4t8DkM1BuW0e/IIAAAk0LTA5Q05VJdPARLbzkcNMjsCECCCBQUoFTAerSljTwy7Wztobb1pW0G1g2Agi0JHAqQE26O06rt+pa29PSCGyMAAIIlFTgRIDaf5fsi8nYe7/T0KVjJbVg2QgggEBLAscDNPX/kFRq1+sqbZW4cUhLgmyMAAKlFRgPUE/1TppW7+fGIaXtAxaOAAJtCIwHaBDr59Fnq29x45A2BNkFAQRKK2CVO6Ob4rDygK62HaVVYOEIIIBAGwKmO+t/paS6QQuNaz/bAGQXBBAor8D/B5vcvG/34XinAAAAAElFTkSuQmC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598383" cy="14167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gradFill rotWithShape="1">
          <a:gsLst>
            <a:gs pos="0">
              <a:srgbClr val="000E1B">
                <a:alpha val="100000"/>
              </a:srgbClr>
            </a:gs>
            <a:gs pos="100000">
              <a:srgbClr val="002945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340894" y="1695661"/>
            <a:ext cx="2457450" cy="2963170"/>
          </a:xfrm>
          <a:prstGeom prst="roundRect">
            <a:avLst>
              <a:gd name="adj" fmla="val 1938"/>
            </a:avLst>
          </a:prstGeom>
          <a:solidFill>
            <a:srgbClr val="0588DC">
              <a:alpha val="8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6031821" y="1695661"/>
            <a:ext cx="2457450" cy="2963170"/>
          </a:xfrm>
          <a:prstGeom prst="roundRect">
            <a:avLst>
              <a:gd name="adj" fmla="val 1938"/>
            </a:avLst>
          </a:prstGeom>
          <a:solidFill>
            <a:srgbClr val="0588DC">
              <a:alpha val="8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Shape 2"/>
          <p:cNvSpPr/>
          <p:nvPr/>
        </p:nvSpPr>
        <p:spPr>
          <a:xfrm>
            <a:off x="642938" y="1695607"/>
            <a:ext cx="2457450" cy="2963170"/>
          </a:xfrm>
          <a:prstGeom prst="roundRect">
            <a:avLst>
              <a:gd name="adj" fmla="val 1938"/>
            </a:avLst>
          </a:prstGeom>
          <a:solidFill>
            <a:srgbClr val="0588DC">
              <a:alpha val="8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Text 3"/>
          <p:cNvSpPr txBox="1"/>
          <p:nvPr/>
        </p:nvSpPr>
        <p:spPr>
          <a:xfrm>
            <a:off x="132830" y="568077"/>
            <a:ext cx="8873577" cy="697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75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学生反馈</a:t>
            </a:r>
            <a:endParaRPr lang="en-US" sz="3750" dirty="0"/>
          </a:p>
        </p:txBody>
      </p:sp>
      <p:sp>
        <p:nvSpPr>
          <p:cNvPr id="6" name="Text 4"/>
          <p:cNvSpPr txBox="1"/>
          <p:nvPr/>
        </p:nvSpPr>
        <p:spPr>
          <a:xfrm>
            <a:off x="852488" y="1874659"/>
            <a:ext cx="1932186" cy="307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及时反馈</a:t>
            </a:r>
            <a:endParaRPr lang="en-US" sz="1500" dirty="0"/>
          </a:p>
        </p:txBody>
      </p:sp>
      <p:sp>
        <p:nvSpPr>
          <p:cNvPr id="7" name="Text 5"/>
          <p:cNvSpPr txBox="1"/>
          <p:nvPr/>
        </p:nvSpPr>
        <p:spPr>
          <a:xfrm>
            <a:off x="3608936" y="1874659"/>
            <a:ext cx="1865511" cy="307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教师点评</a:t>
            </a:r>
            <a:endParaRPr lang="en-US" sz="1500" dirty="0"/>
          </a:p>
        </p:txBody>
      </p:sp>
      <p:sp>
        <p:nvSpPr>
          <p:cNvPr id="8" name="Text 6"/>
          <p:cNvSpPr txBox="1"/>
          <p:nvPr/>
        </p:nvSpPr>
        <p:spPr>
          <a:xfrm>
            <a:off x="6283439" y="1884184"/>
            <a:ext cx="2189361" cy="307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集体讨论</a:t>
            </a:r>
            <a:endParaRPr lang="en-US" sz="1500" dirty="0"/>
          </a:p>
        </p:txBody>
      </p:sp>
      <p:sp>
        <p:nvSpPr>
          <p:cNvPr id="9" name="Text 7"/>
          <p:cNvSpPr txBox="1"/>
          <p:nvPr/>
        </p:nvSpPr>
        <p:spPr>
          <a:xfrm>
            <a:off x="833438" y="2696881"/>
            <a:ext cx="2300436" cy="1738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学生通过课中小测试反馈对变量理解的掌握程度。</a:t>
            </a:r>
            <a:endParaRPr lang="en-US" sz="1125" dirty="0"/>
          </a:p>
        </p:txBody>
      </p:sp>
      <p:sp>
        <p:nvSpPr>
          <p:cNvPr id="10" name="Text 8"/>
          <p:cNvSpPr txBox="1"/>
          <p:nvPr/>
        </p:nvSpPr>
        <p:spPr>
          <a:xfrm>
            <a:off x="3576638" y="2682943"/>
            <a:ext cx="2302609" cy="1738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教师总结学生作业中的亮点与不足，并提出改进建议。</a:t>
            </a:r>
            <a:endParaRPr lang="en-US" sz="1125" dirty="0"/>
          </a:p>
        </p:txBody>
      </p:sp>
      <p:sp>
        <p:nvSpPr>
          <p:cNvPr id="11" name="Text 9"/>
          <p:cNvSpPr txBox="1"/>
          <p:nvPr/>
        </p:nvSpPr>
        <p:spPr>
          <a:xfrm>
            <a:off x="6273880" y="2682943"/>
            <a:ext cx="2162324" cy="1738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学生以小组为单位，讨论并分享课程的收获与疑惑。</a:t>
            </a:r>
            <a:endParaRPr lang="en-US" sz="11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gradFill rotWithShape="1">
          <a:gsLst>
            <a:gs pos="0">
              <a:srgbClr val="000E1B">
                <a:alpha val="100000"/>
              </a:srgbClr>
            </a:gs>
            <a:gs pos="100000">
              <a:srgbClr val="002945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ata:image/png;base64,iVBORw0KGgoAAAANSUhEUgAAApMAAAQ5CAYAAACeQYRPAAAAAXNSR0IArs4c6QAAIABJREFUeF7s3QeYHWX1P/DveWfm3t1NDzVBRCmKIggKKHZU8GcBRTEIgUDqpsBCQhGCwNJJ6AnJ7t0QIk2l2VBRkb9YAEWaAgpIl3R62t6Zeef8mdnsAkkgmy1358588zw+PJK5M+d8zrvsuTPzvq84c1sPhGsGgX8oQAEKUCB1AiLybLjCvQ/TZE0cHP+bnboSMSAKZEZAIE+FnvsARktre1Jeyf9YpGYnmKiwoUSNxeNiSq1ToDIWABvKzAwHJkIBCmRGwJgFUejOwWR5Jc7JtAQnQHUkVAdmJkcmQgEKpEFgQeRE12NQzfMYITYOqFB6fWcrtReo6ofi77JJkKry1mAlik5LmkmBOQPAFmnIhDFQgAIUoMDbBH5kC97xGC1LkjuTLeWDoOYKQIfTiQIUoECPCKj+zJrgLOzU7xHsK2F8zto5q7f1XedswBwEvOuX16PYTPZIFXgSClCAAr0kILjXGm8ExslzyRWuat3eCeT3gOzQS1fkaSlAgXwJ/NEYTA8i737US5CkfqUONTY4TYDDAWwG4G13I9fhYTOZr/HCbClAgeoTkJes0a9gkPdQ8ujpRi24rwYPqSJ+7MQ/FKAABbosoMADBnJCWH72bjTsVE5OtEBrjO9/X4DxgAyL367ZyAXYTHa5AvwgBShAgcoIRBAdaVcWftExCae5/FsY2ReKDb4QX5mweBUKUKCaBVT1aYFzjC06/++tE27MPNsgkT32jbZyu473JN89UTaT1TwQGDsFKJAPAY30zEgLl7dPwnGbg/PUYBJUB+dDgFlSgAI9LPAyVI+1Uvgp6mV1+7mdZn+0GJyoig90spGMP8pmsoeLw9NRgAIU6A2BdSbhhN9DZC+FyNa9cTGekwIUyLCAIlKJToqc8gKMG/gKIBpn67SUR4jKdFXsAoG7CQJsJjcBi4dSgAIU6BuBdSbheC3+7pHqzwB5X98ExKtSgALVKiDQC8LIXoGltYvRKFHSSDa1fgPGnA5gdwDeJubGZnITwXg4BShAgT4QkJes634aY+Xx5OIlrXMR3K/Azn0QDC9JAQpUr0CTRXQxhhSfbV9L0i0F+6ro2VDsFS8t2YXU2Ex2AY0foQAFKFBpgUhUvh4Odf8fRoif3EngJJxK14DXo0C1C1xnRS/AosLjaGxbS9Ir+Z+IIOcD+BSgxS4myGayi3D8GAUoQIGKCigwNSp7V6FBXo8v7Jb8SxUyZiOLCVc0Rl6MAhRIqYDIL43qmQG8h9vXkiyUyrtaxYUQ83lAa7oROZvJbuDxoxSgAAUqKVCyUfl0TBqwLL6oKfn1AjkL0C0rGQSvRQEKVJmAyJ0CnBoucu9DY9uTjWKpdYcQ5hwIDoCiXzczYjPZTUB+nAIUoEBlBAR3WtcbhTHyv+TOZNOaL6iYayCybWUC4FUoQIFqE1DgIWPk+HCNexcapH1R8q2dIDgDKiMAHbKR3W06kzKbyc4o8RgKUIACKRB41obRfphS82QSS9Oa9zmOczsUO6YgNoZAAQqkTEBVnxXgZCuFWzvWkiy9PMhov3h3m9EQiZ9qbGx3m85kxWayM0o8hgIUoEDfC0jZOtGeGFd4NFkXbtZ/i25hu/vUYBfou+6b2/ehMwIKUKDSAq+q4PTIeNdjHNrWkmxU1wzzpwkwGUieaPREIxnnxWay0tXl9ShAAQp0VcCK7Ad1/9T+Ar1b8m9X4PNdWBeuqyHwcxSgQPoFVCDnhVHQ9Na1JOP3rA0wTYEdNmF3m85ky2ayM0o8hgIUoEAqBIwZY4vOjRglq+J4nObyVZD4vaduv0CfivQYBAUo0CMCJetEF2Fg8Zn2tSSd5vLhIvL9tWvTbsruNp0JiM1kZ5R4DAUoQIE0CCi0MbJrZmHy4FfieNxS0KhAw9qX6NMQImOgAAX6UkDwY2v1PCwtPNa+lqTTEh4kGv1AgV176SkGm8m+rDmvTQEKUGCTBATzbY03HaMkWR7IafbHvrFjxXkQcHmgTYLkwRTIooD82qg2BuL9s+NVmJbgK6p6JoCP9VIjGUOymczicGJOFKBAVgXk99a4YzFeXmi7M9m6v0LmA/KerGbMvChAgU4IKP4iItPDxe697WtJuvOCz6rVcyH4RBe3SezEhZND2Ex2VorHUYACFOhrAQEeC230dUyueTqJpVTe2YH8GsD2fR0br08BCvSNgEIfNmKmha3uX9rXkvRK/sciYCaAz8RrlPdyZGwmexmYp6cABSjQcwKCVVZ1T9QXH0tOeqH2cwcG9619qb7nrsMzUYAC1SEgsgjQ02zg3YgpsjIOuvYq3dYP/Asg5ptQ7e7uNp1xYDPZGSUeQwEKUCAVAgK1Ip/HQveetpfrVdzm4E8q2Cd+6p2KGBkEBShQGQERXxTnh/BLmFC3BCKKS7TW9PNPFch4AFv0wO42ncmFzWRnlHgMBShAgdQIGHOYHeT8HCNkTRyT01z+ESDfgqA2NTEyEApQoBICV1n1LsBQPN2+BJAp+RMEOAnA+3p4Lcl3y4fNZCWqzWtQgAIU6CkBhXw/gltCvbwWn9MtlWcopB7AoJ66Bs9DAQqkXED1V0bl9GBn72HsGz+lAJyW1gNF5SyF7FLhJxVsJlM+XBgeBShAgbcLCGbb1vLZaBiwPP4L0+wfI0ZOg2r8SIt/KECBrAuo/k3EnPi2mdvNwT4KvRAGe0FRqDABm8kKg/NyFKAABbonILjRanAc6vstbrsbUR4BNZcBOqx7J+anKUCBtAso8F+BnmRXFX6HaW2vuhSbW3cK4VwI0f3j+Td9kAObyT5A5yUpQAEKdF1AcKd1vVEYI/+LT+KWgn0VejWAbbt+Un6SAhSoAoFXjaAx6Oddg5F4FRDFAh1sykGjCEZBMBgK6YM82Ez2ATovSQEKUKDLAgo8GhnvAIyXZ+KTFK4sf8Ra/BKQ93f5pPwgBSiQegERuSRU93IsxgtolCgO2JT84wQ6de3GBaaPkmAz2UfwvCwFKECBrgossxJ9FhNqnkhOME+3ciP/LwrZqasn5OcoQIGUCyhusAXvLPTH4+0zt51S+F2BPUMhH6zwhJt1sdhMpnz4MDwKUIAC6wqEFvox1BceSR5zldRz4T+4dgYntShAgawJCP5gLE4NjPdgx57bba+3nN/Le253VpLNZGeleBwFKECBtAhYsV/Aopq72hYuj9+bjO9M4pN9fHciLTyMgwKZEVDgIQOZFg5x78II8ePECk3lj1iRyyAV2SqxM5ZsJjujxGMoQAEKpEpA9bu2WPgVRktrHJfTUv4pVL4KoCZVcTIYClCgywIq8oJAptsa56cYJauSE83TrZwoOAeQQwAd0OWT9+wH2Uz2rCfPRgEKUKD3BRSYHIXete178TolvwTgMAD9e//qvAIFKFABgVaBnheaQgvGYVmyVaKqMc3+KWLMZEC3juffVCCOzlyCzWRnlHgMBShAgTQJqMgZUbhqNiYPfiWOyy2Vz1HIFACD0xQnY6EABboqYFpsGF6ILYrPdEy4afZHCTBdBTtWcKvEziTAZrIzSjyGAhSgQMoE5thy+cyOXXBa/GNF8QMAm6csToZDAQpsqoDIL2zknoEleLTjvejm4P8i0XMEshug3qaespePZzPZy8A8PQUoQIGeF1h3F5xSOX7EfTEg8aMv/qEABapVQHCXWPl+uPSJf6Bxl2TCjTdPPx5peDFU94nn36QwNTaTKSwKQ6IABSjw7gLr7oIzL9hPo+iqtQsXU48CFKhCAQUeF4lOsF7xD+2T62quWLNd4JkLADkQQF1K02IzmdLCMCwKUIAC7yigwANRZL+DSbXPJncuWvy9ItWbANmObBSgQDUKyIvGaGPgetdjtLyaZFDSOiP+D0Rl3NpXWPpiq8TOYLKZ7IwSj6EABSiQJgEF/hPZ6BuYXPN0HFehpbyLVdzKLRXTVCXGQoHOCwjkwjAMZmN57cKOrRKb/YkCPRFitgPU6fzZKn4km8mKk/OCFKAABboroPqslcKXUS9Ptd3BaN3BgfkdgB26e2p+ngIUqLjAj6zRczCo8ETHzO154Tclis5UYJcq2IyAzWTFhwwvSAEKUKC7AqpLLPRzmFjz3+RU83W4GwZ3KsD9ubtry89ToKIC+nujcmog3j87tkpsWv1pNe5MiOwJ1TROuFlXiM1kRccML0YBClCgZwRetTb6JCbXPJ6c7srXhrq25h6FfKBnTs+zUIACvS2gigeN2mnhZjV3t2+VWGxp/UCochEg+1XRjlZsJnt7sPD8FKAABXpcQFG24u2OenksOXdJ61wE9yuwc49fiyekAAV6QUBeBPQUG3o/ad/JCte9NNCsHHCWiIwCdEgvXLS3TslmsrdkeV4KUIACvSigNtLdMKn4SHKNRjXusOBhBT7ci9fkqSlAgR4SkAizwii86G0Tbkp+vQAnA3hvirZK7EzGbCY7o8RjKEABCqRNwFrsiWXeg+0zP91m/wEV7A4grcuHpI2Q8VCgjwT0NqNySrDEe3OHm1Lr/pGaC0SwaxVMuFnXjc1kH40kXpYCFKBAtwRsaD+LLWruaZ/96Tb7d6tg75Tt2dutHPlhCmRNQKGPmig6+q3vSRZKurNFOBvAZwEtVmHObCarsGgMmQIUoACsjfaDU/xTxwzQZv8OlfiXEdK2by+rRQEKtAmsMIpTA3/F1WjY7PXk38zR/sYNzxLoGACDqhSKzWSVFo5hU4ACeReIzAE2cG5Hg5RjCrc5+LWKfjmle/fmvVrMnwKAosWqdz6W4vn211Ockj8O0Olrd68yVcrEZrJKC8ewKUCBvAtYHWFrC7e27+HrNJdvgcjXqmg5kbxXkPnnS+AOA5wUfMD7F/aVcO0XwC9FRmdIhI9C4FYxB5vJKi4eQ6cABfIsIBhl1bsF9bI6ZnCa/esgchCgdXlmYe4USJuAqv7XGHNM2Ore2f4kIVlPMpJZEPkCgGp8T/KtzGwm0zboGA8FKECBTgmoHmGl8NOOZrJUvhaQbwNgM9kpQB5EgYoIlAVyemjdeZgsryRXvERrTX//LFEztsrWk3wnMDaTFRlKvAgFKECBnhYw5nt2hfNLTJM1yZ3JFv9HiPAtCGp7+lI8HwUo0EUBxTXWjc7G2OLTEInaniKEoyHRqQDeX2XrSbKZ7OIw4McoQAEKpFNA9GDrFX7d8c5kKbgR0AP4zmQ6y8Wo8iggfzaiJwTqPdSx6kIp2FehM6HYvcrfk3xrQXlnMo/DmzlTgAIZEDD6Lbum8Nv2d7CcluCnUHwV0JoMZMcUKFDVAgp9TiJMTX5G1z49KM5p3TF05HKIfDFjX/rYTFb1aGXwFKBAjgWib9ghxdsxQvy2R2flWyGyXwZe5s9xTZl6RgRUIGeF5dY5aOj/IiCKWVo0Rb9RIBMADM1Inu1psJnMWEGZDgUokBMBG0X/h6VP/RGNuyTNpFsq36ZI7ngUckLANCmQTgHFjVb0DAwp/Ld9hypnnj8KkZ4GSPyepJPOwLscFZvJLtPxgxSgAAX6UMBG8iUY9y9v2QHnDyr4HHfA6cOi8NIUEPmbRJgWinvfmz+bwedU9CIAu2f055PNJEc+BShAgWoUsMb7HBbiHjSuXQC55N+pik9n6KX+aiwLY86zgMgiaHSiReHn7Ut21cxt3T5w5FJA9s/Ye5JvrTSbyTyPe+ZOAQpUr4BV+RSGuve2P0ZzW/y/quKTGXyEVr1FYuS5EhCRGaH6l2NC3RKIKEr3eUY+erpEOgkGQ6GQjIKwmcxoYZkWBSiQcQEr2BuLvPvb9/h1W/y/KbAnNHPvY2W8kkwvEwKqv7CmcCoG47GO9yRbyiNF5XQFdsj4lzw2k5kYxEyCAhTInYCNgo9hYt1DyR2Qtgk49yskfifL5A6DCVOgDwVU8aARaQgXP3HvmxPigs8okvckP5bR9yT5mLsPxxwvTQEKUKBHBKyju2Jc8ZH2k7kt/j8V2DXDj9J6xI0noUDPCsiLgJ5iQ+8nmCIr43PXXKnbBTa8BNCvArnYkYp3Jnt2UPFsFKAABSoiULah7oEpxf8kV2tU4w4LHlbgwxW5Oi9CAQokAhJhVhiFF2F57cLklZNGNWaYf7pAJkOweU6+3LGZ5M8DBShAgeoTkJes2E9hQs0TSewzdIA7yP+Hinyw+nJhxBSoVgG9zaicEizxHm1fVcFpKn9PBI0qsmPG35N8a9HYTFbrEGbcFKBArgWetWG0H6bUPJkolHSYi+BPCuyUaxUmT4EKCSj0URNFR4eb1dzdvguV2xJ8SiO9GIKP5+A9STaTFRprvAwFKECBXhFQ4JHI2AMxvvaZ+ALFFv1AGPm3QWT7XrkgT0oBCrxVYLXRaHrgFxegQV6P/6J2zuptfc+9CCrfALQuZ1y8M5mzgjNdClAgCwKKe2xoD8XRtc/F6Xjz/I9HEW4G8L4spMccKJBygessokYsLj7TvjSXaS7/QESOAbBF/CplyuPv6fDYTPa0KM9HAQpQoPcF9PfWFMZivLwQX8tt0c9r5F8LkW17/9q8AgXyK6CQ+43imLdul+i0tB4oas5XIH5nOWv7bnem2GwmO6PEYyhAAQqkS0Busb7fgGP6LYrjcppbD4A4TYBuk644GQ0FMiWw0gAnBa53HcbKijizQqm8s4U0Q7APFIVMZdv5ZNhMdt6KR1KAAhRIiYDgh1a8kzFelibN5LzwUFh7CUS2TkmEDIMCGRTQq62JzsTCmueSx9uqYlr8c0RkMhSDM5hwZ1NiM9lZKR5HAQpQIDUCYmbb1jVno2HA8jgmM8+fIJGcDeiWqYmRgVAgWwL/MMAxAbwHUC9B8iWuVP6WQOLH2/EqCnl8vN1eYTaT2RrrzIYCFMiDgKqeH7mFizBOXk6ayVJwvKieAsFmecifOVKgwgKvQXCiDbwft+9yU5hT/pB148fb8kmo5vXxNpvJCg9EXo4CFKBAjwmoyvRozcomTB3yanxSt1RuVJgGQIf02EV4IgpQoE1AMN8a72y8gP+9ZZebc0XMRKjm+fE2m0n+jFCAAhSoVgEFjolc7+r2SQBuKbhIVcdDMLBac2LcFEipwN9NhIbA/OtB1O/Z9ni7ufxtAc7L2S4371YePuZO6eBlWBSgAAXeWUBxpBXvZtTL6uSXW8kvAXIYoP3JRgEK9JSAvALRE2zw6o2YsuXK+KyF5vKH187e/mTOdrlhM9lTw4rnoQAFKJAKATVft0OdP7Rv4+Y0BzdB9BsAalIRH4OgQDYEWiy8c7EYL7Q93v6ja4Z96lyB1AMYlI0UeyQL3pnsEUaehAIUoEAFBaxiLyzxHmjffcMp+XdC8WkI3AqGwUtRIMsC9xjBscFO3oPYV8LkCUBL+Tuicq4CO+Z89va6dWczmeWfBOZGAQpkUEBkhVV3b9TLY0l2JfVcBPer4CPQ3G3jlsECM6W+F5AXYfR4W/RuwShZFcdTaCnvYiNpgoCPt9cvEJvJvh+0jIACFKBA5wUU+kyEwn6ol6eST122ciu31vuLQuK17viHAhTovkCTDcPzMbn2BYgoGtU1w/zzBDKBj7c3iMtmsvtjjmegAAUoUFGBv1vHHoJxtc8ld0yayh+xRn4J4P0VjYIXo0A2Bf5qDI4LdvT+2fF4uzk8WCQ6VyE7AJrnxcnfqeJsJrP5s8CsKECB7ArIrTYKJmFS3cI4R3de8EWN9IcAts1uzsyMAhURWI5Ip1pT+Fn7Sglrv6w1AfgEZ2+/Yw3YTFZkePIiFKAABXpKQMx8W+NMxyhZFp/SaSl/D2ouAXRYT12C56FATgWusFF4ASbWLkoeb9+nnnkgPE8U4wHl7O13HhRsJnP6A8O0KUCBKhUQ6AWhU7jwza0UWxsE5jQAm1dpSgybAmkQ+LMBpgaLvX+hce3s7abyCDE4p+3xNkwagkxpDGwmU1oYhkUBClBggwIKTIvK3nw0yOvxAW5LcLaqHv3GVBxu68YxQ4GuCKgsAeQ4K86tHY+3S7qrRTgXUD7e3rgpm8mNG/EIClCAAikSEHO4Vafjna623W9wGADufpOiMjGU6hEQxeVhEMzE0XWLk8fbs7RoasLzJNJx3KK0U3VkM9kpJh5EAQpQICUCYmT/MHLvRL207RNcKv8MYv4Pqtz9JiU1YhhVJCC401hMC5Z6D3c83m4ODxGJzlaAj7c7V0o2k51z4lEUoAAF0iFgBXtgvPfP5A5K8pjb/6tqspAylyxJR4kYRZUIKHSRiNNgBzu/wQhZE4ddmKe7WQ3mQrE3Z293upBsJjtNxQMpQAEK9LWAyFIbuZ/FRPlvEsqM5QPcwQP/piIf4u43fV0cXr/aBERxSVj0LsRRWJp8OVugNcYPzxfoGAADqy2fPoyXzWQf4vPSFKAABTZNQHCvNd4IjJO2BcuvKO9iPdwKCBcs3zRJHp17AbnDiJ4QLPIe6Xi8Pa98KCI5C8D2nL29SQOEzeQmcfFgClCAAn0qIDdZuMeiXhbHYTjN4QEQbQJ0mz4NixenQBUJKPA/MeYY6zq/w2hpjUP3WlbuHmlhDoC9+Hh7k4vJZnKTyfgBClCAAn0kIKIXhX7hAhwtL8UhmKbWqWKc6YByjck+qgkvW30CAr0wNMHFGN9vGRA/7NZa0y+4QCBHAcrH25teUjaTm27GT1CAAhToGwEFjolc72qMlRXJnclSOBuIjgQwoG8i4lUpUHUCfzWCY4JFdz2Cxn3D5OeopTwSKmeu3d+ei5NveknZTG66GT9BAQpQoI8ENDrQ+sXfo0HKbc1k+TeAfCl+fbKPIuJlKVBFArISRo+z/qs3YMqWK+PAvRZ/90jBx9vdqyKbye758dMUoAAFKiZgrWDPjmWBGhfVucM2v0eBXQFIxaLghShQrQKKG2wUTcey4rNolAiqYlr8GQIzgXtvd6uobCa7xccPU4ACFKiQgEIXRk7hCxgnT8aXLLboB8LIvw0i8cxT/qEABd5FQIGnjMjYcNET96BxFz+5s98SflXVXiKQnbhOa7eGD5vJbvHxwxSgAAUqJSByl1X3MNTL8+2/CBHZeRDhTO5K1YDXqVoBUZ0RhuULcfTAZPIaZq8a7hQLTVDdHwB3j+peZdlMds+Pn6YABShQIQHVH9tiYRpGy5L4iqbkHy0ip0N1iwpFwMtQoFoF7jYRjg6W3vVw+6Qb0+QfLUamQ3RrLvjf7bKymew2IU9AAQpQoAICAr0gdAoXYpy8HF/ObfYvVZExXMqkAvi8RDULrFZgahR6P8IUaZt0M8//eBShCYo9IHCrObmUxM5mMiWFYBgUoAAF3lVANZoU2eJ17b8QnebyLyESP6Irko4CFHgnAb3JQk/B4uIzyaSbRnXNsOBCAbhlYs8NGjaTPWfJM1GAAhToPQEJ5bPh8r/+LXlMd4nWuv2CeCb3bpzJ3XvmPHN1CyjwjIGMDYe4d2GEtE26uTI8QG0UN5PxpBuuKdkzJWYz2TOOPAsFKECB3hNQ1Wcj6P6YWPPf5DHdrJUfjYqFn61dZLn3LswzU6CKBZKdblCeifqBL8Zp1M5Zva3vOiVAvsg7+j1aWDaTPcrJk1GAAhToFQH9uXULUzBWFiV3V5r9URDMBLBVr1yOJ6VA9QvcYxxvSvACHkajJDvdmFLrcQLnZIhuyUk3PVpgNpM9ysmTUYACFOgFATFyeui6szFaXk1+KTYHFwt0HATcR7gXvHnKaheQNUZ1WuC9dj3GbpFsPeo1+Xtbo3MF8tF4/lq1Z5iy+NlMpqwgDIcCFKDA+gJivmlbnd91bKPY7N8BwWfj35HkogAF1hXQW2yoJ2N58elk0s0sLZpCcLEIRnEf+14ZLWwme4WVJ6UABSjQcwIvWkf3xdjCoxDR2qbV2wTG/YMKPshHdT2HzDNlQ0CBZ41E48PBxT93TLppCQ8SjWYosAMn3fRKndlM9gorT0oBClCgpwRE7rSuOwpj5H/xKd1SsL8C8wF9T09dguehQFYEBLg4LJdnoGHA8jinmqY17wuMMw/A5wAUspJnyvJgM5mygjAcClCAAm8TEOCyEK3nts9INU3lk8SYkwDdjFQUoMDbBP5ugMnBYu9fHZNumltPEOOcxJ2ienWksJnsVV6enAIUoEB3BRRjbJ13I0bJqvhUTql8PWC+BWhdd0/Nz1MgQwJlI5gWON61GCvJpBu3OdgnEr1C2tZj5aSb3is2m8nes+WZKUABCnRboGxCfDZY7t2fTCS4TgeaVcGdAsQzUrngcrd5eYLMCKj8zLruSXgBbZNuGhfVmWGbXyLASAD9M5NnOhNhM5nOujAqClCAAoAC/4qM/RbG1z4Te6zdU/hmAO+jDwUo0CaggueMyoSw7P6pY8WDUvhdIDp/7cL+/OLVu4OFzWTv+vLsFKAABbohoHqNdQonYbwsjc/ilPwj39jIYwYXK++GKT+aOQEBLg2j8gWYNGBZnFyx1LpDCDMfIvtAlZNuer/ibCZ735hXoAAFKNA1ARU5MdIV81A/9LX4DFysvGuO/FR2BRRyv6M6MVjiPfTmTjfByQKcwElqFas7m8mKUfNCFKAABTZVQMzX7GDnjmS9vEY1ztbB7VysfFMReXyWBQTy/RBuCfWSfOFyS8FnIuhsgXwEUE66qUzx2UxWxplXoQAFKLBpAir6XCT4KsYVHosXK6+5SrcPA/82FdmJi5VvmiWPzqiAyJ0OoqP9wYXHMEJsstNNTXC5KCfdVLjibCYrDM7LUYACFOicgMivrA0mYlLdwvgDTkvrgVBnLqDbdO4EPIoCGRZQrAFwjLWv3oApW65s+xkJD1S1Fwtke652UNHas5msKDcvRgEKUKCTAqI6I3QLMzFOXo4/YpqDU0T0BABDO3kKHkaBDAvIzy3cE7AYzyRLATWt2NKRQgtEvhJvfJPhxNOYGpvJNFaFMVGAAhRAhFHWeLegXlYnd13m+dfD4iAIaqlDgXwLyDKIjLee83uMltbk56PJHwOjZwEyHIDk26fi2bOZrDg5L0gBClDb2uelAAAgAElEQVRg4wIvmwhfDpZ6/0zuusxasYUpFm4XyK58fLdxPB6RcQHFAqveaZiIRfH7xMUrW3cMI/NDKPaOl2PNePZpTI/NZBqrwpgoQIG8C8g9NggPxdG1z8US8QxVhV4P4L15l2H++RZQ4CkDe1SImr+jXoJYg/vV9/mYYDPZ5yVgABSgAAXWF7jSRt6pmCTJIsymuXWiiHMmoFsSiwJ5FhDg4rDGOx9Hykuxgzdv1cdt5JXWbjHKpYD6ZnCwmewbd16VAhSgwDsLKDA1KntXoUFej49ySv5sAPHuNwPoRoG8CijwkKMY//YFysszBTIBwKC8uqQgbzaTKSgCQ6AABSjwVoGXjcHXg4XefcmOHiWtczS4DcCnIOCdF46V3AoI5NRw9cq5mDrk1RjBLQX7ti1Qjp3j71y5hen7xNlM9n0NGAEFKECBtwncYWHHoL72+eQx3lz/k5GD6yF4Pxcr50jJrYDir47oZH9I4d/JAuVztL/j2dnQ6LsA+uXWJR2Js5lMRx0YBQUoQIE2ARE9J+xXuAQj5ZX4/5tS61SBMx3QzWlEgZwK+AZoCELvekyRtgXKm8sHQ2QGgPdxhYM+HxVsJvu8BAyAAhSgQLuAYo0YOSgc7P4x2Y87+aXp3wDBAQDXl+RAyamAyK/cyE4rLyk+FS+VVTdfh5fD8EpAvwigmFOVNKXNZjJN1WAsFKBA3gXk7xbuSNTjaUC0MKf8ociVm7XtnTCTdx3mn0MBxUswpt6udH6DaRJvoQjT4k+USM+Aka346kcqxgSbyVSUgUFQgAIUSLbtkMtCuOeiXl5M7ko2rRkD454H6FYEokAuBQTX2CD8ASbXvhC/A1Io6c4WwVVQ7MUJaakZEWwmU1MKBkIBClBAzCF2pXNr+x0Yp8VvgcqhgPYnDgXyJqDAs0bkqFDduzsWKG8u/0DETAWUe9SnZ0CwmUxPLRgJBSiQZwEF/h0Z72AsxOPxe2E1V6zZzi84PxfFbnzEneeRkd/cRXF56JfPRcOA5bGCV/I/YaHNa7cV5VJA6RkabCbTUwtGQgEK5FpAMN9ab3r7rjdOS/k7gJkF1eG5dmHyuRRQ4GEnwrhgqfdAst6qqphScKmIjAZ0YC5R0ps0m8n01oaRUYACuRIQM9bWODdglKyK8zYtwYUS6QQI+IszVwOBycYCInJGGK6ajcmDkyWy3FKwfwS9XIAP8E596sYIm8nUlYQBUYACuRNQ1WcdyLeCJd7D8SNulF7f3EHNrwDsyZ09cjccmDBwt2O8Sf4gPJosUL5ABztBMBeKbwKoI1DqBNhMpq4kDIgCFMifgOJGK8FxqO+3OLkL0xJ8WVWvArBt/jCYcd4FjKAhcLwfYqysiC2cUvkwQM4D8N5k0QP+SZsAm8m0VYTxUIAC+RMwguOC1hUL0LDZ63H2plQ+TSBTAQzJnwYzzreA/Nkx0UR/YaFjIlrgOldB8BkAhXzbpDZ7NpOpLQ0DowAF8iKw1Ci+EQz1Hkwe6V2itU6d/zOI7MtfnnkZAsyzXWDdu5Km5NcL5EyutZrqMcJmMtXlYXAUoED2BUR+Y607AZNkYZys16J7RRr8CMAOfKSX/fIzw7cJ/NVRrfeXFB6L3x2unbN6W99xr4fgk/GPBq1SK8BmMrWlYWAUoEAuBETltLDoXoHR8mrbI26/QYDTAGyeCwAmSYG1AkZxXOC/+bqHU/LHAXIO70qmfoiwmUx9iRggBSiQXQGV18XBN8PIvat9hw+n5P8YSGat1mY3cWZGgXUERO5yENX7iwr/SVY0mL1quON518LgM1C+K5ny8cJmMuUFYngUoECWBRR/seqNwiR5Nk6zUHp95wjFWxSyM9fSy3Lhmdu6AgaYFpS9+WiQZBKa0+IfBY1ncOswaqVegM1k6kvEAClAgcwKCHRmGJRn4uiBL735CxQXANgqs0kzMQqsL3CPE+kEf7PCf5JJaJfpVk6NfzXEfAHQIsFSL8BmMvUlYoAUoEBGBSSARt+1fuG3aJBy0kyW/GYAIwH0z2jSTIsC6wkI5ISwnzsPh6+9K9kcHg7RCyA6HMp1JatgyLCZrIIiMUQKUCCDAgo8FIl3CMbjvxDReOZq2XV/IcBH+Yg7gwVnShsWUPzNcb3x/kC03ZUs6eYOwh8C+mUAvCtZHeOGzWR11IlRUoACGRS4wpbLZ6FhwPLkrmRT+SAYcwWgwzOYK1OiwAYFBNFJIVa3oH7oa8nPQXP5UAhmQmQb3pWsmkHDZrJqSsVAKUCBLAmsgJjDbKtze/sjblMqzxTIBACDspQoc6HAOwoI7nVUx/lDCv9O7krOfXWI49YugMpXANRQrmoE2ExWTakYKAUokB0Bxe3WsfUYV/Ns/Ii7pmnN+wLj3ARgj/jmTHYSZSYUeGcBUTk5FLcZ9dJ2V3JeeDAiezEg8Z703IO7egYPm8nqqRUjpQAFsiIgKseHvntlxzIoJf/IN9aVnMFZ3FmpMPPohMA/HKPj/EGFR5O7ktfpQGd1OB+qX+caq53QS9chbCbTVQ9GQwEKZF1AgcedKDg02KzuX8kv0UZ1neHBNYjwLQgXKs96/Zlfm4CoTg+lMLfjrmQp/BYQXQpgO96VrLpRwmay6krGgClAgWoXaLKedwbGSDLxxp0TfAputEAhO3IWd7WXlvF3RkCh9zsqY4Oh3iPJF6o5y/o77qB5gDkQ0LrOnIPHpEqAzWSqysFgKECBrAtsaOJNo8A0ADok68kzPwokdyWNnBq67tz2/eid5tYDIOYyAO/nXcmqHCNsJquybAyaAhSoToF1Jt7Ea0v6jnszBB/nxJvqLCmj3jQBBR5wBGODwd7DyV3JS7TW6ReUAHwHAO9KbhpnWo5mM5mWSjAOClAg+wLrTbxpKY+E4iJAts5+9syQAvEUbT09LBRmd9yVnBt+FU40C8D2fM2jakcIm8mqLR0DpwAFqkpgvYk3quLMC34IxcG8I1NVpWSwXRRQ4EFHMKbjruR96jkP2GZodAiAfl08LT/W9wJsJvu+BoyAAhTIicDbJt54Tav3VuNcrZAP8I5MTkZAztMUkTPCcNVsTB78SkzhzmvdD2quUAUnn1X32GAzWd31Y/QUoECVCKw/8aa5/AMRMxXQoVWSA8OkQJcFFPKQE+mYYDOvbUmsG9UxrwRzBTgMQP8un5gfTIMAm8k0VIExUIACGRdYZ+INZq8a7njeLRDsGd+gyXj2TI8CEMiZoXUvx2RpuytZCvaNNGoSkZ14Z77qBwibyaovIROgAAVSL7D+xJtwBFQvA3RY6oNngBTopkDyvrDByGCQ91ByVzLuHpv9OSJyBKADunl6frzvBdhM9n0NGAEFKJBlgfUm3sS/SEv+fAE46SDLhWduHQICzArhnY16eTG5K9kc7BOJXinAzrwrmYmBwmYyE2VkEhSgQJoF3j7xpuR/zALX8hdpmkvG2HpOQBeLmu+F4t6Degna7koG54nBpDfuzg/uuevwTH0owGayD/F5aQpQIPsCG9jxJjhZoCcC4MSb7NefGapeb6VwIuplcYxRaCnvEkZyrQh240L9mRkebCYzU0omQgEKpE9g3Yk3l63cyqkr3gTFJwH10hcwI6JATwrISmg02q5e9mtM23ZNcley1Hq8qDkFgs168ko8V58KsJnsU35enAIUyLTAehNv5oXfRqSzAN0m04kzOQrEAiK32dAejUnFZyCitfNWv8eP3BsB7MVVDDI1RNhMZqqcTIYCFEiNwAYn3rSEzaLRSK6rl5oyMZBeFDDA5CD0rsUUWRlfxin5RwKYAWCrXrwsT115ATaTlTfnFSlAgZwIvH3iTbP/USu4ToAPcwZrTkZAntMU3Ou43mj/eTyGRolwnQ50VvrXQOQrAGryTJPB3NlMZrCoTIkCFOh7gdcg0eG2tXg7GqQch2NaWk8QNScDfFes78vDCHpbQFROC4vuFRgtryZ3JVvCb0DtbEC2ix+A9/b1ef6KCrCZrCg3L0YBCuRDQPUX1o2Oxdia5+N3xVDSzR0E8btinwHAiTf5GAW5zVKhjzmQkcEQ759vWaS8RUQOBZRbJ2ZvZLCZzF5NmREFKNDHAmUIxlv1bkG9rE7uyjSXD4aYSwF9Tx/HxstToNcFRHFZKK3non7gWxcpjxfq/yBf8eh1/r64AJvJvlDnNSlAgQwLCG63UTQFS4pPJe+KlbTOkeBKqHwT0LoMZ87UKACFLDTA90K4f+ci5bkZEGwmc1NqJkoBClREYL0ZrM3h1yDRLADb812xipSAF+lLAcE11vO+j9GyJA6Di5T3ZTEqdm02kxWj5oUoQIHsCwjuckTH+wsLjyd3JRvVdYYFJXAf7uzXnhnGAvGOT0daz7kNo6U1/hdcpDwXA4PNZC7KzCQpQIGKCIhGJ4b9iy04XF6PL+g2rfkijGlSyI58V6wiJeBF+lJA9DdWoqMxruZZLlLel4Wo+LXZTFacnBekAAUyKaDA/a7VMf7mhUc7ZrCW/CsEMgrQAZlMmklR4C0CBpgYhN71XKQ8d8OCzWTuSs6EKUCBXhEQ1TPCYmFW+7p6btPqT0fGbRFgZ96V7BVynjRNAip/cxCN9ZcUuEh5mupSmVjYTFbGmVehAAWyLKDAIw5w5NvW1Sv5F4liPAQDs5w7c6NALCDQU8PVq+di6hAuUp6/IcFmMn81Z8YUoEBPC4jojNAUZmKcvByf25uzai/revG6evHWiU5PX4/no0CaBBT4twMcwUXK01SVisbCZrKi3LwYBSiQOQEVPOkYjAxe8B5Ao4RxgqZUPkcgUwAMzlzCTIgC6wiI4JKw6J2HI+Wl+K/c5mCfSJSLlOdnpLCZzE+tmSkFKNArAoLZtrV8NhoGLI/PX5inu4VR8EMBduNdyV4R50lTJKCQF0yIQ8Ll7r0dX6aag/PEYBJU+WUqRbXqxVDYTPYiLk9NAQpkXECB/xnIYW/b7aMUnCrANECHZjx9pkeBWOBqa7zvY7wsTb5MtZR3CSO5VoRfpnI0PNhM5qjYTJUCFOhpATHzrTindvwiLenOFsG1gOwOqNvTl+P5KJAqAZEVEDnCus7vuEh5qipT6WDYTFZanNejAAUyI7BcRI4IW5+9Ew07leOsTCk4XqCnANgsM1kyEQq8s8AfrI3qMan4TLxIOWavGu4UvJsA7B2/Okm43AiwmcxNqZkoBSjQ0wI/sSY8EeNrFwKiNVfp9kEYXg/VPfmLtKepeb40CoiRk8LIbUG9vBbH5zSVR8CYywAdlsZ4GVOvCbCZ7DVanpgCFMiywAqojrGrl/0a07Zd03ZX0p8iImdAdYssJ87cKBALKPCUA4x4+9qq5fkCOQRAPyrlSoDNZK7KzWQpQIGeERD5pZXwuI49iOes3tZ33R8B+ES8zGTPXIRnoUCqBa6yxp+O8f2TiTdek7+HNbiOOz6luma9FRybyd6S5XkpQIGsCogPRyfYwss3Y9TWq+IsnWZ/LETOBXSrrGbNvCjwpoD4kOgIu7JwK6bJ2jvzwUkCnAQo3xfO31BhM5m/mjNjClCgmwJ3WIkmY1HxSTRKhMtWbuXUFq8B9AvxyijdPDc/ToH0CyjusvBGox5PJhNvrtItnCC4GcA+vDOf/vL1QoRsJnsBlaekAAWyKxAaoCFwX7sOY7dYkdyVbCqPhDEzIDocCslu6syMAm0CAm0M7ZpZmDz4lbU/AwfBmFmAvodGuRRgM5nLsjNpClCgiwLya1fcaeVFaLsruUAHO4H/Q6h8BUBNF0/Kj1GgagRU5AXH6HeCgd79GCE2Dtw0+00iOBxA/6pJhIH2pACbyZ7U5LkoQIEMC4gsh0QT7YrCbe3viTlN5e/ByAwA2yY3bPiHAlkXEPzYet40jJYlcaqFUnnXEHK9ALvEfWXW02d+GxRgM8mBQQEKUKCTAgusCU/HuNqF8XtitfNWv8ePnPmA+TygxU6eg4dRoLoFxIy2rzk34URJJp+ZUutUgTMd0M2rOzFG3w0BNpPdwONHKUCBnAgo8F8TyejQuPeiXoK2X6L+FAFOA8AZ3DkZB3lPU1UfdIHD/SWFx5LXPObqEMcNb4Dq5zn5LNejg81krsvP5ClAgU4JiOqM0C3MxDh5OXm011LexarMh+LjEG4b1ylEHlT1AiIyIzRux8+BU2r9OiBzIbItJ59VfXm7kwCbye7o8bMUoEAOBAT3GsWkYLH3LzRK2HZXMjhDoMcCGJIDAaZIgVhguagcHIp7z1vuzl8uwGgAA0iUawE2k7kuP5OnAAU2JqAG0fFBuTgfDfJ6fLDbEnwqUp0rwEfilYE2dgL+PQUyISD6Cyv2aIyveyG5Oz+n/KHQlR/z5yAT1e1uEmwmuyvIz1OAAhkWEPmdo9Fx/uLCE8k7Yo3qmmHBZQKM4t2YDNedqa0nYARTAue1a9vXV217Z1jOALgXPYcL2ExyEFCAAhTYoIDIy4iiyVZeuhX1w1fHxzjN4ddU7KUC2ZHLoHDc5EVAgUddo4f5CwuPJF+q5usAJ/R/DMiXAXAlg7wMhHfOk80kxwAFKECBdxC41sL+ABNq/pdsGVd6fXMHxWZAvgaglmoUyI2AYrYV7yzUy4txzm5zsJ+KlgC8j+ur5mYUvFuibCY5DChAAQqsK6DQp401R4WO+7f2yQZOac2RgHM2gHjLOC5QzmGTDwHF60B0qPWLd6BBynHSpiW4UBTjAR2UDwRmuREBNpMcIhSgAAXWFRCRi8KiewGOlJfiv6u5SrcPguBqAJ8A4FGMAvkR0N/bqFCPSXgOEC02t+4UiPMTgX6UE9DyMwrYTLLWFKAABTZBQCH3O0brg4XeP9+yFNDxonoKBJttwql4KAWqXkA0OjHsX2zB4W2rGTgt/ngozgGwZdUnxwR6SoB3JntKkuehAAWyISCQk0KsaEH90NfijLwmf4/IoAXA7vHrYtnIkllQYOMCKnjS0eCQYEjdPzFCLC7RWqdfeB2g8XvDNRs/A4/IiQCbyZwUmmlSgAKdE7jDUW3whxYeT355ti1Qfr5AJwHg+2GdM+RR2RG40kbeqZgky+KU3KY1X1BjrgRke743nJ0i90AmbCZ7AJGnoAAFMiEgr0FkilXnZ6iXZCmg+JdnZJzZAnyI74dloshMovMCZRg93K5Y9mtM23bN2i9W54pgMlQHd/40PDIHAmwmc1BkpkgBCnRGQPBja+10TKx5rm0pIK1zJJgNxSEA+nXmFDyGAhkSuNtqdBTqi0/GPw81C/R9gR/cBGAPfrHKUJV7JhU2kz3jyLNQgALVLKDQ50wUjQmX1vwVjeLHuThN5e9AMBMi8Vp6pprzY+wU2FQBEZ0RmsJMjJOXk5+HUvkwKC6GyNabei4en3kBNpOZLzETpAAFNiogkMtCzz0PY2R5cnBp1TBH3Ssh8iXu8LFRPh6QNQHFGjjmYLvGeXNtyWa/SQSHA+iftXSZT7cF2Ex2m5AnoAAFqlpAoQ85IhOCRd6Dby4F5Ncn+w6Lbg3lAuVVXWAGv+kCKn+z1h6BycWnkkfcc1u39x1ziwC78S79pnPm4BNsJnNQZKZIAQq8s0DZCL4ftHoL0NC2jl6hVN7ZQq4CZE9AuUA5R0/uBET1ojAsXICj2xbtd5rWjISYi/iIO3dDobMJs5nsrBSPowAFsiigN1nVU7Gk+BQaJYozNKXgVAGmATo0ixkzJwpsRMCHRN+1rcXfdWyfyEfcHDTvLsBmkiOEAhTIp4AK/mPE1odRTcf+2+6cYN/I1UsF+AhnrOZzXDBr3GfVOwz1aJvFzUfcHBIbF2AzuXEjHkEBCmRRQKA/CAuFORgtryb5Na3Y0pHiLIgcAGhdFnNmThTYmIAAl4XwzkW9vBgfy0fcGxPj3wNgM8lhQAEK5FFAf+0YnOgPKjzx5k43/iSBnArocO7ukccxwZwBCaFyiC06v8FoaY1FDB9xc2BsXIDN5MaNeAQFKJAlAQWeNioTQ9/9c/s7YV6Tv3dkcAUUe0C4/3aW6s1cOi8Qr2wQufo9jCk+wUfcnXfjkbwzyTFAAQrkTECg54UoX4r6gcljPMxZ1t+4gy8SxUgI19DL2XBgum8XuMKWy2ehYUCy3iofcXN4dFKAdyY7CcXDKECBbAj8wbF6vL954dH2x9tOU3kkjJwFgDvdZKPGzKJrAgrVQ+3qwi8xTdr24uYj7q5J5u9TbCbzV3NmTIF8Cih0kQiOtisLv23/ZVloKn/EOtIMxd4AuKZkPocGswagwMOR0UOwsPB4vEwWZ3FzWGyCAJvJTcDioRSgQBULJLNUC94MHIWl8ftgUBVT8s8XkYkABlVxagydAt0XUDTbgnd6+5aifMTdfdIcnYHNZI6KzVQpkGeBvxrg2GCx96/2LROd5vAAlWimADtxTck8Dw3mnghEerg1L/0M9cNX8xE3x8QmCrCZ3EQwHk4BClSdgLwE0an2tZd/ihO3XhWHHz/CC1wnfrz9OUCLVZcSA6ZADwoo8O9Ive9iCR7jI+4ehM3PqdhM5qfWzJQCuRVosWF4DibXvpA83o4nFrQEp4gmWyZunlsVJk6BdgHFPKveDzBJlsX/io+4OTQ2UYDN5CaC8XAKUKC6BP5hIhwd7Ow9gH0ljEN35wVfjKJky8Rd+Hi7uorJaHtN4CgL7ybUCx9x9xpxpk/MZjLT5WVyFMi3wCqjOCHwXrseY7dYkVDM062cKJwN1W9AUJtvHmZPgWQW9+NupAf7Swv/5iNujoguCrCZ7CIcP0YBCqRdQPV6G+npWFZ8Nv4lGYdrSv4UgU4HZBi3TEx7ARlfhQQWWOOfgvH9l8bX4yPuCqln6zJsJrNVT2ZDAQrEAgp92IiZGKr7D9RLEP87b97qT0aROxvA7vHTbkpRgALJV6qxtsa7AaMkmZzGhco5KrogwGayC2j8CAUokG6BUEROCXXFPNQPfS0Jdb4OcGxwMRSHAtwyMd3lY3SVElDgSdfqd/xlhUf4iLtS6pm8DpvJTJaVSVEgzwKqP7OmcDLG40lI2+Ntp8U/AoozAWwX33zJMw9zp8BbBK61oX8SpvRfkvycNK0ZCTEXQWRrKlFgEwTYTG4CFg+lAAVSLqCC/5hIJobi3tP+eLtQ0l0tgmYAe3HLxJQXkOFVVECB+ij0foQpsjK+MB9xV5Q/SxdjM5mlajIXCuRcoFU0Oi2U1W8+3lY1psW/QCATuGVizkcH03+bgAJPO4pvB0u8h/mIm4OjmwJsJrsJyI9TgALpEbjWhtFZWF58un32ttNc/qZCZojIjoA66QmVkVCgjwVUb7ZSaEC9LI4jcZrLB0Mwa+1KB30cHC9fZQJsJqusYAyXAhTYsMA9BpgawHugY/Z2i+4eRcEsGHwCigLhKECBNwVE9eRQCs2ol2SSmikF5wt0Eu/gc5R0QYDNZBfQ+BEKUCBNAqpLIDjeovDz9h08cMXrmzluzfkQzt5OU6kYS2oEVonI10N1706+fC3QGscPfgXEe9XDS02UDKRaBNhMVkulGCcFKLBhAYlwcWi8izEBSzr23i75DQKc8MaeN9tw9jZHDgXWE/iHtdH3MLnm6fhvvCt1jygKbgSwwxurHgi9KLCJAmwmNxGMh1OAAmkSEPmNE0an+Mvu/jca90323nZawq+qRuev3Xubi5OnqV6MJS0CTdbzzsAYWd72M+OPh+IcAFumJUDGUVUCbCarqlwMlgIU6BBIlgESmRwOcu/GCPHjvyg0lT9iHRPvvf2p+P+SiwIU2IDAOrveOM2tJYg5jAv6c7R0UYDNZBfh+DEKUKBvBdZfBqj08iCD/ucIcCSAAX0bHq9OgXQKKHSRI/L1YJH3r2TVg6tf38yUa34nEfaAcEH/dFYt9VGxmUx9iRggBSiwIYH1lgEyzf5EEXwfwHv5niQHDQXeQUDkN9a6EzBJFsZHuPOCL2qkP3xj09FtaUaBLgqwmewiHD9GAQr0ncB6ywC584L9IqszRLBr/Pux70LjlSmQbgEROSsM3cswWV6JIzWl4CQBTgJ0s3RHzuhSLMBmMsXFYWgUoMC6AhtYBqhQen1ni5rZAD4LoEg0ClDgHQVssiTQYPeP7e8ZOy3+DVA5ANBaulGgiwJsJrsIx49RgAJ9ILDeMkAlrTMIzhLIWEAH90FIvCQFqkZAgX9HGn0LE4tPAqI1pTXvDeH8WoEP89WQqiljGgNlM5nGqjAmClBgAwIbWgaoyR8Dg+kA3s9fhhw1FNiIgOAaK95JGC9L4yOd5vK3YZLVD4bTjgLdEGAz2Q08fpQCFKiQwIaWAXLnBPuqqzOh2B3C9yQrVApepooFVDEpst51mCIr4zS4hWIVFzNdobOZTFc9GA0FKLABgfWWASqWWncIVS6HyJcA1FCNAhTYqMDLxmL/YJn3YLIkUHxnsuTfDuDz3EJxo3Y84N0F2ExyhFCAAqkXePsyQCX1DPxGgUwEMDT10TNACqRBQPFnK/YI1Nc+H4dTKOnOEfxfqsiO3EIxDQWq6hjYTFZ1+Rg8BbIvsN4yQE5z+XARnK6Q7eObK9knYIYU6L6AqM4I3cJMjJOXk7uSzf5oiJwP6FbdPzvPkHMBNpM5HwBMnwLpFdjAMkBuKfiMql4MwR58NJfe0jGyFAqIOcC2OrejQcpJM1nymwGM5BaKKaxV9YXEZrL6asaIKZAPgXWXAaq5Ys12QcG9GKpfA8A18fIxDJhlDwgo8EwE/RomFB6HiKJxUZ0zbPM7ofg4t1DsAWCegs0kxwAFKJBCAZGbrY3OxNK7H0PjviFUxcwLTxPVoyHYnO94pbBmDCnFAnqDRTgV9f0Wx0F6pdWfiODcAMh2KQ6aoVWPAJvJ6qkVI6VATgQUfzEOTgoi737US5A8kmspjxCVMxXYie9J5mQcMM0eEzDAMYHrXY2xsiI+qSm1HicwpwLYvMcuwhPlWYDNZJ6rz9wpkDYBBR4XRMfbQvEOjJbWOL6170leCMHH+Z5k2irGeKpAYLURfCEY7Ax4YNMAACAASURBVD2AEWKTL2cl/ycADuTrIlVQveoIkc1kddSJUVIgFwKvGkRnBKuL12CqvBpnXGxu3SkUuRiQ/bieZC7GAJPseYG/W8cegnG1zyWnLunmrgR3qOIj3DWq57FzekY2kzktPNOmQOoEBLgshHcpFuOFZFHl+TrA2KBRFKMhGMz3JFNXMgZUBQKiuCSs9c7DkfJS253+1v0VMh+Q91RB+AyxOgTYTFZHnRglBTIu0DHhpvAYGiWMszUt/mRRPRGQ9/IOSsbrz/R6UcAcZLd1bsPX2pYEMqXyGQI5FsCQXrwoT50vATaT+ao3s6VACgU2NOFmbuuB6pizBNglvpmSwqgZEgVSL6AiL0RR9BXUF/6TLAmULFZe/i2M7AtFIfUJMMBqEWAzWS2VYpwUyKLAhibceE3+3pFBvDD53vyFl8WqM6eKCYj8ytpgIibVLUyuOXvVcLfo/UGBnfnaSMWqkIcLsZnMQ5WZIwVSKrDehJuaK3S7wAtmADgAQF1K42ZYFKgKAVE9J4wKl2CyvBIH7M4L9tMouorvS1ZF+aopSDaT1VQtxkqBLAmsN+FmlhZN0T9NIBPWrn8nWcqXuVCg4gJqvmOLzm/al9kyLcEJonryG/coN6t4LLxglgXYTGa5usyNAqkV2MCEG6fFHwPFKQDez4XJU1s5BlY9Aq9Zo5/DuMLDHe9LlvxrAXybd/2rp4hVEimbySopFMOkQHYENjDhxm0O/i8SPVcUu0E44SY7xWYmfSjw9vUl52h/4wZ/EmB3ro7Qh1XJ5qXZTGazrsyKAukU2OCEmxbdPdLgMgD7AJxhms7KMarqE4hKNgpOx6QBy+LYC/PKu9lIfr72zn/1pcOI0yzAZjLN1WFsFMiYwHoTblBaNcwR7zyoHAxo/4zly3Qo0GcCCkyOQu9aTJGVcRBOU3kkDC4CZOs+C4oXzqoAm8msVpZ5USBtAutNuFEVc2V4ikQ4GtD4Fxwn3KStaIynagXEyL7hju5fse/aTQBK5ZlrJ7cNqtqkGHhaBdhMprUyjIsCmRLY0ISbUvkwgZymwE6ccJOpajOZPhZQ4KlIoq9hQvG/wBuLlTeqcYb5t0HkC1y7tY+Lk83Ls5nMZl2ZFQVSJLChCTfzgi9qpBegbTKAl6JoGQoFql9A9ac2CI/BMf0WxcnUXKnbhTb4rQo+yMXKq7+8KcyAzWQKi8KQKJAZgQ1NuCm0lHexKvGEm88CKGYmWSZCgZQICKQxtKtmYfLgtsXKS8H+CswH9D0pCZFhZEuAzWS26slsKJAiAZHlRu1Zweo112HqkFeTyK7WzZzW4GxARgI6MEXRMhQKZEdA9Xt2deGXmCZr4qRMyZ8qkOmAbp6dJJlJigTYTKaoGAyFAhkSkFYBLgxr3BKewWI0SpT8UmsOponocQC24Vp3GSo3U0mRgLxo1f0yluDh9p87p9lfACPfhWq/FAXKULIjwGYyO7VkJhRIkYCYuTYIL8UWxWcwQmwcmdNcPlgEjQrZmRNuUlQrhpI1gT9b2CNQX/t8kthVuoUJgt8J8FF+gctaqVOTD5vJ1JSCgVAgOwI/spGej6WFx9DYtiyJW2rdX2HOAvAxTrjJTqGZSQoF4i9yrtOIMbI8+dmbr/uoDX4MxXYpjJYhZUOAzWQ26sgsKJAWAb3VGDkziLx/oV6C5JdZ0+pPq3HPA/BJ7nCTljoxjqwKKHBs5HoLMFZWJE8EmvyjYBCvnLBVVnNmXn0uwGayz0vAACiQFQHBnQI5NVzk3odG8eO0vBZ/9wiYCcXnOHM7K4VmHikWCEXkG+Fg948Y0fYzaJrLF4jIRABcrDzFhavy0NhMVnkBGT4FUiGgwP0msieFwQt3oWGnchxUsbl1p1DkXEC+DqAuFYEyCApkWECB/0SudxDG4AmIKOZof8fxb4LIF/lUIMOF7/vU2Ez2fQ0YAQWqW0ChT8QztK23+I8Y/f7WJJsFOtgpl8+HmEMgGMyFkqu7xoy+WgTkFuv7De2LlRdKK3eN4N2skHiXKW5XWi1lrL442UxWX80YMQVSJCCyCBpNsYXCbzFa2hrJtkdrZ4qY8YDG72mZFEXMUCiQWQGBnBc67sUYJy/HSTot4XcAnQXV4ZlNmomlQYDNZBqqwBgoUKUCK6FosHXejRglqzoayVLrcQI5FpD3spGs0soy7CoVMEfZ11+8GSdunfw8mlJ5ukCOBzC0ShNi2NUhwGayOurEKCmQPgFVPTlyC/MwDq8AosmdkCZ/vBg9QSE7cC3J9NWMEWVZQJYY0QODwd4DydqujWqc4cECKA7mO8tZrnsqcmMzmYoyMAgKVJmAQC8MjZ2FhbWLOnbZKJUPE8UpKsmi5G6VpcRwKVDdAiJ/scY9AuPkuTiRmit1O98GvxBg1wo9IYh3uSoDyesurQpN/glBAEXyZbN7f9QDUCuQeDJf/L9a/neme6I9+Gk2kz2IyVNRIC8CJetEF2HgW3a3mRd+DVF0Jtp22Yj/o88/FKBAJQXEzLfWmY5Jsiy+rFsK9ldgPqDv6WQY8QYDLyt0uYgsR6QvQmQFBGskipvCtc0htFXUtEYa/zuzBg5aoWiVSMsQhHBgYcMIqlbUtRBEcHqgmVQYjUIX4jlI/uk6KlID2DpA6hSoM0mjGa1tNuN/F9VBTG3894iifjCmVqF1UAwUxZBkciC/+HZyeLzrYWwme0KR56BAfgT0JzbCuW/d3cZrWbVXpIWLAOWi5PkZCMw0ZQLJaydSaEa9vBaHZlr8Y0RxOoDNAbzZKGq8M44ug5GlEumySGSZQJeJmJUIw7K4TquotopouSwaIIJFpBZRZGHVoi7+p7UIh1iUYfE6LD4M275takVZVA1ugotXFrtwhzkow0W40sWA/g7CNS5CcWFqnKItu+qKC4GjkcRPTTw1UoBFQY0MBKIhAhmMKBqiJv6nDgHiZlMGK3SIIG46zWBAazgrfoMVZjNZ0YHPi1GgmgVEfmMiPSMQ75/tu9vUXLFmu6Bg5kLlS1yUvJqLy9irV0BaFbJQ4slwxf/9v/bludzSms+olaHiOPGdQ4so9DsaRdXWso1a4dauQYhWLEdr+9an1evQxchL6uF1FNAPBXirCvBNAa4pFIwU1EoBJmk4CwjCojrSHzCDVDHEqAyG6BBVDIaRYaq6jQDbrF0cPm8rWLCZ7OLw48cokC8BwV2icnI4xL23fWcNXKK1Tr/gKii+CUneX+IfClCgdwVWKPCCiD6PSJ4XI8+rytPi6HOhv+rfWHbZa2hsjN9dBEoaP+4NUB/flWybINfrf2ZpEXWv90PZ61esMXVaDotqur++pbielbK2lmuKq2GwGiuwBg3wK5ZXO9yN6uCF9sYTBZRRgIsC1K/zkkfttk7VG6IaDTei2yhkG4gMTxpNwTZQDKjQ+6u9Xup1LsBmstLivB4F/j97ZwJeV1W1/3ftc869SToXyoyAzKMooKigIgKKgAJSmaGUEtoCShX99PvQ6p9PBZXRNrlJoQh8CGUeVGZREVCKTAJlKGXqDB1omybnnL3ff89JbppSoEl6kzut49On0pyz91q/tW/ue/awVrkRIOQ5Q/u9OMz+DedIWt0mubym8HIQpwAYXG4+qb1KoOQJJPsWyTcAmSXALCecZZybKTRLxeOK0GSWw2JF+r9zk/2LBRCME2mwPYZkV2CEQ8sQWjOAflAHwQBEbgANBgAcAJg6iBsAygBJfpbsSSQGgMxC0sN3yZKyj2SfI7jeydKlXQwn+y9jUOJkPyYk/V20EmALYFpItxJGWgCX/jdoV0ryd/pzr0XAFrHRSsl4y8M2uxSoXYyFaMkfICzYeEhmOttQC29FHcSvy/jZWiKqYyI2nWxAcZsZdAhNYnMiEZqSzGgOKOMldBWTBRtA2pASqEACJF8T433HBt4DXZOS+7m2CyjmDJDJfqz1/rKoQHTqkhLoCYFlJF4VcIYAM0g7Q7xgvhj/PRNjeZtgOXwsx1tY0Wvxk8xUOgzLmHC4EzecNMMA2ZCUETDccFXxxREgN4JIssqQJZFpF4ZMxaEkApEdIhHpvsP2P53/lv53f/4uSGZgLSAxkIrLON3bmQjO9N9c+jO2C89kz2jyx0r73yGYzmwm4nMpIIspXAIxi8XJYhgsEeFicVwSmWAxIizBAiztNfv8SEiEJhbXAdk6BHW1GRfWMZI6+smspmxIlwhN2Zx0W0JkK4DbALJRGaRZUzHZk0+73qsEqokAwdki3tl2uXcPJsjKvO+mqfU7QpMkQk7epqttb1A1DQH1tW8IkGQy2zhDRF5k+9+vS8zFEd1S1EZLMXDgUoxE1NtlXG9y6xH0zMdADofIMEle+kQ2SYUimaUgA4esCLIgayAm23G4pNoOmCSCNFz9R0KAoQChS8SmIJTkbyNtYJL2CEtBLqFwMWAWJ/9fjFkojnNi8WdjB8zBAalw7fk1jRksTrcL1SFuGxB4yaywDExnM128lTFma1K2JrmNiGwNcEgJ/f5VMdnziOsTSqAqCLwDmHF2mHc3Rq4Wkl5j23Eicj6BHcrgbbkqAqVOljyBRSBehOBFgcwgZIYx7l0Bl4YmsxStC9/DwsktnXsdP8qdifRrNm3dLBZ/CzpuR5EdBNjBev7PMRgv5k9UJ+VMjchIEsORCEcgm6Se7OeZw5IPTI8MlDRbZtQpPMl2sQlpdUCLpLOcyZI654lgtnMyW8DZRmR2ZILZmI15vTrkNJE+Nl08AK5mILzaAUEcDWJGBjBym9CYrSSdveTWBLYRJCIzjXN/Xyom+5u49qcESp5AmltO6q3z7kB98guy/fI0l2TJh04NLAECxEoInl91MO0pinvKkC8LvHci2qVgzdJuLZfmpgcZ7L6tc9yKxmxJcksR2S5ZlgY4kMAAQXqYI9mvPNgSn0Z98Gx+36TXGE6FkWPAZH+jXv1MYGX78jlbBGhxwMrkb4BJ+dl5Asx2wtkCaReaXjQbg+rm9zi10uWvZFG30QDYzEDQDAwoA+nbgbTeFgS3TmcvBduA2BrEFh17WfsKhYrJviKr7SqBsiQgyTKPnG7p3dJVSPqN0YE0/BmIfYB0pkMvJaAEOggw2eso8pQ4PkfDpw3N/MgL3oVgUbf2OTZzY1/iHZ3lzhDsLOQOENmATEVjIgiTP4l4TGYY19yXKLLExnZfjKt5KTVn6qwaL9r8zyA+rwUESmqIJjObSVWg1UJTpEUELSCXATKXwtkg54jx3/Da7BthkJmF+uSQUQ8OV13MWgzFQNjWgRlnBjqagUm6Iif8mIHsQGAXgLsC2KyACdtVTJbUUFNjlECxCRCn2bpgGk6WFXlT/Fy0H8ELAHxWhWSxA6T9lwIBgm8L8bwInqXIc+LiV2PfLERrdjE2wpKPnGWaOqsm07rhdtZkdmYiHCE7ITnVKxgqwBAkeQvbhWP39iOLPGGNf0y+jGI217qthfkjBTuA/XogphRCU642JHs3uwrNFYQsB7AcwjlCvE7I62Ll9Zj2dfjZN/K5frvlcHJKfwTqUIPBiMKhvjFDSdmIzu4qRnYhsGs6DsHkZaU3l4rJ3lDTZ5RAJRIgMM7FwbUYn/4SS6/26jbBLwHsp0nJKzHq6lN3CRCcKZQnRdx0gNOT2ccwipcgqlv8kal5ruQg38a7O8c9IdhFyO0gMpzAkPbKKhiS7mvsrfATc7UV778wRuYnvvhNrV8hzVUAtuyub3pfSRNIRGYqLAVYTqw60Q8sA/AWydclEZmwr8eZmll4E3O7vS8zPVm+bAjizNAgY4YQMoTJ/kuHPUHsBpFkBjPJ1tGdlxoVkyU9hNQ4JdBPBAic61pWXI1zhy3Jd5nJcXfL8NcQ+ZIKyX4KhHZTUgSIZL+jTDfAdNI+GUPmwm97F28PXvKhaWJIyTa07RAbf0/C7i2CPQjZWJLyfMmsoyBZduzOF3S3WBDyQwc/ly+j6DWuHA14v4AgSSmjV+USSPazpyKTHUIzOV2OJJF9IjCdvG7EvR6Z4HUMwTvd2pN5DQdg2crh8L2hvnVDYfwBTrC7kHsT/ISIfPxDtk6omKzccaaeKYHuEaDIfzmuvBJnDHo3v4E/29S6Q0y5GEjLJBbjdGD3jNe7lECBCRB4QcAnDeUJijwVx3Ye6rLv4A2892ECsraBm0d+vIuz+ISI2xuUrUSQ7HncEIK+TeEi/JYNMn/M54FNTnKLmLOBtL60XtVEgHCQZOZSlgu43AErktlMQN4R8E0HN8MIX4hb7AxsNmDdAjNZHt/ivaGIsxsEvhnG2A6iBBsTdk+B7A3gUx2HwEaJybWOF5ifAhhRTczVVyWgBAAR+Wkc+E04FfPzQjKtt+2byyDmYIBaJlEHSsUTSKo8CTidgukG8nQc+/Pg4V3MXbWcOFHayxN2va7hgGBltJsDdieSmRvsQcEIgQwDuMF6LVv3kLYF9sLc4Om8nXqSu4cAq+J2iTrSFi0VYCkhS0G8kSTJp/Ge9+C9HBLdO+wzlTUIMQwIN/TFDE9nKhlbFZNVMZDUSSWwNgGB/CI2fgNmY07nF+ak5Zt4fvA7QA4FtN62jpuKJrAE4OMi5mFYPBL78RysrHkXi1bN5HyIgPRb4084x31E8FmC2wsk+TJNZgC7f2CmkEjff5I7SeGVCx/q2OMcFLIrbavSCCT5g/meAEuIVbPu4LtCmUExzwuimbHDLOxU83a3krBfx8EqJittfKg/SqAbBERwcWztFTiz5k1Ix8zLVA71wrARMIcDrOtGM3qLEig7Au0VZ/B3WD7gAS+Etm0u3hm0uHsCEomA3Cg9mJBWjynyaen3neRGkmLIhX+hpCfE+7O0YdmNAzV4LQK242DPEgGWJfswIXiFlBfFudeMJ7Mits7C3EGLPuizomJSR5QSqD4Ck6znLsXg7KzOTdkXs9arC5shcmRazksvJVBZBJLDCv8U8K+g+UvM+E3U1MzDqKRE3vty+F3DAWvOQJaYgFwzLtfZODwP4wfOS/45aA73dcQNILaqrPCpN0UikOTAfE9Eljkmp8k5PykB6gxmCswsD3ZW6GdmJft1VUwWKULarRIoEoEpFvwt5j76KiYe0F5DdiKNt1l0JaAVM4oUE+22jwgQeE2Af8CYBwzds5EfzMZALFrrZCspQS7aywo+J8DniJIWkJ20hPx57DKXYpwsTv7Ry7UdD+K3aR1uvZRA4QnEgCwDXHuaoqRamsMrIvZKFZOFh60tKoHSJEBcZ/3gQryNGV1zkXm51mbAOzYp01aahqtVSqBnBAg8acgHIObeOPDfgI/5OAkt+UNm+dZqL2/ZIsx6n4V4+8O5z0Bks5JZwu6ey6daBDflq1WZXPTfAkwAmOzl1EsJ9D2BpHwo7JkqJvsetfagBEqAAG+yTn4JE/yna+UEL9d6BWBO7kjvUAJ2qglKoLcEkr2/fFQc74OYB2IJX8ewugVrzUJOpB9sFO1tPX5BIAcJuBVhkn2QxTlE01t3k7qKtF+M59U8mn859HLhlQC+3VF+cT1a1keVQI8IaJ7JHuHSm5VAWRKQO20cXgC/7umuQtJvin5N8jRImkxZN+uXZWzVaCAt/fl3A3MvaB+JwrY3sMnAtZaya37HrSI//ByMfAGUvQC3BWBGAPTLkmJyktu5z+PMzIv5fZ96krssI1kJRquYrIQoqg9K4MMJ8HYL+RXmBk9hooT5+/xc2wWEGQMwyS+rQlKHUDkSeAcifwXkT57Y6aGfeXOtxOITafzN4n0d8EVx/AoEHwOwccfMXcGq0BQDHoFnnLFHYkztrLT/3KIhPgb+g4Jd9OWwGBGp6j5VTFZ1+NX5CifAW62zF8LUPtV1RtLkovMFOBNgskm/rL9QKzyA6t4HECD5lhj5CxzvsoL/IM68jXFYscZ+yEkc6Hvxfg78qgCfh3ALQJIXJ69yoPJ262fGY7TMSXzKNLTtZg3uBGSbyvFRPSkTAiomyyRQaqYS6CEB3mQpF0GCZ9YUkm0/EMh4AFuokOwhUr29yARkHoT3iXXXx9nsKxDMWSu1z+XLRng1tV8A3dcJ7C3Alh37gSvupUkEl8UMLkC9vJMExmtsPXTVAaImQDYvcqC0++ojoGKy+mKuHlc8AfJG6+TX8IJn1xCSTW0/EuIMQJIv2Aqaoan4iFa3g8R7EN4P4gZr+TT87Btdx3UCpya38mOR8b4EJ0cIuCvbX5YGVPIWDkJ+6ODnUC9LUzHZFI8BeQHAjap7wKj3RSCgYrII0LVLJdCXBK63Hn4Du+apbdPY9hMRGd0+a0EVkn0ZAW27UASSesIPwsjN1vIxtGRmYQJauyYZz17ZumMUmy+L4EgQ2wLYrCQq0xSKwEe1Q5xiJbg5nxbIb4x+RuE5AIb2R/fahxLoQkDFpA4HJVAxBJI8kga/BYPn1zi1nYt+TrrTILKpLm1XTLQr2xHi7wJ3uxjzUOQFM3FaUtptdaWaZH9gbPxDROxhID4OpiKyPE9l9zKSQjk4Fv/h/Gdd0wL1EqQ+VggCKiYLQVHbUAIlQOD3lrgEErzwPiH5SwKnAExOsFbcvrES4K4mFJbAdIHcLY5/jhi8ggVY2rUOcM0UbhXa6FARGQliBwBJfsiqEpHtuCW25N6oD57Ni2wv13YvxHwJZKawIdHWlMA6CaiYXCcivUEJlD6BqRa8BDtkXsQB0l4iEYCfC39D4CRANgSoQrL041i1FhKcaSh3gHJrnPVfXqvk4RQO98Lwq/BwIoBdgaRSTXXNRK45OGS+pb8/zpRX0n/PMfARP0Fwj0reJ1q1H5DSd1zFZOnHSC1UAh9JYIp1vAw7ZWa8T0heRuIECJKyappHUgdRqRJoAfknMZwSW/cfbFA7b42KNdMZeE/Zg+DcsQJ8mkCS9qbqZ94Iedo5/0iMldfTwDZwc8+EDwOyXakGWu2qaAIqJis6vOpcpRNossLLMSfz0hq1tpviSSCPg3CoJi+u9CFQ1v49RuAGJ3wQc159BRN37Uyq3z6zHiV5Io8C8GWBbAuwok9n9yiSlHusF43BmLq3k+eCXPgZB9wIYKsetaM3K4HCEFAxWRiO2ooS6GcCdI3Wk8sxO/NKp5AkxctFOUham3dwP1uk3SmBbhEg+bqB3AETT4vj8EUsGLLGvsigafmeFsFh4uRwCLYHMET3+66Fdqo14Y8wZuD85CdeU9vRgLkcZLL8r5cS6G8CKib7m7j2pwQKQGCSBX+HuZlXO4VkjoGHqBHASAADC9CHNqEECk2gDSJ/AuVKG4fPYmHt3K4z6si9t6HHmsNh5GSQOwPYUPOhfnAIhPxl7Gd+g9NlUXKHabbniLPndzArdNy0PSWwLgIqJtdFSH+uBEqKgOAKi+B3mPPwa5h4QPthmxzrPESTAXyrI1FzSZmsxigBCP4llGkx3H1oy7yMc6StKxW/IfoSDU8WYD9CtgYYKLUPJ0DiHBcEV2O0LEvu8hvbfk0xYwAms7h6KYH+JqBisr+Ja39KoLcEBHJpTDsZw7OvdR5SyHGIh+gKiBwFpnvK9FICpURgOcibxZmr4oz/PN7Gkq6pfrI5bhtJfKQ4HgNBMhuZzKrrgbF1RZDmGJv17sYoaU1u9ZrC60F8E0Dtuh7VnyuBPiCgYrIPoGqTSqDgBERwcRy5BozIzlotJN/b0EPNZUD6JVJX8E61QSWwHgQIPGfgfh9b3I2dszO7ZhvA5a9kvZptDgXtGQD2ACTJg6qVmbrJ23qyHwb7j+d/F3hN4d9AfLa60yV1E57e1hcEVEz2BVVtUwkUkoBAfh0HfiMG4o1OITmVm3hheCkgh6uQLCRtbaswBOROIS6P45VP451Bi7vORgbN4V7W8ttG5KsEdtRUPz0m3mKFn8YZmRfS0pKTONAPoscJ7KLZG3rMUh8oDAEVk4XhqK0ogb4hQPJ8J5lrMAyz80KydlLLlqEf/BbA1wHqjGTfoNdWe0GAwFuGvDGmXI/5wfOYKKvT/UxeMszz6o4GcTJEdgE4TE9p9xwygddd7A7C+JpXk6ezja3bx2L+DKS1yfVSAsUgoGKyGNS1TyXQDQIk8F3nghswH+/kZ3ZqJrd+PPLk16B8DaL7o7rBUW/pNwLyN6QpqzJ/xxDM7Zp8PJmNdA6jBDiYxDbVVke7sCGQx2wUH4ezat9I2vWboy/RuWsA2bKw/WhrSqDbBFRMdhuV3qgE+o/AIgjOs0FwK0atqk2cLGUlMxBN3CF24UUQOVg32vdfMLSndRJoP2RjTHNc4z+Dk9CSrxeNiX/xvY0/dxQ8GQtiz478p1rac51IP+IG8jYbxGdh9IA5yV1ec9uJcObXADdZn2b1WSWwHgRUTK4HPH1UCRScwKpa2jPF8cd2QOaPOFlW5DsIGsJPOsP/B8iBAGoK3rE2qAR6QYDADEN3Zexw1/sP2WSncvsoDI83xLcokuyN1HQ/vWD8AY802CD4KU6ThcnPTK71PIH5IYANCtO8tqIEekxAxWSPkekDSqDvCEyHmJ/Z5d6DmCAr8934zdH+tDwfgv1VSPYdfG25hwREklrQv7VseRxzBy3qesjGb4oOIXE2wL01+XgPua7jdjr+zDFzGcbJ4uRWPxddROAMzTFZWM7aWo8IqJjsES69WQn0FQHK/YL4wjg77x8YtU2aOy65vKbWr4HmvwB8Jlnp7qvutV0l0CMCxI1CuSKu8Z/M5zpMn5+0fBPj+yNFzImA7A5SZ9F7BHbdN1Mw3nlLr8XoEWnCci8XXg2Rb2me2XWz0zv6jICKyT5Dqw0rgW4T4E1Cc0k83H8SI1effvVybcdAZAKIT2n6lG7D1Bv7koBgvkCujZkc+MjMQL1E+e6CyS37Os9P8kYeAGALzXnYV4HgSJvJ3LU6YXnbH0H5iv6O6Cve2m43CKiY7AYkvUUJ9CWBay1wKRA81/WL2WsMR4ngbAK76V6zvsSvbXeXAMFnAZnsEPy5a6qqjhn0wwDzPVA+BXCQVrHpLtWeQNO0UAAAIABJREFU3ydODoh38h/JJ4H3c+G/COylaZZ6zlKfKBgBFZMFQ6kNKYGeEhA0W/IK4LkZqN+7c4bHNIZnG8GZJHbQFCo9har39w0B3idifh2vWD4dS4e+17k/8nJmvRp7AujGQrAHiEzf9K+tdhCILYJPoR7/6UxY7keJmExKUeqlBIpFQMVkschrv1VOQHCFjdiAhZlXMFHilEaOgUF4ngCnAbK1lper8jFSGu47CK8zlMnRsOCprtswahu4eZsXjjaU40hspy8+/REwWWjF7oczal5OeqtpWLl15Hn3I+GvlxIoHgEVk8Vjrz1XKYFQIJfGnt+MwVhdZ3sqh/pt4Y8pOG5Vso9NAWqd4iodICXk9koBmmNhE7bPvNS1tnbQxD0do3OAJOdpmt9Qx2s/BI7AC866wzGu5rWku6Ap3MeRNwGyVT90r10ogQ8joGJSx4YS6EcC84X8XexnrsVgvN1ZHrGBm4de9DNQjgCY5IrTpM79GBTt6gMJLBVycuxnrlrjpae94spBdPgBwE8D0P2R/TmARB62vn8yTpO3km69xvhQiG0CZPP+NEP7UgLvI6BiUoeEEugPAgReA7yLXdh6G96tm5ffc5ZWtWH8S4AHQTAQhPSHPdqHEvgIAgtId6ET3oxhNZ014VPxkms7HpSzIZphoDgjSG6y8L+DepmbxqMhPBUGvwKwcXHs0V6VQEpAxaQOBCXQ1wSSpSmx9iIbx3/CooHv5oVkMCX8pLNa1aav+Wv73SdA8i0x+IHNZu7HLCzuPGgzdfFQE9aOMjCjCOykGQa6z7SgdwomWz+YuLr6TXSegFr9pqCQtbFeEFAx2Qto+ogS6DYBAk8JzQV25bKH8N2hS/M1i/1ctB+FPwG1qk23YeqNfUqAglcF5geW3r2ol5Z8Z8khj9B4ZwlwFICP6f7IPg3DRzau1W+Kx157/kgCKiZ1gCiBPiMg8rA4+4t42ZJHcd7GLWkqj2TPWVpqjj8CsK9Wtekz+tpwDwgQeFLETbTLFz6ICVt2lvIMmpbv6ZD5AYgkKbbu5+0B0764Vavf9AVVbbMABFRMFgCiNqEE1iYgcpsQF8dt/hM4R9ryN3iN8VEQfh9gkmRYc/Lp2Ck+AZE/i+A3sf/2o11LefoNK79E8X4MwWchGKD7eYsfKkCr35RCFNSGtQiomNRBoQQKSkCScoi81hKT16pq0xSfJOB3SO6he84KSl0b6zUBuVOIX61VyrM5/gac+z6AfXT2vNdwC/6gVr8pOFJtsDAEVEwWhqO2ogSSAnIyX5y7KhZcgx0yr3bm5btw4SAzeMgpRlBPkR0BBspLCRSfgNxpwV9gbvAUJnatCR+eIsDZFNkdpM6eFz9QeQu0+k3pxEItWZOAikkdEUqgEAQIzIB4Vzjf3IWBmJPPIVmTW/mx0Jl68WQkiKSqjV+I/rQNJbB+BD5YSJqm8DvG8QxCtJTn+gHug6e1+k0fQNUmC0NAxWRhOGorVU7gMRhzoRXv73gbS/LpVDLN3MMyOheUQwAmeeA0GXmVD5TScP9DhGSu9TyB1Gspz9KI0vutWKv6zVX8lIuiW4D0JVUvJVBMAiomi0lf+64AAuSfxJiL4qH+vzBSOk/BpocXjP8jgMmJba0SUgGhrgwXPlJIjgVEU/+UbKDlMRvFx+Gs2jcSE/3G6AsUXtuRrqlkrVbDqoKAismqCLM62VcErjMOV0QbBE9jZJc9Zw1tR8LIBD280FfYtd3eEVAh2TtuJfIU8ZC18akYX5eWUmxPMYYpALcoEQvVjOoloGKyemOvnq8HgSUCXB07XgmTeQn1EqVt5Rh4jE4WwTgCu+uJ7fUgrI8WmIAKyQIDLUJz/KN1mXqMldlJ514u/iZgJwGyWRGM0S6VQFcCKiZ1PCiBnhBIamwbuMbYZG/GELyZP2iDhmUbGVNzmoE7hZTtIHrQpidc9d6+JCD3rUqXPzGe5z/Z9dS2ad8jqUvbfYm+kG0Lb7bMnNNZl7u57ThYXAyRTQrZjbalBHpBQMVkL6DpI1VKIK0SYnmxlcwDmI938gdtspNbd4w9cxaAIwBsruXmqnSAlKLbgn8J5AfxUP+xrlsxVEiWYrDWadO1Ng5/gPED56Uzk03haaD8ouNw3zof1huUQB8SUDHZh3C16coi8IBQfhVb/58YhxX5GttBc7ivs/wBRL4AYJie2K6soJezNwReNnTficPsX7pWYVIhWbZRbbKu7XyMHbQg8cDkwvEi8lOQI8rWIzW8UgiomKyUSKoffUmAN0lsL41H1E5f46BNU+vX4MwPIPg0BLVabq4vY6Bt94iAyHxAxtvl3p8wYXWWAa8xHC2CHxL4uM6g94ho0W8WwWUxgwtQL+8kxvhN0fdJ/ldHzfSi26cGVDUBFZNVHX51fl0EWgD83gqawOD5zoM26eb3tuMBOQfAJ7XG9row6s/7mUAbgR+4AcHVOFHey/ednP515C+l/XCYJs/v56Csb3eE/Mp5/q9xuixKxWQuOp/guR0rIuvbvD6vBNaHgIrJ9aGnz1YuAYKzDU1TDPsHzMvOwkSJU2+v42Czou1UA3M6gZ30xHbljoFy9UzAX8VhfAXOqpvbuR2jiXs6xJeA/Jy+/JRnZCnyUxevuALjhi5un5ls+wVhxoIcWp4eqdUVREDFZAUFU10pEAECT4uzV9i45h5sjPmdpRGncKvQxmcKeAwgWwHU2Z0CMddmCkZgivXchRicnZUft9mm1h1iJ5dA5MsAagrWkzbUrwQI/tAhk0O9LG2fmQwvIeQ0gIP71RDtTAmsTUDFpI4KJfA+Ag+IyIVxnf8vnIBlq2d2wj0dkJRGPBjgRnrQRsdN6RHgrdbgZ5ideSE/k17b0LJ5aLzfASYp6VlbejarRd0lQOIcFwRXY7QsS57xcmEjgBMADOxuG3qfEugjAiom+wisNluOBAR/ECdXxMP9J7setPFz0QEU/AhMSyMmv7ilHN1TmyuYgLh/iPPOi8Wf3rm3dyqHmrbofBGMBjCkgr2vDteMOd1mvRtwsqxIxWRj+HsIvgWgrjoAqJclTEDFZAkHR03rPwKLBLgmBq8CMjPWOGjTFB8NuGRGcm+A2f4zSXtSAt0jQGCmGPM9u2zufZiwZXt9+BwDg/B7AhnXkfvUdK81vatkCTieaM27t6F+s+RgILzGtpsgcphuXSjZiFWTYSomqyna6uvaBAi+7EEaotDegY1rVle0yXGIQXSSAUYT2FUP2ujoKVECLWJkYiz+lTgdi4FVtW7acxCeYYDvEdhWUwCVaOR6ahZ5tM1m/oRR0touJqO7IDwIgL7k9pSl3l9oAiomC01U2ysjAiL/AOU3Fi2PYO6gRZ0VbRpbt4/gnSHCIwFspWlUyiim1Wdqkw3chXgz+3p+/Hq5+OuEu0CA3XTsVtCAEHOoHeo9mN+C4+eiBwgmxRKCCvJSXSlPAiomyzNuavV6EyDvEJiLY1k4Pb9slLTpN7R8niaYAGB/gBvoQZv1Jq0N9BkB/tk4+e9op+A5HNCeuipoXrGXc5mLgXR/b6bPutaG+52AdXIAdvIfycfaz4X/IPAZnXnu91Boh2sTUDGpo6LKCBDJnrLrrEMOC155DhN3DfMEvFz8zXR/JLC3VrSpsnFRZu4SeMqIPTceWtNZc7vuSm7WFke/AnAUgAFl5pKauw4CFtgXw4KkCpdNX3xzbU8R8gk9EKhDpwQIqJgsgSCoCf1EgORbxpgpMfwbMAevdSYin8SBxotONIIxbK8OostG/RQT7aYXBMh5oPzIuiU3Y/xGy9MWJtKYTeIfi7jxgGysAqMXXEv8EUvsifrg2TRdGSl+U/Rcx37uErdczasCAiomqyDI6iIAEk8ltW2tH92PQXWrE5FPbv146MkYAzmawDa6x0yHS6kTEPKXsWSuwBmYl8+DmpT3FMj5BLbXZc9Sj2Cv7HOW3B1nZl/oeHnw/U2jZwns3KvW9CElUFgCKiYLy1NbK00Ccp8QF8Xhe0/g7OGrE5E3t+zrnP9dQL4EcITujyzN6KlVXQiI3Gad+x8Mz7y0erkzyYPKX4FpnXidVa/EAUPE1uMeGJN9MXXvcmb9mugpUsVkJYa7DH1SMVmGQVOTe0bgemNwRTQk+HfXROReY3w4DCeA3AeCOlATkfcMq97d3wQIPmesGR97/uP5XKiZHHeyEl4KJi9EmiKmv2PSb/0RbVaCPVEvM9I+L2atPyD6N4Gd+s0G7UgJfDgBFZM6OiqWwDsiuCYmr14jEfnFrPVqW0+k8epFsDuoJ14rdgRUlmMthu7HUZidinPkvdS1a+YNMK3D/1eIU7XCTWUF+wO8abHgXqjPtovJSRzoe+F0iuxY8Z6rg+VAQMVkOURJbewZAQIzIJjsrL0LG9S8lV8OrPkdtwqDcLSBjOxI5uz3rGW9WwkUjcDvbRD8HG9idT7J5vBkOPwUwNa6RaNocemvjpdZP9gHo+WltMMch/iI/klAxWR/RUD7+SgCKiZ1fFQYAZGH4eRiG7c8incGLc4ncg6aVuzjmD0H4IEAN9JDChUW90p2h3jcCL4bIfh3fnk7aAg/7QwuB/Ap3SdZycHv9G2JtW5fjKtpF5NTONy34WOE7FAV3quTpU5AxWSpR0jt6zaBJF/kjSLSGAf+v/Mlx5Knveb4UDj3fSCtrz1Q06Z0m6neWHwCC0F839YFt+BkWZEXEp6Lfg3KyI7xXHwr1YK+JvCuFfc5nFHzctrRVRzhR9EjBFRM9jV5bb87BFRMdoeS3lPaBAi+ZpDsj8RNkMwr+dkbTGPGWxSdAMFYAElyX60IUtqhVOveT4C4wobxRTi7dnY+DZBpCs8Uxx9DZHNd3q6aIbPAitu/U0xO5SZ+GP2tIxVU1UBQR0uWgIrJkg2NGtZdAn+DmMtt1PoPjBiwML8/sra5ZYs2540ywPGkbAeB7o/sLlG9r0QIyIPG8bxofvBcPsG+37jyC068i4X4hI7pEglTv5ghcy3tF3FmzStpdw3c3DfRX1RM9gt87WTdBFRMrpuR3lGaBCSCcJpYaYiN/xTqkzKJwsTWIMkfSX8cmOyPTKuBeKXpg1qlBD6EgMgcwJ1lly+4BxO2TEqAAles2MwLgksgchjAOmVXTQT4tvUyB+B0eTX1OrfyYx68B1eVht2umiioryVLQMVkyYZGDftQAiRfNzDXxMZNAzMvdy5rJ6qxKT4adOdA5JOg7o/UYVS2BH5nEf0C9XXz8i9JpimaIMT3AW6i+37LNq69NfwNG7uvYHxNu5hsXrmN58z9gGzb2wb1OSVQQAIqJgsIU5vqHwKPAOZyi7ZHMKxuQX5ZG7kVmxqTOd44nkRgFz3h2j/B0F76ggCfMJRx0bzg6S7L2wc6eL8Vwa5a8rMvmJd8m69ZuINRXzMzsTQ7qXW72Df3AFAxWfKhqwoDVUxWRZgrw0kLwTShnRy/t/QpnLdxS+eydlO4j2N6yObAVe/syaEEXdaujJhXoxetBu77kZ+9BqNlWQrgKo7wInsFwMN1ebsahwRA4BUH97VOMTm5dcfYyJ8g8vHqJKJelxgBFZMlFhA15wMIUPiGIa6LHW6Ayby0xrJ2Lv4mxH0HTPPtDdLlPx1CZU2AvNla/ggLs6/lc6Sa5vAMoZwPMnlRkrL2T43vFYGkEIOz7usYV/Na0kCmsW0XK3LXqjpIKiZ7RVQfKjABFZMFBqrNFZqA4B8Af2e9+G8YVDe/c1m7gRsZEx1vgJMJ7KbL2oUGr+31NwEKXjWwp8dzXnsME3dN8qYiaAg/6QwaQOylp7f7OyKl0x8FzzsJDscYmZWKyQbuZk10J4BtSsdKtaSKCaiYrOLgl7jr4gDeJNZOigfW/BsnY/Wy9hR+0tnoTAAHA9hSl7VLPJRqXrcIiOH/xpK5GKfLovSBifTNJvGFAp4OweBuNaI3VSQBCp51Yr+JMbWpmAyawj0deRsgSSlNvZRAsQmomCx2BLT/tQmQfMvAXBeL+wOQmbHGsnZjfDgMvwtyL0AGATTKUAmUPQHBw57wO+GQzPP52XevKT6CdBcJsL0mJy/7CK+XAwSeci44CmPl9VRM5sJPOeCWjrrs69W2PqwECkBAxWQBIGoThSXwGBwnWdiHsUHtvM5l7d9zA9MaHQdglAh2A7WaTWGxa2tFJLAEjmdZk7kN9dKS2FHTsHLryPg5gF9MDu8W0TbtujQITLfOHoOxte1isjHc2wluUjFZGsFRK6BiUgdBKRHgTWLMFXHoP4VxWJEvH5dp5h7WRWcA+Nqqs60f09QopRQztaUABG60XvBDjMabnSUTc9F5ApwHcEQB2tcmypwAgX87Z4/uFJOTwj2dj1t1z2SZB7ZyzFcxWTmxLF9PCMwy5A2xYO1l7eb4UJDnpgcQwCG63Fe+cVbLP5DAfNCcZkPvQZwjbckdfgM/70x0hQC764uTjpqEAIHnnLHfyO+Z1NPcOi5KjICKyRILSPWZQzwEmEk2anscG3c5rT2VQ03kjhXa0QD2SA4wVh8c9bjiCRBX2yD4b4zG3DRv6uXMmmx0mQAnABhY8f6rg90iQOAlZ92h+dRAmNK6nWc1aXm34OlN/UFAxWR/UNY+PpDAYgA3GRtPjTasfQYj0ZpPQp5p4q4x49MF7nBAttLZGR1BlUiAwJtG5OSY/qP5Q2ZeU+sRpPxWkCaj1sNllRj4XvnEWRaZg1AvaQUcrc3dK4j6UN8RUDHZd2y15Q8jkOz/Sep6uNjdi4XZ1/Ml49IlvqboEILfa1/WxlD9QtVxVLEEBJOtDX6GsbIg9TGtdBM3AfxqcganYv1Wx3pOgJxt/cyXcLq01+aexE18P/ob20/666UEik1AxWSxI1Bl/TuI3CqCSbHvP4038F6+ygdy3NAwGimCUwF8Qpe1q2xkVJm7SXk8Qzkl3tF/AgdInLjvNYSnwfDngGymlW6qbECs011ZYMXujzNqXk5vncLhvo0eI7DDOh/VG5RA3xNQMdn3jLWHhACBmUb4h5iZaQDWyB0ZJLW1nTsdYr6ip7V1vFQDARH5TZz1f4VT5N3E3+yk1u1iz1wNwae1mlM1jIAe+ihYYmO3L8bVvJQ+OY0D/UXhdIrs2MOW9HYl0BcEVEz2BVVt830EBA9AzO+s7/0TA7CwM3fkNHrekvBoUMYB2LOjtrbuE9MBVNEECD7viYyK5gRP5bd4mPZUQD8EuEFFO6/O9ZZAiwX3Qn12RtrA5cz6NdFTJHbubYP6nBIoIAEVkwWEqU29nwCTWRd7kxF3dbTi3WcxYcuV+VuyOW4bSXiCcTim4+06UIBKoBoICOT/xda/BOMkOYSWVjOxQJO0b+/wq4GB+thDAkRsPe6BMdkX0ydJ8XPRfyjYpYct6e1KoC8IqJjsC6raZkpgOgVXOj+4D2/izfcdsvkK6c4GzKc7kjJ7ykwJVAMBAs94wGnRsOCZ/Ay9aYp+JWRSaz7Jo6qXElibgIDWcg+Mzf4n/0M/Fz7N9rRposiUQJEJqJgscgAqsXsL8FYRMylesfwZLB26+pDNFA43zo0UZ0dB0l+CemK1EkeA+vShBATys9j6l+VnJf3maH/nOFmQLlfqS5WOnQ8lYB0+hTODp/NVkvxc+C8izXqhW4N03BSbgIrJYkegkvon8KqhXB+LuxnIrHnIpjncyzkkCcgPBqC5Iysp8OpLtwh84KxkLrpEgNMADu5WI3pT1RKwXvAZvI3p+QwYflP0CMl99SWkaodEKTmuYrKUolHWthD3A+YKa1ufwIgBqw/ZTJxovE1+dBSMjAfTQzbJl6a+SZd1sNX43hB4/6xk0BB+2hpcKZCdAeqsZG+gVtEzFrI/5vqP57cM+U3RQ3TcH6L7bKtoGJSqqyomSzUyZWTXOxBMMxa/j2qCZzFKWvO210zmx0MvPs4IR3acOtRDNmUUWDW1cAQ+cFayse0XYsxYkElyfr2UwEcSsEYOhPP/nq+W5Ofa7qWYL4HUUrM6dopNQMVksSNQ1v0Tj8PgKhu7B7Egu+Yhm8aVBxLmLIj5DMCNdCmmrCOtxq8ngbVmJRvDT1jB1QLsrp+N9YRbJY9buq9hePYhjJQwcdlrbLsLIgclaUqrBIG6WboEVEyWbmxK2rLlMLhFnEyJsew5nDHsvfymcExeMsx4dce07wNLD9nUlrQnapwS6GMCHzwrGf2PCCcAGNbH3WvzlUJA3Ddsa/ZenCNtqZjMRbcAPFQPMlZKgMvaDxWTZR2+IhhP4GkPuCbygz8hxmv5JZfElGAKP+niaDQEhwDYWnPmFSFA2mXJEXj/rGQmx50somsB2ROg5pUsuYiVqEHkMTabuTu/lcjLhX8A8A19YS/ReFWXWSomqyve6+VtDMhtAjTEnv8M3saSzrra6ZJLfBTEnQXgk3rIZr0468MVRIDgcx7k1PfllZwgjj+GQKvdVFCs+9wVa0+wG9bchpGSFn/wmsLfg/gWgLo+71s7UAIfTUDFpI6QdRMgOMPAXB977jbYzEtdZyOzU7l9FMYjDTiS7bny9JDNupHqHVVCQIiL49rgF/ka3DXNK7eJrHc9BHvrzH2VDIJCuekwyi5fdBPO22RF+zJ3ayNgTgAwsFBdaDtKoJcEVEz2Elz1PEbeLZ65PPb8pzEQizrraie/zJrjQ+HsWYD5pFayqZ4hoZ52m8BCie23Y7/mkfwLmGkMzxTBzwGM6HYreqMSSCooCsY7b+m1GD1iWQLEz0W/ITkGkqZb00sJFJOAisli0i/lvkm+boy5USxvjOYHz2Ni+wnC5KqZyq3DMB4J8NsC7KqnCUs5kmpb0QiQt1nPnoMxdW+nNlzFEV4UXQ/gCwA0nUvRAlOeHRPyQwc/h3pZmorJxrafUczZAPUQV3mGtJKsVjFZSdEsoC8PQMxk63n/xCDM7zob6edaDyZkLIBPA7KxpjUpIHVtqqIIGKA+ioPrMV6WJ455DW0jYcxvIdgcpNZTrqho970zBP+fs5lLOktx5qLzCPwQoO697Xv82sNHE1AxqSOkCwFyHiA3GcbXRStrn8MEtALC5I7ay1u2aMv63xKR40HupicIdeQogQ8nQOApX3hSOCfzYnpQ7XJmvWx4FSDf1AMTOnJ6Q4DExa7L/lvTFI5b9dt5om6Z6A1NfabABFRMFhho+TZHPALYZuvX/BVvY3a+ZFe6nJKLDiB4BoDPAbKZpjMp3zCr5f1DQMgLYz9zEU6XRelnqDn6MhwbCWyr5UT7JwYV14sgZ23bTzB20IJ0pjsXnrLqpf5CAMkKkV5KoJgEVEwWk35p9C2LAd4iIlPjxUueww82XN6ZgLyZGxsXfUuAkyBIZiPrQOjyXGkETq0oVQLkPKH5VryT/08cIHFipmkMLxWRUQD1sESpxq3U7RL8n43C72P8wHmpmGyKjwbtFYBsWuqmq30VT0DFZMWH+KMdfIKCq50J7sO2eD3/xdcxG7kfwdM7DgtsqWlMqnykqPvdJ0BOs1F8Ls4eMCd5KEnmb230ewF20T3G3ceod76PAHmHDTLjMFrSceU3Rl+loBngFspKCRSZgIrJIgegWN2vgOB2iW1zXFvzDN7Ae50JyKdwuOeio0Gciva6wUkOM52NLFaktN+yI2CI06K6YBpOljQfoGmK/keopRPLLpClZ/AD1gSjMEbS7AD+5JX70/OuW5Un4GOlZ6paVGUEVExWWcABkceNszdEIvcCmZlrlENsDvd11o2CyIGgbAWBlnqrugGiDq8PAYJP+8QJ4bzMjOQFLZvjtjGipOxdUhlKP0/rA1effcxG9jicVftGOuPdEH7SGd4KSFK6Vi8lUEwCKiaLSb9/++ZckHeI710Xh/4LWIClnbOR17072Fs26Ch4chrIPQAM0kMC/Rsd7a0yCAjw27gm+GW+4o3JhfUC+TnAjSrDQ/WiWAQIPOeM/QbG1M5KbWhq3cFz8meIfLxYNmm/SqCDgIrJ6hgKch/ETbU28zjm4+2uJ7WD5nAvOpwM4BAi+aVELYdYHYNCvSw0Acp7YjAyHur/BSNXJfmfSN/bNLwekMM0lVahYVdle7MsgoNQLzNT7xtaNveN/xcC21clDXW6lAiomCylaBTaFkJmGLrbxJNboiWLZuD7G7d0ntTOsc5z4ZEwMgZAMhs5RGcjCx0Bba/KCDxoXXA6xuKNJD9rx4va/xHYQfcdV9lI6BN3ZYEVuz/OqHk5bT7HIT6ifxLYsU+600aVQPcJqJjsPqtyulNaILxbIM1x1PYfjBiwsGsVm6Ap3Mc6HG8MDiGxXbL9ppy8U1uVQCkSEJEfxyuWN+DcYUsS+0wu+p6QP4JAK5SUYsDKz6YWC+6F+uyM1PS/0Pdfjp4lsHP5uaIWVxgBFZMVFtDk3PW/DHFDJLwPzLzc9YANctzQM9E3YJEku90NorORFRd/dagoBAjO9kSOjIYG/05f3K6ZN8BrHTYNlAO1dn1RQlKJnTrrBZ/A6Xg+X5nMz4VPEthTV5UqMdxl5ZOKybIK10caK/MgcoeQ18Veywt4e/CSzgM27TnJvkDhqRDsD4et9aR25URePSkBAsQ0K9F3UT9gbmKN3xztT8epAJLDEZpaqwRCVAkm2Aj74p3gifzvdr8x/BsFn9VMAZUQ3bL2QcVkWYdvtfEPwPFq62cexXZ4q2vy8dqruGVbGB0lBseC2FXzRlZIxNWNkiJgDOqjMLge42V5xxL3+QKeC2BYSRmqxpQ1AWvkQDj/7/kVJz/X9mdCvgwgU9aOqfHlTkDFZDlHkMDLBnKrkLdEdcGLOAmrD9jkKyQYnA5yn1WJJDbTt9dyjrbaXqoECLzgg8eGczPPpzNG7Yn/bwWTWva6H7lU41aWdon7hm3N3otzpC2x32uKbgKZZAuoKUt/1OhKIaBiskwj2QqRu0XQFLvwPxhWt6DrAZvs5NYdI887GuDRkmzOFtRoTe0yjbSaXfoEBI3WD36C02RhusTd1HoIaZq0Mkm2OHqLAAAgAElEQVTph67sLCSPt8Mzt2OkrEzFZC68CoKRIAaUnS9qcCURUDFZhtGcLpAbYvHvAbHmAZtpz2e8pTseBrozQdkd4AitBVyGEVaTy4sAzUlWvFtRLy3tS9xtvxTI2I50W+Xli1pb0gQId5bzl12D0SOWpS8uuehCgvU61ko6bNVgnIrJsomyyHw43imeXBuL/zzexhoHbIIm7mkRHmsohxLYSZfXyiayamgZEyDkFef8ozAfL6RL3Ln3NvRYcxcEe+u2kjIObImaTvLnzmUuxThZ3CEmv0dNP1Wi0aoqs1RMlkm4HwR5tc1kHsU2eLPrAZskca3H6BswMgrEbgCHa5qIMomqmlkBBMx1Nm49D+MHzku/3JtbD6IzVwLYsgKcUxdKj0DOurafYOygBekyd2N8IoS/BrhJ6ZmqFlURARWTpRxsgi8bmFvF5y1R65IZGDdiRWcFm3RvVvQ5kicKeCAh2+hsZClHU22rRAIUb7zzFl2bX3Y0zdFPxfE7eoq7EqNdAj6Rt9sgHo/RA+akLy+TWg+mL1cCskUJWKcmVC8BFZOlGfuOCjbOTYmz2ecwAGtUsEFuxaYGwTcFOBFI0/0M0tnI0oykWlW5BAjO8SCHR8OCZ9IDcJM40POj2wF8QV/sKjfuRfbsUYvgONTLm4kdmea2PayTZMwlkwl6KYFiEVAxWSzyH9ov+S/jyR8i8v61Kti0p/s5kMLTAH6u423ULzkf1CAlUBUE5C7rorEYWzc7nSWaEn2e1l0Lka01e0JVDIAiOMmZFjwE9TUz084nLd/E9zN/I7B9EYzRLpVAnoCKyZIZCyJzQN4hsNfHtuZ5LMDSrhVsMo1tu8RivingkWivxVqnlTVKJnpqSBUSSGtx05+MelmauG+ao/PE4YcAtRZ3FY6HfnJ5mfWDfTBaXkr7yzHwET1JwW76AtNPEdBuPoiAismSGBci98LJVEvvn5iPtzFR4k672hMgfx0Op0JkF033UxIRUyOqnYDIEhEcEW/nP5YeiMsx8BDeDMghWou72gdHn/rvrIs/i/m10ztLKuZaHybN57VEbp9y18Y/moCKyWKOkKRyhiFvFSe3R17wIuqxEhDmbfKboy/T8QQB9mP7npigmPZq30pACXQS+Kv1glNwuryR/EuQCz9F4A8dy41ai1sHSh8ScIfZtrcewDnbt1fBaQxvhOBwALV92Kk2rQQ+ioCKySKNj2Wr8tDdLU6ujD3/PxiCd7pWsOmypP1NtOeMHKhL2kWKlHarBD6AgEAuiqOVF+Gswe8mPza58CwR+QmYFgrQSwn0HQFnR9sBNTfiZFnRISYvh+DUjoOYfdevtqwEPpyAiskijI5HCVzvEDwIYCbqJeq0QZe0ixAO7VIJ9IYAR9pM5i6Mktb0Cz0XXgvgqI69zL1pUJ9RAt0iQMiPHPyG/F5dPxf9N4EJHTmGu9WG3qQECkxAxWSBgX5ocwTeEuAOEflDHPgv4A281/WAjS5p91cktB8lsH4ECMx0wm9gTubF5DNcO4lbRkF0N9OiATDr17o+rQQ+moAAl8Zo/V/UD34nfZFpCMfA4AIAGyk7JVAkAiom+wU8+SfAu9KKNx1zMafrARtd0u6XCGgnSqBwBATTLIPvol7mtn+Zx4fBsBHg5oXrRFtSAh9CgPyDzWYmYJSkVZe8ptYjQG+yjj8dMUUkoGKyL+ETeNJQbhfDu6PlwUuYgNbOAza6pN2X6LVtJdBnBATu+/GAbDNOlPeSTkwuOl/Ac7XqTZ8h14a7EiAesjY+FePr3kr+OciFn3HAjQC2UlBKoEgEVEz2BXgCs4S4W0SmxfBnYNhNizFypM33pUvafUFd21QC/UJghQEOjIYF0/OH5rxcdBuArwKs6RcLtJOqJkDgP84ER2CMzEpBNHBrz4vuB7FdVYNR54tJQMVkgekvBXiP0Fwd2+h5LKydq0vaBSaszSmB4hJ4wnrBMfmUQLVXccsoiv5MYBfNuFDcwFRR7wutuP1wRs3Lqc/TWOsvjv7N9swfeimBYhBQMVk46vIghDfaiI9gRGYmRkrY2bYuaRcOs7akBIpIQIjLYgkuQL20H35obPsGBJMB2ayIZmnX1UUgtsTeqA+ehQhBip+LHqVgn2RIVhcK9bZECKiYXN9AEHjagHcI5e4oDF7G2ViWfsA7Lr8p+grJ4wX4vCYeX1/a+rwSKDIBx2/Zmswf8ymBTC66QMDxAIYW2TLtvooIWCMHwvl/z6eW83LRHUhqdgPZKsKgrpYOARWTvY0FgTcF+KNQbojZOgMbDHy3a+LxoIl7WobfhMhhQuygicd7S1qfUwKlQYDgbCc4BGMyL+RfGL3G6B4YHAAyUxpWqhVVQYA83g7P3I6RsjKdIc/FzYA7DsCAqvBfnSw1AiomexGR5QDvhef93rZGz+Kdmtld90XWTmrZss33DxPgWEB2AriBLj30grI+ogRKjgD/aJ2tx9i62YlpHfsl76NgRxBaQrHk4lW5BpHuuy7IXoXRsizx0s+1/ZKQsQCGVK7X6lkJE1Ax2cPg/JWCac4FDyPETJwjaW3U9LqYtd5A+1U4ewoEewKS5Jzze9i+3q4ElECJEhDhBfGAzMU4QRans0GNrYdDvAbN71eiAatgsyhygVvecgkmDFmUismmaAIdfwxBMnmhlxLobwIqJrtDnMBzBrxTnNwZmeAlzMWyNarX5KL9ABwD8MtEmp5BU4R0B6zeowTKiYAxR1vf+1Pnfsmmtp8I5buaX7Kcglghtgpy1rb9BGMHLWh/sQlPhuCiVYmCNq4QD9WN8iKgYvKj4kVwjlCSfZHXx77/Iobgna77IjM57hQjPkKER4JpWobBWk6tvD4Baq0S6B4BWWqN/wWcjudW75dsux2Qr0L00EP3GOpdhSMgt1o/PBujB8xJxWRT/DXQNnesiBWuG21JCXSPgIrJD+HUAsh9cO4667t/Y7uat3CAxJ33Xr5shJfNHgrISYDbBZCkJqqmZOjeoNO7lEA5Evin9ey3cXrtG6nxUzjct9HDRFqPW/dLlmNEy9lmkb9bxieivvbNxI2gKdzHkTcBolVwyjmu5Wu7ism1Yid4mMTNzvGvWLlgJiZssboEYprPq+0QijlhVXLyfTs+uEH5xl8tVwJKoJsEctatXlb0c9yPiP4PwMe6+bzepgQKRkDAl+KAh+K0mtfSRpMqOCZ8AJBtC9aJNqQEuk9AxWSeVVpHG7wrWdaOJHjl/fsig8Zwb5ssZ0O+JkhT/dTpjET3R5reqQTKmQCJsc4G12G8LE/8MLnwHAHOB7BhOfultpctgUVW3Gc7q+BM4kDfC6dTZMey9UgNL2cCKiZJvmJE/gjILXHgv4SBWNR1X2TNVG4dRm2HC81ItJerGq77Ist5zKvtSqDnBIzBZ6MhwROd9bibwqmAHANS8/r1HKc+sf4ErCX26qyCM5HG3zT+J8FP6ffT+sPVFnpMoJrFpMwDeY8493+xZF/EfMzvmi8SV3KQF4Zfg4dTQOwOyKaa6qfHA0wfUAJlT4Dgay7mIRhf82rqzDRmvMXRPwDoF3fZR7d8HbCQLwP+I/kqOH5jdA8NDwChCfTLN6zlanlVisn84Zo/WMMngeyb+Q9jPop+48oDKd5IAfYnkOxB0Q9nuQ5xtVsJrDcBudWG4dk4u/3kbKahbTdrcCcg26x309qAEugtATHftsu9uzChowpOY3gdRI4EmGzB0ksJ9CeBKhOTXQ/XbJCZiZFYfbgmORGX7ouUIwAeKsD2gAwEaPozItqXElACpUVAKBfELasTRHuNK0+GeJrTr7TCVHXWEN5ZzjfXrK6CE12yqszvaQCTFHV6KYH+JFAdYnJdh2uyja3bR2K+LsDRSDYwk8m+SE31059DUftSAqVKQHCyZXAL6qUlMdE0Rb8QcpyWrivVgFWHXYT8zFn/Moxrr8jk56L/JjABSL+/9FIC/UmgssXkug7X4CqO8MLoaxCcBHBnQJLqAVoCsT+HoPalBEqcwFqHbxqjWyA8VCtdlXjgKt08hwabDX6K02Rh+pKTC+sF8nOASd5jvZRAfxKoVDG5jsM1lzPr1diDAHc8yH00X2R/jjntSwmUEQFynjX8YmcKlmnM+Iujxwl8Qk/NllEcK9FU8mYrmXNQL3MT97zG+CgYXgFys0p0V30qaQIVJyaXQ+R+WHfDhx6uyUX7OcFRAA8UpnW0azVfZEkPUjVOCRSPAPGIFXtCvtJIdkrrdrE196D9YJ5eSqCYBP5qg+AknCZvJUb4jdEXKLxWE+kXMyRV23fFiMkY4EOE3OKE/8DQzGvvP1yTybXtHsMcLuARaE86PkRnFqp24KvjSqC7BK6yJvwxxgycn87+NMeHwtkmrYHcXXx6X18RIPiCszwc49qr4GSaubN10d0APt5XfWq7SuBDCFSAmCQeEZHbxfGhKApmYtHPlmPiRJd3uCa38mOheIcKcSyQVAfgCD1cox8IJaAEukOAkB85+A2ol6XJ/aah9Vwx3o8BauWb7gDUe/qQgCywYvfv3IJx1bIRfpR9hO2TJXopgf4kUNZicrpA7hbHP0fBylfx9uAlmCidIhI5DvHEHgJnT4KkScc318M1/Tm2tC8lUAEEhN+yQeaPGCWt6cxkU9gA4kQAAyvAO3WhvAnEVrgnzsg+n7oxkb6/afQ0gV3L2y21vgwJlJ+YJPB8Wv7Q4s4467/8/vKHSRD8pugrdPZYMeZzZDrlny3D4KjJSkAJFJdAZB0+g/nBM/kXVa8xfBCC/ZO0tMU1TXtXAoBFsBfm4un8+PRzbU8Ssqdu4dLR0c8EykdMEpgpxD1CuTk2/ksYhgVda2inIrIh+rwz7jBADm5POp7OHkg/Q9XulIASqAACJF9zwoNRXzMzdWcKh/s2+jsFO4P6e6UCQlz2Llgv2A+D8Xj+u9BvCh8hsa9u5Sr70JabA6UvJimcI5R7ReT6OPJfwkLMXaOGdjJF0BB+2gq/LpCvQtJTlsP0zazcxqLaqwRKjsAD1gSjMEbeTiwLmsO9nMPNALYuOUvVoKokYOkOhmQf7qzP3RTdR/JLOnNelcOhmE6XtJhcDPJ+iPcHG3jPIsJb76+hHTSEn7QmKX0oXwfSND9auaaYw0n7VgKVREDQbG3wPxgrCxK3vFzbMateVC8DZNNKclN9KWMC1n3Dxtl7cY60dYzRpGb8wbq1q4xjWp6ml6CYJFYC8iDAm6zwX8hkXs9vfs8zzjRx15hthwrMEYBspye0y3P0qdVKoJQJ0Mh/O3/5ZIwatiSx0+RazxOYHwLYoJTtVtuqiAB5rG3J3IkJsjIVk01tN4JyeEf+5CoCoa4WmUCJiUniIdLd5pvsX8N44SyMG7ECIsxDyja17hDRfFWAoyCyPcik/KHW0C7yKNLulUBFEhCeaPnubajfLK3J7TW2ToJ4SenVQRXprzpVfgQcRtnli27CeZusaJ+ZDK8GkMyg15WfM2pxGRMoGTH5N4H8UWz4YNQWzsTSoe91TfNT07xym9B6h0jyIRHuAMgmmuanjIedmq4EyoCAuHi/eIPazsMNXlN0N8iDkvzQZWC+mlgFBAiMc3FwLcbL8vaZSU1dVQVhL0UXiy4m20Uk+VDkB6/hbayRK7L28pYtwho/2f9xLMgdQdkMAr8USapNSkAJVBABkUU2cvthfPbF1Ktpz2f8xdv/i8AemiGiguJc5q6Q7nsuzE7BOfJe4oqfCy8mMBrA4DJ3Tc0vLwJFE5MfKSJx6fKNvbqar8DZYyGyC4At9XRaeY0stVYJlDMBgs84447EmNpZiR81DSu3jjzvfjA96KeXEigJAgT/x2UykzBK0n29fi76XwrGgRxaEgaqEdVCoN/F5EeLyMkc5nnhVwBzjIB7EvIxgJpwvFqGo/qpBEqFgPAO62XGYbTMSb+km6Iv0rlrIZK82OqlBEqCAMH/dV7rxTh9yKJ2Mdl2PiHndqTHKwkb1YiqINBvYvKjRWRS+tCF/5+9O4+zorryAP47tbzX3SwCigou0bjEiZPNmG3UJCYao0bjihtRG2iaZlMxalyirXHfRaXf6wbbNTHuGqNxnKijcZJMTCZ7osZdQERlh35VdesMVU0jAkp385Z6r378NZ9Q795zvufOx0Mt934DgsNEsLtCPgZBHTcGTsUiZJIUSJyAKK4LxL0QzfJOFJw90zsBBpcBiD764x8KJEJABVeHWfdinCDvrrozeaqqngnhjgOJKFB6gih5M9m7JtKWQ1SxuwAfW/UVGk+tSc8iZKYUSJyAAqeEhSU3Yeqm8btoVod/noR6Eu/4JK5UaQ+ozbjueRgj8+N1mu+aJLDOAzA87TDMv6wCJWsm2USWtY6cjAIUKKqA6FFm6ds/w7Rtuvfvy3uzABwFYEBR5+FgFNgYAcXNxvZ+gKaB8+J12u6NgcrFQLxtHv9QoFwCRW8m2USWq3SchwIUKJmAWLJ3sKPzK+wtQXcz6T8MYB++w10ycg7cP4GfGvinoHnA3Hid5oJjAHM1JN4+j38oUC6BojSTIUSeEcUjH7bFD3reieTj7HIVlvNQgAL9FzDG6G5oyfyl59AEJ+f9VgW7R08S+z8sf0mBYgvoQ8bJtPR8KGbng0MAcyMgI4s9E8ejwEcIbFQzuRyqz1iqj8GxnvbFfWXtfSLZRHLxUYACVSegeNdY4X9gfN0Lcex5bXDg/06BaJsy/qFAcgQEjxtxx6BJ3oyCctr9/VQxE9CtkxMkI0mBQD+aSZH3oHgaqg/btv7OczKv4zV84MQaNpEpWDpMkQI1KqDAP0MTHoiJdS/HKd6k29i+/wTAPSZrtOTVnNavDMxxaK5/PW4mc/5XVfS2lat222pOirFXnUAfmkmROVB9Cqr32pL5uxfgTUzEB87OZhNZdQuAAVOAAmsLaPgrI7r6P9BuXncL4d8LYDtiUSBRAiK/MVZwNMbVvxbF5XYs/3IYOneie2cU/qFAuQQ23Ewq8LIofimW3Bv45iWY7BuYKoUPRMh3IstVMM5DAQqUWkD1fuMHkzFlQM+G5Xx0WGpzjt9fgV8b3xyDyT3NpPflUHEnlM1kf0H5u34JfHgzqZC/Wxo+Ag0fDdy6l7ADZvd82bh6qk7d0i6Yr0HC7yiwG/eJ7FcR+CMKUCBRAmG7Cf0fomXQ21FYdq4wGmJdASi/kE1UnRjMyh0GPviYu83fQ63wx4hPj+MfCpRNYD3NpMjvBHgIiqcCx3sZgxrmYZSYNUOq61ixvW/sb8CSg0V1FxXZCqoNALjZeNlqx4koQIFSCKx9RJ3VYU6WMDwb0M1KMR/HpMBGCPy3cd3vYYy8EY3BdyY3QpI/3RiBDzSTf1XF/bbit75feAVbDnxv7SYyky/sEojsK4rvQnUHiDWC+65tjD9/SwEKJE1ABSeHXUs6e06/cfL+RSqYCNUhSYuV8aRcQPGEMcGJmNTQ3Uzm/b0V4S0Az5BP+cood/qrmslQ3rVE/uGL+yrmYglaJVwzkkyHfjoIgwME+m1AdwDiDVGdckfL+ShAAQqUXMDCCSZ070GzLI/mstu9dqgcA+jAks/NCSjQF4F1tgbq2kfVugnANn0ZhtdSYCMFThTcuHwbFOrfwTR0AaJrDui2eV80ogeJZe2NMNwBItF5n/ZGTsqfU4ACFEiugOrhJpt5BI3SFTeTucKdEDkYQH1yg2Zk6RSQXxjLb0JTQ/c+k21d+6llc5/JdC6GSmZ94nrfcXTy/p6h4FCB7gnFxwEMZRNZyTpxbgpQoFwCouH+wbDsExglXtxM5v2HAP0WgGy5YuA8FOidgP7chJlmtMjs7n/4dB0AkXZAturd73kVBYoi8MFm0sn531RLj1TFFwSyPaCb8PiwokBzEApQoEoEjCVfxWzn12jtPpfbafd+qYq9om38qiQFhpkWAZGHjPEnoqWhp5k8CGK3AcpmMi1rIBl5djeTdkdwAMLwGAU+I8D2AAbwy+xkVIhRUIAC5RUwFnbHbPf/et4dd9q9X0f/wObTmfLWgbP1RkAfME5m0vtncxcOAcCzuXtDx2uKKXCi2DO6DoYlZ0Ksz0BQB1Vu71NMYo5FAQpUk4Axop/B+OzfeoJ28t6fVfDvUG59Vk2FTEWsIvcYdaaiWebGN4baC4cD1nSojkxF/kwyKQIbPgEnKZEyDgpQgAJlEFhqoF9Ac/af8Vydr9Q53sj/U8guZZibU1CgbwKqdxkJTkbzgO5mMh8cCZjrABnRt4F4NQU2SoDN5Ebx8ccUoECtCbxtMu6eaJQX48Rm6jDH+L9WYOdaS5T51ICA6k9MNjMNjfJW3Ezmlh8D2FdD4u37+IcC5RJgM1kuac5DAQpUg4C+apDZB83yUhztjcu3sR3nCQA7VkP0jDFtAtZtJug6HZMGdjeT7YXjoNaVPPozbeug4vmymax4CRgABSiQGAFV/XsY6kGYWPdyFFR06peB/ByIt0jjHwokTEBvMVbmDDTJvO47k97xEFwOYIuEBcpwaluAzWRt15fZUYACfROQ50wYHImW+lej37kzln0+tN17AGzXt3F4NQXKICDWLFNnn4Xj5e1VzWQjRC4BlM1kGfg5xWoBNpNcDBSgAAVWCyh+YwJzNCbXvxY3k3nvSyHw05Wf4nyMShRInICiw6h7DlpWNZN5b9zKZXsRgM0TFysDqmUBNpO1XF3mRgEK9FFA5FmjzrFoltejXzrt/n+ohj8BZNs+jsTLKVB6AUHOOO65GCPzo8msNq9ZLLkAUDaTpdfnDO8LsJnkaqAABSiwWkDwjFEzGs313c1kXvdU+HcAYDPJZZI4AdHwukCyF6JZ3ombyZw3UQStKz8dG564YBlQLQuwmazl6jI3ClCgjwIiTxnHOR5j5I1Vdya/pqq3spnsoyMvL4uAQn4UGucaTJQFcTOZ908T4AxANy1LAJyEAt0CbCa5EihAAQqsFlA8YUxwIiY1dDeTs3RvDfxbAGxDJQokTUAh3w8HOB0YLYu776QXLlTIJABDkhYr46lpATaTNV1eJkcBCvRNQORxI84YNMmbq+5M7qMadgKydd8G4tUUKINAiPEmXPgTTNp8aTSb3e5Nh+JEAIPKMDunoECPAJtJrgUKUIAC79+Z1MeMbcahqaG7mWzz91MLMwFlM8llkjwB0aPM0rd/hmnbrIibyVzhFogcAaAhecEyohoWYDNZw8VlahSgQF8FRB4xxhmPFpnd/R/nrgMg0g7IVn0ditdToNQCIvLtYI7zJFrFW9VMPgCRbwPIlnpujk+BNQTYTHI5UIACFFjjzuTDRs0EtDR0N5PtwXegmgOUzSSXSeIEjMFXsJn7O4wSE99Jz/tPKLAnoG7igmVAtSzAZrKWq8vcKECBPgqIPGhsZyLGypxVd3q+C8EMQEb2cSReToFSCxgT6mfRkvkbINrdTHq/V+Cz0YfdpZ6c41OAdya5BihAAQqsT0D1fuMGkzF2QHcz2R4cCtUbAGUzyRWTNIFFxoRfwsS65+PApmvWyfp/UOCTSQuU8dS8AO9M1nyJmSAFKNB7AZV7jDhT0Sxz42ayIzgCoZkOyIjeD8IrKVAOAX3d2PpNjKv7VzzbTUuGO372VwrsXI7ZOQcFeGeSa4ACFKDA+u9M3mUkOBnNA7qbyVzhKIh1DaBsJrliEiWgwF9Cy3wXTfWvRIFl87pDAP8xADskKlAGkwYB3plMQ5WZIwUo0EsBxU9M1p2GRnkrbibzhWOhuAoiW/ZyBF5GgfIIaPiskezqc+TdvLdbCNwLYLvyBMBZKLBagM0kFwMFKECBNQRuN4F3GiYN7G4mOwqjEVpXAMpmksskYQLycxM6zT3bWDn5FXurWtE+kzytKWGVSkE4bCZTUGSmSAEK9FbAsm4xsM9Ak8zrvjPpnQDgMgBb9HYIXkeB8ghYPzYZ+9Q17qIfAuBG7jxQHn3O8gEBNpNcEBSgAAXWEOg0lncmmgZ2N5M5rxEilwDKZpLLJFkCipzJuOdijMxftVaPh+By/sMnWWVKSTRsJlNSaKZJAQr0SsCaaUL7bLTI26vuTI4DcBGAzXv1c15EgTIJqOhloVe4ApMHvxtNaeXNZJHwXKgOL1MInIYCPQJsJrkWKEABCqwh0G7Cwg/RMihuJq22rmax7AsAZTPJZZIoARU5K1y2tA2nDF0YBebk/bMVmAbosEQFymDSIMBmMg1VZo4UoEBvBaw249rn9Tw6tPJeiwDnr3wXjXd7ekvI68oioAgnh86SWzF2+JK4mWz3L1PVZgCblCUATkKB9wXYTHI1UIACFHhfIJxpwuz7j7k7grEIw4v5mJtrJHECqseaYZkHMEpWRLHZeS8H4DgAAxMXKwOqdQE2k7VeYeZHAQr0SeBOA3/a+5uWB0dBlJuW94mQF5dDQCz5ZhA6z6BZ/O5msnAPIAcCqCvH/JyDAmsIsJnkcqAABSjwvoD8wlh+E5oa3oz/A90RHIDQtAOyFZUokCCBwFj6eYzL/AUiGq/Vdu9pKL4SPfFOUJwMJR0CbCbTUWdmSQEK9EpA8RsTmKMxuf616Hqnw99LQ7195cnH2/bq97yIAuURmGfU3QsT5MV4uk6tczz/dyrYFQopTwichQKrBdhMcjFQgAIU6BFQwT/CIPwOJta9HP1vbpv3udDS+wDhEXVcJokRUOBPoWUO7TmXGx3Lt7ZD+0lAdkxMkAwkTQJsJtNUbeZKAQpsSEDmGjVfw4S67js+ed3Bhv8YgB029Ev+PQXKJiDymBF/XM/rGG6Hfj4M/Xt4LnfZKsCJPijAZpIrggIUoMBqAcUKI7obmrP/jP+3jqVbOKH7jEJ2ohIFEiMguNWIe/r7x352HQhInu/2JqZCaQuEzWTaKs58KUCBjxRQE+LzmOD+Mf6w4S6tdxb4f1BgF7pRICkCAr088AuX95x+Y7d7Y6ByMY/9TEqFUhcHm8nUlZwJU4ACHylgRL6OnZxnsbcEaFXLGRE3k9XBv9oAACAASURBVJ8G+GEDl04yBKKTbsKCOwtTZXEUkZUvnCWQUwHw9JtklChtUbCZTFvFmS8FKLABAcs6xKywf4GpUoiudNr9X6nql6PdV2hHgWQI6HFmaOb+ng3Lnbx3nQKNAAYlIz5GkTIBNpMpKzjTpQAFNixwooF7N5pledxM5v1HFfoNAJkN/5RXUKD0AutuWO7dCeBgAPWln50zUGAdATaTXBQUoAAF1hRQ4KTQcTsxVuIzj+1c4W6IfIcni3CdJERg3Q3L895TUOwB4YblCalR2sJgM5m2ijNfClDgowVU5bwwXHY9Jg5ZEDeT7cEsIDwKigG0o0ACBD64Yfldf8s4C3Z6TgX/zg3LE1CddIbAZjKddWfWFKDAhwmoyNWhrrgEzYPfia7h+2hcK0kSWGfD8ryOcOD/twLcvipJhUpXLGwm01VvZksBCmxQQHCTEe8sNA2cFzeT7f6PVHUygCEb/C0voECpBdbesLzd+2yoej9PaSo1PMf/CAE2k1weFKAABT4oIPcZz5uCKQPmxM1krnCGinUaoJtSigIVF1hrw3KnXfdTDWYCunXFY2MAaRVgM5nWyjNvClDgwwTklybwGzGp4Y3oCivnTRRBK4DhNKNApQXW2bA8752w8ivuywBsUenYOH9qBdhMprb0TJwCFFivgAK/D0NzBFrqX40usNu970HlckC3JBkFKi2w7obl/ukCnM4755WuTKrnZzOZ6vIzeQpQYD0C+pKB7ofmupfiZjJfOGTlXckbARlJLgpUXED0KLM08zNMkxVRLE7eu1qBsQAGVzw2BpBWATaTaa0886YABT5MQN4xYvbA+LoX4v9Yd/jf0FBvBrANzShQaQEL+LI/9IHnMGqUif+xk/N+CpGDAOWG5ZUuTnrnZzOZ3tozcwpQ4EMEok2hP42m7D+iv3fzulsI/14A21GMAhUVEJlvArMXJtY93xOHnfN+B8Fu0eu9FY2Nk6dZgM1kmqvP3ClAgfULGMt8FbPrfo1WCZBfNsKBy338uFiSIPCcCc2RPe/zcm0moSSMAQCbSS4DClCAAusIqB5tlmceit9Ly6vrwP+NAp/l3R+ulcoKyN0GzklolrlRHE5+xZ4K6w5Atq1sXJw95QJsJlO+AJg+BSiwHgFFOC0sZGdhqiyO/trO+w8Dui+ADMEoUCkBgV4R+IXLMHnwu93rktsCVaoWnPcDAmwmuSAoQAEKrC2goleGXuZSTJbu/2i3e21QjAYwkFoUqJSAajgpXLTkNpwxfEkUg5X3LxDoFJ7OVKmKcN5VAmwmuRQoQAEKrCMguMP47vcxSd6K/s7J+2cp9FQAw6hFgYoJSHiAGZL9JUaJt+rO5B1QHAoBv+SuWFE4Md+Z5BqgAAUosD4BxVMm4x6PMRKfgsONy7lMEiBQMJZ+EeMyf4GIrmomfwPI7oDaCYiPIaRXgHcm01t7Zk4BCnyYgEBfCNzM/hgjL3ffmVyxt8K6BRDuNcllUxEBVbwcSvitns300aFbOKH/tAI7VyQgTkqB9wXYTHI1UIACFFiPwFLjuLtjrHTv55fv2sGG9RiAHahFgYoIaPiEMeGJPWfGOzn/K2rpT6D4WEXi4aQUYDPJNUABClDgIwXUaLAHhtX/L0aJwSOadd7w/6DAJ+lGgYoIaDjLaPYstMjb0fx2rjAaYl3BM+MrUg1O+kEB3pnkiqAABSiwXgHVw0028wgapSv6eyfnPanAnhA4FKNAuQUUck6YcW5EoyyM5rby/nkCPQnA0HLHwvkosJYAm0kuCQpQgALrE1CEU0InewvGSrwNi533bgVwOIAGilGg7AKio42+ez+aRy7neiy7Pif8aAE2k1whFKAABdbfTMrFoe1chXHyXnxnMu9fpIKJUB1CMQqUW0BE9giGOL+NX7vo/sfNswC+FP2f5Y6F81GAdya5BihAAQr0RkBwsxH3B2iSedHlVs6bIIILAAzvzc95DQWKKPCege6B5uw/4zGnLxnuZLPRl9y7FHEODkWB/grwzmR/5fg7ClCg1gXkP43ljEWTvNl9Jyg4EDB5QLaq9cyZX7IEFPi/MHQPQ4u8GkXmzvS+GBq9CxB+yZ2sUqU1GjaTaa0886YABT5aQIG/hpZ7MJrklejKzIzCp40tDwDYnnYUKK+A3Gc8bwqmDJgT/8OmIzgGxlwNkS3LGwdno8B6BdhMcmFQgAIU+BCBBUbcL2O8vBD//Qwd6tjebxTCTaK5ZMoqINDLA79wOSYPjs+Kt9r9c0R1Gr/kLmsZONmHC7CZ5OqgAAUo8CECxoj/Fcxp+D1aJYSq5XT4z6riC/zogWumrAIWTjChew+apftL7vbCLVA5gjsLlLUKnIzNJNcABShAgX4IaHiw8bL/ialSiP8jnvfvAfRAAHX9GI0/oUB/BIyl+LL/lvuHVf+oEbvd/y2Az0c3KfszIH9DgSIL8M5kkUE5HAUoUEMCinBCGGTvwCRZGqXl5P1rFBgD6OAaSpOpJFhAgRdDhPv3nMld17Fiez+0HgeER3smuG4pC43NZMoKznQpQIE+CCjk/NA412GiLIh+ZrV1nSpinQnBpn0YhpdSoP8CKvcb15uMsas+vpkZHAijeUC5q0D/VfnL4gqwmSyuJ0ejAAVqTOAWY7ln9Ow1aee7DgSE2wPVWJGTnI6oXBCEzrWr/0HTXjhD1DoNUP6DJsmFS1dsbCbTVW9mSwEK9FHgt8Y2R2Fc/Wvx7zpXbGf79uNQ7NjHcXg5BfopoKNMJvOznjPi7XbvViiP9ewnJn9WGgE2k6Vx5agUoECNCCwxjvsFjJXn43zy6jrw/1uBL/KL7hqpcLLTWG4Ee2CO++eeHQVWfXyzGz++SXbhUhYdm8mUFZzpUoACfRQQDfcP3so+gVbxop/a7YVOQI6EYkAfh+LlFOiTgAr+HIo5BE318cb52XzXDgGsxwDw45s+SfLiEguwmSwxMIenAAWqXECBaWHBnYWpsjhKxerwT5VQzwT4EU6Vl7YKwtcfm0zmVDTKW/E/ZHKF70IwA5CRVRA8Q0yPAJvJ9NSamVKAAv0SUMwy6p6FFnm7+85k1/5Qux3Qrfs1Hn9EgV4KiOpZgWRmoFkWxf+QaffPFNXvAxjWyyF4GQXKIcBmshzKnIMCFKhqgV8b3xyDyas+wrlJt7F9/wmAH+FUdVWrIXgJDzJd2cff3zTfuwOQQwBtqIbwGWNqBNhMpqbUTJQCFOivwCJjwi9hYt0aH+EETyj0y9E+5v0dlL+jwAYEFhroVzE+81eIaPTxlyX+r0XxOX58w7WTMAE2kwkrCMOhAAWSJ6AShN8O5r/0FFp3XfURjjcTiqMBfoSTvHLVSkTyW2M7R2GcxNtSZdu7dg5CeRQiH6+VDJlHzQiwmayZUjIRClCgZAIqODnsWtKJqZt2f4ST904RyFmAblaySTlwugXWeVc3OHTlersBqvz4Jt0rI4nZs5lMYlUYEwUokDiBdhMWfoiWQfFHOE6Hv6+G4U2A8COcxJWqNgJSsU8Ouxau8Q+Ywg8FcgqAobWRIbOoIQE2kzVUTKZCAQqUTuBXBuY4NNe/Hk/Rtnwrx3KeVGCn0k3JkdMsICr7BOI8jWbxIwc7X7gTkIMB1KfZhbknUoDNZCLLwqAoQIGkCbxnxP0KxssLcWCt6jgjgl8q9D/4EU7SSlUD8YjMMxLujabMPwFRTNesk/X/R4HP8uObGqhv7aXAZrL2asqMKECBEgiERuVb+MCdIi8P4FgAA0swH4dMt8AvTRA0YlLDGxFDpqPwbyaUhwHw45t0r4ukZs9mMqmVYVwUoECyBBSYEjruLRgrS6LIrLw3VYAfAuBHOMkqVdVHI9BLAztzBcbJe1EydkfhCISYDsiIqk+OCdSiAJvJWqwqc6IABUoi0GZc9zyMkfnR6E7O/6aKdgLYpiSzcdD0Coh1mHHtR9EoXd3/cPEvFOgkAEPSi8LMEyzAZjLBxWFoFKBAkgQUTxsx31v9EU7n0i0dL/M0P8JJUpFqIpb5xna/gbH4W7xZefzxjf8oRL8BRaYmMmQStSbAZrLWKsp8KECBEgko3jFWuAfG13V/hHOX2s7C4L801D0hPAmnROrpG1bwuBF3DJrkzSj5hlk60jP+fymwCxSSPhBmXAUCbCaroEgMkQIUSIKAIjQi+wDOr1Zv19IRzEAYfo8f4SShQLURg0AuCuzlV2PcJt3vS+a6DoBIOyBb1UaGzKIGBdhM1mBRmRIFKFAiAVVMCt1Ft2Hs8J6PcFoEOB/A8BJNyWHTJqDW4SZrP7L6fclc4VwROZmbladtIVRVvmwmq6pcDJYCFKiwgNVmXHv1RzjuLG/3MMDdALarcGCcviYE5C2D8FsYn/nrGu9LPgjoftHx3DWRIpOoRQE2k7VYVeZEAQqURkCB34ehOQIt9a/GM+S1wYH/lAK7RU8kSzMrR02PgPzCWH4Tmhri9yVxvY50Mv5/KvBJgO9LpmcdVF2mbCarrmQMmAIUqKCALDfQb2Co+xxGiYkCsduDdqgeAyg3L69gZWphaoFeHNhdV/W8L+nk/W8pwlk8A74WqlvTObCZrOnyMjkKUKDoAipoCX33dkySpXEz2eGNRYiLAWxe9Mk4YMoErFFm2dyHMW2bFVHiVt7/gUBPAzAsZRBMt7oE2ExWV70YLQUoUHEB1VuNnTkdTTIvjiXnfcYW3A9g+4rHxgCqV0BkjtHw25ib+RtaJYz/oZIv3APIgQDqqjcxRp4CATaTKSgyU6QABYooIMALgevujzHycjzs1VrvNPiPq+BL0cE4RZyKQ6VKQH9hLPPB9yVd/zEV7Mr3JVO1EKoxWTaT1Vg1xkwBClRUwBMNvxO89dJ/o3VXL76D1O5Nh+JEAIMqGhknr1oBCfXSwH3/PG6+L1m1pUxj4Gwm01h15kwBCmycgKr+IJRMDs2yKG4mc4XREOsKQLfcuJH569QKiB5jlmYexDTpfl+yrXC6WNbpgG6aWhMmXi0CbCarpVKMkwIUSJCAyv3G9SZj7IA5cVQ3FHa1XfwMEL43maAyVUsoCpkdmvAAvJ356+r3Jdu9HyPEIRDUV0sejDO1AmwmU1t6Jk4BCmyEQLy59N5ozjwPiKJT6xyv8IjC2hOAuxED86dpFFB9zNhm3Fr7Sz6qwL9HNynTSMKcq0qAzWRVlYvBUoACSREIITrKuJmf9xx75+QKV6hYTYBukpQgGUd1CAj08sAvXI7Jg9+NIub7ktVRN0a5WoDNJBcDBShAgf4IqMgloeVciXHyXvR7u71wNNS6GtAR/RmPv0mxgOqxZnnmAb4vmeI1UN2ps5ms7voxegpQoHIC8ksT+I2Y1PBGHEO+sIsN+TmAj1cuJs5cbQKq+mroZA7Cm/j7GvtL3gFYhwDaUG35MN5UCrCZTGXZmTQFKFAMgcXGdvfFYPw+PlrxEc3abwQPIDpuEcgUYwKOkQYBvc94wRRM6f6Yq+6GFR/zMvZDonxfMg3Vr5Ec2UzWSCGZBgUoUAmBEONNuPAnmLR5fLSiky9copAWAHxvshL1qMI5RfSsYNnyNpwydGEUvt1eOBywpkN1ZBWmw5DTKcBmMp11Z9YUoECRBPImLJyLlkFvx41AWzAKll7L9yaLpFvzw8hyURwciPM0msWP0rVyhSuEH3LVfOVrLEE2kzVWUKZDAQqUU0DxnFFzJFrqX42nbe/a2Q7lUYjwvcly1qFK51Lg9yHco9CMl+Mtpq5eNMxuqH8Ygi/waM4qLWo6w2Yzmc66M2sKUKBIAstF5LvBnBeejo9WnK5ZOxvcC+g+ALJFmoPD1K7AB+5sO3l/b4XeDGDb2k2ZmdWgAJvJGiwqU6IABcoooKGeEVqZfM/Rik6+cKFCJgEYUsYwOFV1CjSZevcnOF6WReFbucKZIvJ9AMOqMx1GnVIBNpMpLTzTpgAFiiWgepeR4GQ0D5gbDWm3Bd+BpTlAtyrWFBynBgVU37JUDvDnuX+KtwTKP+fa8pl7oLof72rXYL1rOyU2k7VdX2ZHAQqUXEDwmhE9GLNXnavcqUMcz39Qga/waMWS61fxBPoLY5mmniMU3VneZzTQuxSyEwCp4sQYevoE2Eymr+bMmAIUKLJAAMuaYLL2nT2PK532wqWqMoFbBBVZuoaGE9ELg6Vd12DaJvEJSlbeaxbIBYBuXkNpMpV0CLCZTEedmSUFKFBigVuM5Z6BJpkXP+ruCA5AaNoB4aPuEsNX6fAhVA8zXuYXmCqFeM3kvE5YciRUB1RpTgw7vQJsJtNbe2ZOAQoUUeAlY+sheDPTfSTeNQuGOPUD71fRPfiou4jKNTKUQv8ZAodifOZ5iGhdp27nef6DAp56UyMlTlsabCbTVnHmSwEKlETAh6LZNLh3rX7UnStcrJbVAlV+1V0S8qoe9DYTeKdj0sC34ruS+eBIwFwHyIiqzorBp1WAzWRaK8+8KUCBogt0Gss7E00D40fdTs7/tgo6AN266DNxwKoWUOCk0HE7MVaWRIlY7d5VohgHYHBVJ8bg0yrAZjKtlWfeFKBAcQUEeDFQPQTNmX9Ejy6R101sDe6D6F581F1c6+oeTRZY0P39oe5zGCUG+cWb2ah/GNDdo5uU1Z0bo0+pAJvJlBaeaVOAAsUXiM5WbjKL37sHp20Zb0Lt5Ao/UpHJ3MC8+NhVO6LiGSPuaDTL6/EamdG1j9rWTQC2qdqcGHjaBdhMpn0FMH8KUKCIAopZRt2z0CJvx41Ch7+vhuFNgPBRdxGZq3koAa4J0HUxmge/E+Vh5f2zBZgGKE+9qebCpjt2NpPprj+zpwAFiikgwPMBug7B+EHxV7q4XQfby4J7IfpVKDLFnItjVamAZR1tltgPYZqswPQXs3Z2O57lXqWlZNirBdhMcjFQgAIUKKKAB9WxRjL3oVmWx3cnc4XzVawpgA4t4jwcqgoFFPKX0HKOwmw8H20h5bbp59Tyf6rAjjz1pgoLypB7BNhMci1QgAIUKKqAhh1G/XPQMqj7UXfO/6aKdvKduKIqV+dgYs0wjt2KMTI/SsDKeRNF0ApgeHUmxKgpEAuwmeRCoAAFKFBMAYH+I9DMdzEB/wJEMf3dwXZ28N2Afh3go+5iWlfdWGIdY4bYD2KUrIhit/PeHVAcCkF91eXCgCnwvgCbSa4GClCAAkUWKMDSRhO++yCaR3Y/6m73z1XVkwHwUXeRsatluLUfcWfaC7uGKncpsEt0k7Ja8mCcFFiPAJtJLgsKUIACRRcQ5IzjntvzONPp8L+uJrwVItz+pejYVTLg2o+482a8IPwRoJtXSQYMkwIfJsBmkmuDAhSgQLEFBPhrgPAQNNe9FI89SwfZQXAXoN/go+5ia1fJeOs+4r4NwGEAGqokA4ZJATaTXAMUoAAFyiagKAB6glme6d4CpvtDnHNUcAr3EyxbFRIz0TqPuG8s/FvoyN0K/BsfcSemTAyk/wK8M9l/O/6SAhSgwEcK3GjcwvkYMyj+ctfp8PfSUG8HsC3dUiaw1iNuOx+MA8KLAPARd8qWQo2my2ayRgvLtChAgQoLCPDnwDKHoKn+lTiUG3Wg7fodCPFdfr1b4eKUe/p1H3HfDOBIPuIudyE4X4kE2EyWCJbDUoACFOiCotksee/enrO67Xbve1C5HNAtyZMOgbUfcWdndX3CD6x7BPgkH3GnYw2kIEs2kykoMlOkAAUqJSB6l9HgZDQPmBuHkF+8mY366EOcPQG4lQqL85ZRYO1H3B1BI0K9BNAtyhgFp6JAKQXYTJZSl2NTgAKpF3hPJDw2GJJ9EqPEizSsvH+2ANP4IU5K1sa6j7hvgmAUFANSIsA0a1+AzWTt15gZUoAClRQQ4KrAdy/BZHk3jqPN+5xj405V7MTzmCtZmdLPvc4j7k7dyff8ewXYlY+4S+/PGcomwGaybNSciAIUSKWAAH8P4B2NuQP+hlYJ0al1tudfB+BYAANTiZKWpNf9ivsEILxs5T8p+Ig7LWsgHXmymUxHnZklBShQQQFPFd8PXfdmjJUlURx2e3Aw1LQBMrKCcXHqUgus+4i7A8AxAB9xl5qe45dVgM1kWbk5GQUokE4B1ceMbcahqeHNGOAaHWI3BLcC+i0A2XSi1HbW6zzizusOPvz7BPh3PuKu7dqnMDs2kyksOlOmAAXKL7AYqo0mm3kEjdIVTW/lvckici5Uh5c/HM5YcoF1v+IejVCv4LZQJZfnBOUXYDNZfnPOSAEKpFJA0GGMew5a5O04/3zXDg6snyrw2ejJdypNajZpMdDwuDWP07RzXh7C92RrtuTpTozNZLrrz+wpQIHyCehsI2YUdqr/X+wtAVrVcUZ4Fytk/MoH35uULw7OVHoBec44zmi8gRejj67qZnR93LOt6BH3p/iIu/T6nKHsAmwmy07OCSlAgbQKhCpyXug6N6BRFkYITpv/dZXwVohsk1aUWsxbIFcEvnNZz3ZQdtuK4yDWlRDhyUe1WHDmxGaSa4ACFKBA+QTk18YPjsHk+tfiOXled/noyzWTymIRHBkMdZ56f6N6r0P4FXe5KsB5yi/AZrL85pyRAhRIscByKFp4XnctrwD5pck449CI1wDRTLvuGqh/J8/iruWapz43NpOpXwIEoAAFyivA87rL613m2QRyTpBxbux5lYFf7Ze5AJyuEgJsJiuhzjkpQIFUC/C87potv8y1bD3EH+z+HqPE4Gqttwd4d0JlPwj3E63ZsjMxNpNcAxSgAAXKLcDzusstXq755D7jeFMwdsCcaEanw99Lw7ATkI/zHPZy1YDzVECAzWQF0DklBSiQcoEPOa/7akBGAzoo5TxVm74FTPEd95aeYzOtfKFVYE0FdGjVJsXAKbBhATaTGzbiFRSgAAWKLrDOed1Ozv+minYC4DZBRecu/YAq+JcNHOkPcf8SP+K+cemWtpu5H4rdo5uUpY+AM1CgYgJsJitGz4kpQIG0CzxpguAETGp4I4aItgmyC9dCrKMADEw7ThXm32ks70w0DZwXxW63Fw6F4gZARlZhLgyZAn0RYDPZFy1eSwEKUKB4ArIU0FNM4N6JSdH/DTg3dn1LHZkFyNbFm4cjlUVArOON2veiWZZH81l57wYBjgfA1xbKUgBOUkEBNpMVxOfUFKBA2gVEHjfijEGTvBlTXDZ/kD1k8HWAjAIwIO081ZK/An8KVY/FW5l/RscnZtu7dvbVuksg/w4oz12vlkIyzv4KsJnsrxx/RwEKUKAIAkshOMn4C+/CpM27707m/G+roANQ3p0sAnA5hhDItQGci9As70Tz2W1eEyxcCGDzcszPOShQYQE2kxUuAKenAAXSLqD6mLHNODQ1dN+dnKWD7MC7HpAjeHeyKhbHcoTWUca3H8dUKaBVHXuEfzuAg1fea66vigwYJAU2ToDN5Mb58dcUoAAFNlpgCcSaaursu3G8LIvvbOW7DgQkD8hWGz06ByixgDxtYMZgfPZliKg70/uiGtyqwM7cW7LE9Bw+KQJsJpNSCcZBAQqkWEDkEWOc8WiR2bHCdB1sZ70bIHIYlO9OJnllCOT8wDjXYaIsiOK0cv6ZIvr9lVUcluS4GRsFiijAZrKImByKAhSgQH8FFkOtKWaJfS9OW3V3MhccBNE2QHl3sr+qpf/dfAnl0GAX57fYWwLM1GF24N8LwR4A3NJPzxkokAgBNpOJKAODoAAFKKD6sFEzAS0N3Xcn8+9tYuuAGyFyKIAGAiVRQB8wYWZyzx1lOxccAAnbAGybxGgZEwVKJMBmskSwHJYCFKBA3wQUiwFrkhH7vp69Cu184ZBoO3NufN03ynJdbSlafOPe3rNPqJX3rxTVJggGlysGzkOBBAiwmUxAERgCBShAgW4BkQeN7UzEWJnTfXdSN7HhzwAQNZW8O5mgdaLAH51Qv+fNy/w92luyrmPF9l5o3yPAZ6JvqBIUKkOhQKkF2EyWWpjjU4ACFOiDwCKEOslYmftX353MBYfB0uuhymP5+gBZ6ktF5LLAci7HOHkvmsvOeY0QuQTQLUo9N8enQMIE2EwmrCAMhwIUSLuAyv3G9SZj7IDuu5OdOsT2/DZADgaUdyeTsD5U3xLHOiLYYdWHN9M1a2e82yDyHe4tmYQCMYYyC7CZLDM4p6MABSjw0QIiCxGGE41kHlzj3ckjAUTHLI4gXyIEfmo8fxqmdDf8Ts7/KkRnKrAj95ZMRH0YRHkF2EyW15uzUYACFOiFgMg9Rp2paJa58dUzFg61nYYcQhwE4akqvRAs5SUKwRiz6L27cdqW8SbzVq5wsVhWC1SHlHJijk2BhAqwmUxoYRgWBSiQboGFUJ1ghmUewihZEVHY7YXDAWs6352s8MJQ/K8xeiLmZ56PP7y5ST/u+f5dAnyWH95UuDacvlICbCYrJc95KUABCnykgOAuo/7JaB7QfXfyGh1iN/hXADgawEDqVUZAVC8Iwsy1PSfe2B3eWIS4eOX9480rExFnpUDFBdhMVrwEDIACFKDA+gUWQHWqWbLg/p7HqWjz93As7VDgE9HTVcKVV0CB1+0QR/rznv0DWvcOcLXW2wOC2wA9EEBdeaPhbBRIjACbycSUgoFQgAIUWFtA5HEjTjPG4VWIaNS8WAO8MwXWZECHEqzMAoJbjbino0nmRTM7Hf7XVbUDih344U2Za8HpkiTAZjJJ1WAsFKAABdYSWKaWnB+GTjuaZVH8dx0rtrdDe1Z8/rMiQ7GyCXgQPcEMyTzY8x6rlStcKiITVr6EsEnZouBEFEieAJvJ5NWEEVGAAhR4X0AELyCUpkCcX6NZfLSqZY3wmwRyAaB8T69ci0XxjEE4Fs3Zf0V3ibM3du3oO9ZPeeJNuQrAeRIswGYywcVhaBSgAAUiAQOg3bjueRgj82OS6UuG29ns9YAcxI3My7NIROSsYNnSNpwydGE0o90eNEH1Qjb05fHnLIkWYDOZ6PIwOApQgALdAvNhWVNMaP/s/WMWuw6C2Q0ihwAAIABJREFU2G2AbkWk0goo9CXbkqP8Tdw/YpQY3PrWAHvF0NsB+TY/vCmtPUevCgE2k1VRJgZJAQpQQPQR45sJmNTwRvfdSR1sZ83FQHg8gEEEKqlAuwkLP0TLoLejWZyc/01F2A6R7fnhTUndOXh1CLCZrI46MUoKUIACWKLAueEA9yaMlsWxR4f3eSeMjvGTT3HD7JKtkKVQHW2ymcfQKF3RLFaucIWI1QQoP7wpGTsHriIBNpNVVCyGSgEKpFxAgL8FKk0Q57n4Y5zpmrWy3qkCOXXlvcphKecpTfqKx00YTkBL9pX4w5v2rp390LpTBJ9mA18aco5adQJsJquuZAyYAhRIs4AvIjMCdS5Es7wTQ1y/bKSdcWYBsjeAbJpxSpG7BZzkO24nxsqS7ruS3gQRXABgeCnm45gUqEIBNpNVWDSGTAEKpFpA5kFkkllqP4Jpq87tznsnALgMwBappily8gr83oE2ekMf/DtGjTK4bP4ge8jgOwD5Fhv3ImNzuGoWYDNZzdVj7BSgQEoFVB80bmYixsqcWOCGxZvambprADkMqgNSqlL0tAV6fmAy1/Wcw+10+PtqGOYB2Y4f3hSdmwNWrwCbyeqtHSOnAAVSK6BYrIKzQse9tefxq5Pz91UJOyCyLRSSWpsiJa7QF2yV4/xh7v/F2wF1P+K+VkQaAR1cpGk4DAVqQYDNZC1UkTlQgALpExDgj4GiCW+5f0SrBLjx7YGOO/R8VYzlV8Ybvx4EmB7A/VHPu6luu/dZA9wiil354c3G+3KEmhJgM1lT5WQyFKBAmgQ8UZ0e1GcuxQnybpx4u+5sh/4MCPYCeG53fxeDis6xxDo6CJ3fxF/NR3cl84Wz+NV8f0X5uxoXYDNZ4wVmehSgQE0LyFtQmWCydvceiHepbb9rDodlovcnR9Z06qVN7jYD/ww0D5gbTVPXqdv5XnAnoJ+P9iwv7dQcnQJVJ8BmsupKxoApQAEKrCkg8qBRZyqa8QYgirxuYiE4TYCJgA4lVp8FlkD0BONmHu3ZpNzOe+MAXARg8z6Pxh9QoPYF2EzWfo2ZIQUoUNsCslgkvCoIMtf3fHWMtuVb2bZzJRQHA2io7fyLnJ3ow0bCqRhX92q0STk6dYjtBbcDug+3AyqyNYerFQE2k7VSSeZBAQqkWUDmwAq/b8LMg2iW5bFEx4q9HGNfp4LoqEU+mu3d8lArRLMfLvwJJm2+NPqJnQu+Cyu8DgC/ku+dIa9KnwCbyfTVnBlTgAK1KCCKZwPBVMx1/xx/3d2pdZbvjxFFK09r6XXF/8cOdJw3P/M8WiWEqlj5QoeIdTQA7t/Za0ZemDIBNpMpKzjTpQAFalegCxreZDLZVoyR+XGaed3MFnMeVI/n3ogbLrxAzgjg5NEsi6KrnZz/ldDSWaL4RPRB94ZH4BUUSKUAm8lUlp1JU4ACtSrwjgrOC233tp7NzDGza0fbyPU8u/ujS66CP9vACf4Q9y/vb1JeuFgsqwWqQ2p1wTAvChRBgM1kERA5BAUoQIHECAjwAlQmB57zNKZKAa2tlj3izOhDnGsB2ZbHAK6/VAK5NLCdKzBO3ouuyNxY+LfAkdsF+Aw3KU/M8mYgyRRgM5nMujAqClCAAv0WCCF6n8lmTsYJMjseZZYOsgJvmqicBAG3C1qLVoFXbOAYf677+/h903iTcu9kgZwN6Gb9rgR/SIF0CLCZTEedmSUFKJAqAcViEbk8MMtmYOKQBXHueR1hw7scIodC+THJB9eDlTfhinPRMujt+H+/ftlI23XvhODLK/eXdFO1dpgsBfouwGay72b8BQUoQIFqEJDZ0PBUI5mfrd4uKO99yVFMV5HPAcomKSqjyHxRjA6GOk9hlHjR/2S3FY6DZV0B6IhqqDRjpECFBdhMVrgAnJ4CFKBAyQQEeDpQTMUw96/xRyXTNWtnzfeAkKe59Kir3m3szDQ0YXZ8glDrnAZ75GadUBwEoL5kxeHAFKgdATaTtVNLZkIBClBgHYEVEMw0XYUfYeqg7u2CZuowJ/DPVaARgsEpN1sO0bFmSOZBjJIVkYWT69pXxWoD8HF+rJTy1cH0eyvAZrK3UryOAhSgQFUKCOZriHND171j9XZBed3WRnANoPun++6bPGpgpmB89uX46MTow5ucN10EJwIYVJX1ZtAUKL8Am8nym3NGClCAAuUVEOAfUDMlGFb3TM97gWjz97BFr4Bg95R+ZKIWMMEP3B9jksRHJ7p5bzcD3CyKXSHcpLy8q5SzVbEAm8kqLh5DpwAFKNBbAQPgHgP/FDQPmBv/KHp/ss58FxpeAmC7FJ7w8isbbpM3Fy/ERyfG2wEVzhPISQC3T+rtwuJ1FADAZpLLgAIUoEBKBBYJ9IbAzlzdszE3putgK+uPFeAsAKnaT1FUTg08ZyamyuKo/pn2wq6Byi0CfJablKfk/yOYZrEE2EwWS5LjUIACFKgCgXmqcnkozqye86cxfclwK1N3qog2rzwlJxXHBirwewfa6A3N/H310Yl5/3QBTgd00yqoI0OkQJIE2EwmqRqMhQIUoEDJBVTfgCXnGt+9p+ddQbTpVrbtnw/FUQAGljyGCk8gIucFwbLrezZ0z3bqToHv3w7FbtEH3RUOj9NToNoE2ExWW8UYLwUoQIGNFRDoCyp6mlk6/3FM2ybeEgczdUfbeFcB1r6A1uz+iqr6d1sy3/OH4k+r70q2eyeJ4py0Perf2HXE31NglQCbSS4FClCAAikUUFH8CpAzAnGeQ7P4gApywV6OpZdr9x26mjwhR1SvDILMpZgs70Z1r2tbsZ1v2T+G4gsQ3pVM4f8vMOWNF2AzufGGHIECFKBAVQoUAHnIBOYszM++HH/R3PlKnR2MPBQql0Cxba1t2q3Ay7YJjvPfrn8OrRJEVbNy3gQRXABgeFVWkUFToPICbCYrXwNGQAEKUKBiAkug1s0mY/8IY6T7hJz8e5tYMqhJFGcAWltfeFtoM7Z7Xk+uDbN0ZMH4d0CxR63eia3YyuLEaRJgM5mmajNXClCAAusIKN4V0esCk7kBE2VB/Pc36XDL804XkSYAm9SEmupbItaxwdwXnkXrrl6Uk90enAg1lwCyZU3kyCQoUBkBNpOVceesFKAABZIkoHMVclFYcG/r2XcRHbq1HfrR498ja+MLb73deMEZmDJgTk/DbPverYDsDSCbpGowFgpUmQCbySorGMOlAAUoUCqBV2HpWWbhgodw2pbL4klm6SdsP7gSovtE36qUauKSjyuyEBo2mkzmF2iUrviuZEdwDEK9HKJbQSElj4ETUKB2BdhM1m5tmRkFKECBvgkI8CdATg8Kzn9jqhTQqhZGBF9zBJeq6ueq971CecDYzskYi9choujUIbbndQLy7apukvtWXl5NgVIJsJkslSzHpQAFKFCFAkagvwxC+QHmuX+Jv3ju1Dq74H1HgB+pyE5VeNRgAYImo+69aJbl8V3JXOEwiFy98u3QmvtivQrXHEOufgE2k9VfQ2ZAAQpQoIgCimgT87uN7Z6NJswGRHGjDrStrlGw7NaV25tvXWVbBv2X0XAi3sq+FG9/lNcGW/yZUPkuoA1FlONQFEirAJvJtFaeeVOAAhT4UAGRhaJhR1CXuQwndG/ujWt0iDXAP0EgZ0O1OvZkFKgFTPbtRbdh7PAl8V3JfNeBUJkOke2rrCnmgqVAUgXYTCa1MoyLAhSgQIUF5gvk6iDj5NAoC+NYbtFNrRVei4icAmBYhePb8PSCp2zRid7szPOr7kq6Nvw8gFEABmx4AF5BAQr0QoDNZC+QeAkFKECBlArobFW5MHTdOzBW4jt76NAtrDCYKkALoEMTDBPGdyUD9zZMkqVRnE7O/yZEZyiwY3T4TYJjZ2gUqCYBNpPVVC3GSgEKUKACAq9ArTON2D/r+YAFs3Sk4/unq8iJgCZzU3PFE7boJG9u5oX4rmTUPea9GaL4HgQDK+DIKSlQqwJsJmu1ssyLAhSgQLEEBPgjgvCMwGS7twyK/uRXbGurfQ4ERwMYVKy5ijROYAGT/MD98eq7km0rvh5aVptAduZdySIpcxgKdAuwmeRKoAAFKECBDQoEongyEPwAO7t/xt4SxL/o0O1t4/0IIock6h1EkcedwEwpvJ19Mb4r2aqONaJwg8A6rjZO89lgvXgBBcopwGaynNqciwIUoEDVCkRbBlm4z1ju2as3/46SaS/saqt1JYCvA5qAU3LEg+pE0+DeieMlPsnHyXXtG4p1vQDRPpl8V7JqFyEDT6gAm8mEFoZhUYACFEiggCwS6E0B3IvRLO/EAbaqZY80+4maKxXyicpvaq7/aTQzGW+he1/J6Zq1s/4MAEcl6u5pAqvLkCjQTwE2k/2E488oQAEKpFXgHYFcG5hlMzBxyIIY4VYdYK3wTxTgPACV3IOyALEmmDr77p67knZ71/6i1nUK7MC7kmldssy7xAJsJksMzOEpQAEK1KCAzIFIq7EX3NmzGTjyizezkD1dxGqC6pDKJK2PGjszFW/i5dWn3aiXh8hhAHjaTWWKwllrX4DNZO3XmBlSgAIUKL6ACF5QWCcb940n0bh9VzxDh25th94lgBxa9kfK3cdATjBL3rsXp20Zvytpt3cdjFCugch2vCtZ/DXAESmwSoDNJJcCBShAAQr0SyCE6C+MZk7FULyIUWLiUdq8z9mWXAXoHgAy/Rq5Xz/SnxtkTsJcvBLflbz93cH28kF5qBzMM7j7BcofUaC3AmwmeyvF6yhAAQpQYB2BZSKYGah74eoPcp5Ux37eOxgil688gDE6/7ocX08vQ6jNxsrc37Oxut1eOByKKwH5GM/g5sqlQEkF2EyWlJeDU4ACFKh1AZH5Cr0obHA7MVoWx+nO0kFWEIwX4AeAblZ6An3IGD0Fb1/6KlpbQ8zQobYdzASwP6D1pZ+fM1Ag1QJsJlNdfiZPAQpQoCgC+jrEnmaG2I9glETvLgJtSzZ3JHuWAo0QDC7KNOsbRKIzw8PxRt99CM0jl0eX2LngKEgY3RndhnclSybPgSnQI8BmkmuBAhSgAAU2XkA0fCawrVOwo/un1Sfk5HVbG0G0ofmBpXtvUR4wVjAN4+pehYhi+pLhdiZzE8TaJxmbqG+8LUegQMIF2EwmvEAMjwIUoEC1CHRBrDuMdJ2NpoHzeoJ2OvxvINTrFSjBhuayCBKON0MyP+u5I2rnCqMh1iUQ3QoKqRY8xkmBKhZgM1nFxWPoFKAABRImIO+JhlcG2UwbGmVhHFxeGywEk0T1DAg2LW7Acq8Jg+9jQt1r8V3JTt3SLng3Q+TrALLFnYujUYACHyLAZpJLgwIUoAAFiimgsyFypqlz7+s5hQYduoUd+pcBOKJ4+0/KuxBpMq79KBol3ufSznmNELkQoiN4V7KYNeVYFPhIATaTXCAUoAAFKFBcARH5XRDiJIjzHJrFj0dv877oWHqDqnwOAqcIM95uXPcsNOLN6K5kfZtu5dn+rQD2hJZzf8siZMIhKFDdAmwmq7t+jJ4CFKBAAgUEHkL9sbEzP0CTdL8/OV2zVsZvFJHzAd18Y6JWkTctxfHBXOdZtIoX35Vs95qgcgGgW27M2PwtBSjQZwE2k30m4w8oQAEKUKA3AgsUclEIZyaaZVH8g/zizWzUXQBgNIBBvRlkvdcIcsa456FF3o7+vu4G/Zjv+rcD+BIAt9/j8ocUoEB/BNhM9keNv6EABShAgV4JvAHVk83yzKOYtmr/yVzhk7bIDQD6ddyiQl+0HOuE4OPO73q2ILLy3lQROQeqw3sVFS+iAAWKKcBmspiaHIsCFKAABdYS0PCXxpKTMCTzz/j87rvUthd6R6866rDPj6QFckXgO5dhsrwbzZTJL/2UkcxMKHYDivIuJktIAQr0TYDNZN+8eDUFKEABCvRRYLlA8gGci1ef392pQxzf/6EqxgLYpLfjqeDPdoix/lvuH9EqQfQ7K1c4X8SaAujQ3o7D6yhAgaIKsJksKicHowAFKECB9QjI26p6Xui6d2BsdPxh9P7kim1tODMAfLO3J9UI9Oxg+fIZOGVovIel0+7/R6hhm0B2jb7BIT0FKFARATaTFWHnpBSgAAVSJiDAPyEyJehynsFUKUTp27nlR0Ds6YCM2CCHyG/sIGz2Nsv8LX5cHt2VzHs3CHD8Rn3Ms8GJeQEFKLABATaTXCIUoAAFKFAOATEQ3G98fxom1b8JiCL/3iYOBv1QoeM29LhbBS2h796OSbI0viuZ878dil4rwE5RX1mODDgHBSiwXgE2k1wYFKAABShQJgHFYoFcFYTO9ZgoC+JZO3U7u+DlPvIIRJUnjOW0YA7+hVYJMf3FrJ392C0ADgZQX6boOQ0FKLB+ATaTXBkUoAAFKFBOAZkDCaeapZlH4u2CVMXOm1EQvQbQ9T3u7kKoJ5gVmZ/1bC9k5wrHQHApINsAkHJGz7koQIF1BNhMclFQgAIUoECZBUQfMSYzHi0yO575Gh3i1PutCjRCMPiD0ch9Bs4pGI83omMT443Ppf6nUN2LG5SXuW6cjgK8M8k1QAEKUIACCRFYKiIXBsuW5nu+zMZM3dE2fg5A1CRmuuOUBaLBkcFbLz+D1l3jYxOtvDdJgPMAcIPyhBSTYaRegHcmU78ECEABClCgIgLypggagyHO0xi18nztVrXsLb1jIbgCkO7NzAWzjHHPWn1sYqdu5xf8n0CwOzcor0jROCkF1ifAZpLrggIUoAAFKiZwp4E/Dc0D5sYRzFg41LYbLgDkeIUusmw5JjB/+l807+7HdyXbC+eKyskAuEF5xUrGiSmwjgCbSS4KClCAAhSokIDIQoWeHdrube9vZl7YxYbkFPKr0F9xDSYPXnVson4qgH+rAJ/iBuUVqhenpcD6BdhMcmVQgAIUoEDlBET0H4HgcIzLRJuaa3x29wIz2mjwP3jr16+gde/uYxPb/WtF0QjoWh/oVC52zkwBCsQCbCa5EChAAQpQoKIC0Wk2baZQuABTB82PI5mpwzAYi3pOunHalu8R2k6HKD7BDcorWitOToH1CbCZ5LqgAAUoQIFKC8g7CMPxpi7zKBqla+1o7Lx3G4DDADRUOlLOTwEKrCPAZpKLggIUoAAFKi8ggmcDdY9Fs7y+ZjROu7+fqrYB2I4blFe+ToyAAusRYDPJZUEBClCAAkkQkIJqeF4omRyaZVFPRHbefwTQb76/92QSYmUMFKDAGgJsJrkcKEABClAgEQKLRMIjgjnZp9G6ct/JVX+sfKFVIFO5HVAiasQgKLA+ATaTXBcUoAAFKFB5AQGuDdB1EZoHv/OBaGYtG+mYzAOquhu3BKp8nRgBBdYjwGaSy4ICFKAABSoroMBfbQsn+rOf/VPPVkBrRmS1exNF0cojFCtbJ85OgQ8RYDPJpUEBClCAApUVUA1bQpO9HZNkaRRJJl/4lLcs8y9MkxVxZHndzFb/xxB8je9OVrZWnJ0CvDPJNUABClCAAgkT0EcNdArmXvoKWlvDKDgr518hYp4yQ7NPYFR3Q2nnC0eufG/yOkBGJCwBhkOBtAvwzmTaVwDzpwAFKFBBgeUi4WHBkOyTGNX90Y3T7u8Tqk4XyKvG8sejqeHNOL7bdbC91O8AcBAE9RWMmVNTgAIfFGAzyRVBAQpQgAIVElDMMBm3FWOk++SbuGH0bobI/gAMxJpq/PfuwqTN48ffTt7/liKcBcjWFYqY01KAAusKsJnkqqAABShAgfILqOJ5W3G8P8/9A1olPn/bbvdOhMqFEB0JhQjkt4HtHIVx8loc4a06wF7hXw3gWAADyx81Z6QABdYjwGaSy4ICFKAABcovICqnBbKkA83D4g3Ks7munQLL7oTqFwG4qyIqqOKM0HM7MVUWx//bTfol2/d/CuBj5Y+aM1KAAmwmuQYoQAEKUCAJAv9lQ6d4czMvoFW6P7rJ+60CTAV06JoBCvB8APdIzMXf4ms7tc7yvPMF0gxgkyQkwxgokHIB3plM+QJg+hSgAAXKKyDiQcLjjJN5GI3SFU3u5P09Q+gMAT65no3JjUB+FJhl0zFxyII42BsL/+Y4co8Cu0R9aHkT4GwUoMBaAmwmuSQoQAEKUKCMAoqbjbrnoAVzgGgr8jkN9sjN2gA5HKoD1h+JzjYIjwb+9ls07+4j/5xryWfOEMUpgA4rY/ScigIUWFeAzSRXBQUoQAEKlEdAgZcskeODnZz/xd6rPrrJFY6CyKWr3oGUD4tkneMWb1y+jWNbP1Gx1nzHsjyJcBYKUGBNATaTXA8UoAAFKFAeAYGcHxjnOkyU+HF1XduK7XzLvgXAV9b46ObDgpknKicGnvMkpkoBqmLl/ckiOBfAZuXJgLNQgALrEWAzyWVBAQpQgAJlEBB5ytZwqjc083eMEhPNaLX5p4uF0wHdtFcRCG424v4ATTIvvr5NN7etYCag+0a9aa/G4EUUoECxBdhMFluU41GAAhSgwDoCCrXGmiX2XThNlkV/67Z5XzSWtAnwaUCd3pnJu0DYYoZmHl59zGLOOx6Cy1e2llv0bgxeRQEKFFmAzWSRQTkcBShAAQqsLSByjxHndMzGa/H2Pnl1LZjrBDoa0EF9A9MHjJOZhLEyJ/7dDYs3tZ26GTxmsW+KvJoCRRRgM1lETA5FAQpQgAJrCSjwumXJCcHsF/4HrbvG52/b7V0Hq8pVAvl437f2kUUQnWb8hauPWbRzhcMg1vWAjmQBKECBsguwmSw7OSekAAUokCIBgVwVwLkUzfJOlHZ9m27l2X4nFF8DkOkfhTxprGAsmupejbcXumbBEHvAgGugOBLAh2wv1L+Z+CsKUGCDAmwmN0jECyhAAQpQoJ8C+jvLSIv/tvunnvO3rbw3WSA/BHTzfg4KiCxT0XPCevcmjO4+ZtHJ+fuqhDcBsnW/x+UPKUCB/giwmeyPGn9DAQpQgAIbFrCAU/zCkpswddO44XPbvM+FFvIAPhf1fxse4cOvEOCPgaARQ9y/xF+H36gDbce/DpBRgA7cmLH5WwpQoE8CbCb7xMWLKUABClCglwLyqOM4pxTewIurz99u864UQRMEg3s5yEdd5onKpUHoXNuzb6Xd0XUAQmkHZKsijM8hKECB3gmwmeydE6+iAAUoQIFeCwjmQa0JJmP/YvX52+3+fqGG14rKzpCinaf9iog0Bv/P3pmA2VUUb/+tPufcOzPZN0ISggKyu6AsoiK7C/gpohJFkT8BQiBAVBRcAImAiICggZDcCYsiqARRERQQF1YRBGSXRZAt+06SmbnnnO73o8/MHRiSyOxzlzrPM08ySZ/uql/1JHW7uqoY/h1TJcHVHBo0JXNAHASgodPy6kAloAR6QkCdyZ7Q03eVgBJQAkpgAwSIuTaKZuBILIQI8eO1Y4O6qACRj/VycXEnxMWpRGeXEnyCxuIkED8GZJzaRgkogX4hoM5kv2DWRZSAElACNUKAwBOGMiWVRx7A1F0Sr7YpxMcIeAZExoHYaP/t7iHiSzY1h2KHtn7fl3JEEMZXgr3uuHZPPH1LCVQ/AXUmq9/GqqESUAJKoP8IiPD0NMpdgsmyyq+aKxTfZSmNENkZYNTrkhBOhGelNtfe8ztojI8E5RyA2hWn14HrhEpgPQLqTOqmUAJKQAkogV4iQN4aGHw9Hp57qr3/9tzkbHE8HsDwXlplvWkE8q8U4RexEM9kyT4z14wJ8rmrAdm7+7Us+0panVcJVB0BdSarzqSqkBJQAkpgAAgQnC9BcJwNgtvak27mNO/nxPxEINv5xjd9JhZRJHCyi6Kf4ihZ49cxhXi6AKe/1nBxdJ+tqxMrASXgCagzqftACSgBJaAEek5AgB+nJjoXU7Ak60rje2bn6i7ux8zqv9g0nYzjG17OtCk0bx5SfkExu/kSlz3XUGdQAkpgIwTUmdStoQSUgBJQAj0kIHKPIacnC6NHS51ugtnxFJjsZNB3pOnlpJsNyrsWwmMtc7/FVGnCDBozLv62QE4CMLKHGurrSkAJbJyAOpO6O5SAElACSqAnBGQ1KF+zDcE8HC7r/EzR3Hhn52QWyJ0hPet00zXJeJ1F7iuYKguz9+YUdwgF1xDyrj4Ns3dNSB2tBKqNgDqT1WZR1UcJKAEl0M8EfmadnYHFdS9lyS9Xss7EyfkC/B+AIf0sy0rQ/Z/NL7wNk7doQYFRyPgsihwLYFg/y6LLKYFaIaDOZK1YWvVUAkpACfQ2AYKPmdQem4b1/8w60Pjjv8Z0EuC+D2JLnwfT22u+5XzEHJuLvosjZWk2dna8W2hwNYF39FO4/S1F1AFKoMoIqDNZZQZVdZSAElAC/UWAAvlWirCAqbLaL5orcDsraSPI3Qcu6YULrDFfgAv/kTm4F7I+aEjOh+DwATgp7S9b6DpKYCAJqDM5kPR1bSWgBJRA5RKQGwO4U+IRuWfba0oWkjMFPLEva0p2gpd3cs9Jg6YLcfSwFX58ODfZl44/BTCxE+/rECWgBLpGQJ3JrvHS0UpACSgBJUDyBSNmaloM78B0KXoiwaUtB9DIBSKy7UAnuwj5eBriULySezK7xzmLg4MwvgSQzwEYpBZUAkqgVwmoM9mrOHUyJaAElEANEBDhD1PmLsBUWebVrb+CE+Mkng2Y/QDWlQGCmHDfcoPyl+MweTVzdhtbPgUGlwKcUAbyqQhKoJoIqDNZTdZUXZSAElAC/UDgDpPGX02W/vNxzNgn9euZQvJ1AU+BYAzYLzUlO6PmHRb2cEytfykbXOCwQJJGOHwSgvrOTKBjlIAS6BQBdSY7hUkHKQEloASUgE+GXgbnvmpNW2Fwfx9xTvOeToIfC+BrOYZlhGkdjJlmVwXX4+TW+pdBofhFED+CyKZlJKeKogQqnYA6k5VuQZVfCSgBJdBvBARzbZKehWn1r0DaWiZGdT+GyMEgy+8uIvlbG6Un4KhBCzJGl3FkYFOfiPORMgnH95vpdCEl0IcE1Jl2gmnPAAAgAElEQVTsQ7g6tRJQAkqgaggQeCgApiXbRA9iH8nC2wPQMrGrPFcBnGxzuVswWVr8y6YQHyOQswBu0tXJdLwSUAIbJKDOpG4MJaAElIASeEsCsRGckrREV2J6a0LLwLVMfEtZ3zzgMuuiU3GcLMn+YvaaTUKTn0fggwNXC7PLOugLSqCcCagzWc7WUdmUgBJQAuVBgNdb8ttYlH+uDFomdhXJEoF8IUV4d6lLT1gonkHIVwCM6OpkOl4JKIH1CKgzqZtCCSgBJaAENk6AwLOGcnQq4b1l0zKxiwYT8Lw0KZ6HE4YubztV3d0RvwLxti5OpcOVgBJYn4A6k7orlIASUAJKYOMEBDwrtbmLME1W+lHl0TKxaxYT8KmU8gWMjB7PuvUU2BAgmQvg0wAaujabjlYCSuBNBNSZ1C2hBJSAElACGyXw5wA8KR6Re7LMWiZ21WQJgW+44pqfYvqotiLm8ZdBOQ+glgnqKk0drwQ6ElBnUneEElACSkAJbIAAuQgGJ9i1uT/iJGn2I8qpZWKXbUb+0TJ3DI6T+dm7czk2dMmvSewOKav6mF1WTV9QAgNMQJ3JATaALq8ElIASKE8CxCybJOfghIaFvqZkGbZM7Cq31YD5ki0Gf876iZMSFuIzKXICgOFdnUzHKwEl0E5AnUndDEpACSgBJbAegfsMcUKyKHoYM1prSpZpy8QumU5ELkrZfA6mDs16ioeFZA+C1wDYvEsT6WAloATeSECdSd0PSkAJKAEl0IHAOgN8PUmja3C8rM2crvJtmdgl0wn4ZEocgkW5p7ISR1dxUNCcXA7iU9qvu0sodbASUGdS94ASUAJKQAlshAB5tQ1y38V8vJg5XJe8Oioo55aJXTNkTLqvOJu/uuQoB7Obj4QJzwE4tmtT6WgloATaCBwhuKT5bWEu3JqwDZAwBG0IBiHoQhiEJMLAX04mQopkv/oPqtmFZT+GJoS4EJCQbeNa/y4bFwFsAEyD79tKg+xXgTTAf0n2fT0AUZMoASWgBJTAwBIg5EFDnJhK+EB7TcnZ8RQYnP5aZ+vNquLfapHf2iA8AUdJa7/u2U0TQhNdR3DX7P82fZSAEugqgSMEoGCGd+ZuNxi3t2AEBOtgMAiCFhisgcDCIO9/XW2QGyawawyiIQK7ziAeJHBNBqEInHc/S79C4MTkJR/QxSEChHQSwiFkIN4ZDfzv4WyORrxD2QCRQQZooHc06QZ5h5P0kniH1NcCe6NTiuECjAIw1F/n6armOl4JKAEloAQ6EFiTtUwMomtwlKzxf1NBLRO7YEpZKcAX0hHh7ZgkMWbQhOPi7xNyHIBhXZhIhyoBJdBKwDuTA/1Q8DcEeAEhmhAiXhVi5PAAMUKkCBG1hLASrueUWuQY2nyr4ykjKDLKUEYRMgrinUyOIjlawFHwfwYMqopP1QNtLl1fCSiB6iRA/tQG7kzMr2sNbxfYYJD8UID/AzCkmpR+c0eccHayN8VdBZGJ1aSn6qIE+olAOTiTPVR1Bg3ehhxi5OHavvLI51ycJyX7QoA8rR0CMSNbnU7X6nSSoyAyioJRQu9w+u+RBzXs3kOr6OtKQAlUEgHB/YaYniB6qD28Pad4GERmANii2qI/Aj6csmUSjh36H0CIWRwcBOmVEH4CgI+U6aMElEDnCRwhwaUtn4IxX/IhZohLQZNCmIBIAZMAqaX/1X8v/s+YAEjb/97/mf8iffmI7M/Ff+/8n7OIIGgSmzbBBOsEbDIuWlckmlCHdXgRTZiBJPth7utnHgOsXJiHbciDYR4M8shJPtfmcGZOJ5BnKCPp0vEGwTiS4yEYT2CcEP73PgSiIfW+tpXOrwSUQH8SWAWDb9g4uraUlBJdxvc6m8wCsEvr3feqe1pATLMN0TwcLuu8dkFjPOW1u/5nA9ik6rRVhZRA3xI4QkxjPE0oZwAcDcAB8I6dA8QBbPt96c/e/HfiQEeI8e+1jffvlN4VS+9gghbIapWl4r/PnE/xDqiFkRbgNacSrgmUdcx+zyYQ6yCyTgRNcGYdkDZ5Z1SCYJ2kXBun6QqMbViW3XnpzWcec1jpP5k2NcAG9bkwX08kDXRSTzgfTt/UkONpgnHwv5LjRTAegOcX9KYoOpcSUAJKoM8JEHNtar+PZXUvl8rlmOYsvH14tYW338TyWovka5g6aGH25z4ZNQquI/A+/be8z3edLlBdBMqizqSDSApH23ryWfryzmfraad3QJ13SL0DKtn3/qTUO5FFCFeBspzC5SCXi+NyGFkmxi0PYJYV4/xybIJVpb6yPbLfDIaYuKwe8eh6oKUBoamPXK6eSBsoMgTObSoi4wiOf63E7zjATQAwDq2nmpol2CP4+rISUAK9ToC41xh8Jdk6+hf2aS1OHjT6ntXw4e23V3kkZoU4e0hq6u7KQvvzGISr4nNJMwWgJuL0+mbTCauYQOlkMvuHY0yFKurD7sXWL2a/su17gT/1lCLg/K8rACwnZFnmdAqXC8wyMeHyJMVy5LAcL2Nd9sm8O4+/uzkOdcCaBkRD6tFSbIhCU58lCDn4XzcX4VYEtwKwFSBbAhxR5f9Yd4ekvqMElED/EFgG4uu2Ibq+FOrNsrctLoFg5yoNb3cgK+TZqctdiGmy0v9F2NiyP2muAKCJOP2zB3WV6iBQFc5kZ0zhw/WtJ5mtXy0QFMnW7yU74UQRTlZDuIgiC8SmC2FkgQnMgoTRAgyDD6nbziy2wTHncxCGYzAEQ6IkGeJPMmncpnRmCzHcCg5bQbAliM30FLPblPVFJaAEOkuAuNQG0Q9wNOb73ts+CcWEyXkCHFbl4e3XCQnus8Z+HkfXv5j94eUcEiTpzyA8APCHA/ooASXQCQI140x2gkU2JAWkGWCzv8cpQLMDmwXi73GuAWQRwYWALBCmC42E8xPYhdimbkEpRNTZhbJxM5mHWTMYQTQEkRkcpmYIAxlBurcbIDvFpMNWIrJl1upLs8y7hFcHKwElsBECxF0mwNeS+dEjpd7bQSH2JYDOAPC22omYSBPEHWOZ+y2m+n/nfQ/y+DgBvlfB0Trd9kqgvwmoM9kF4j787cPlTaBrFpEmBzRLljAE73wuFuECR1kgxiwQy4VBGC4orsRCfANN2Sf/zjw+63wRBiFqHoJc/eD2U0xyIoVbigRbgs6HybdqS5rSpJ/OcNUxSkAJlAgsfu2u+Vctc78vOVDRnHgXZ3AxWBvh7Q5bgbja2vhkHD94UfbnhZatQprrKHi3JuLoD40S6BQBdSY7halzg3xWenPmbMI1E5KdbLZ+z4UifJ6Q5ySV59Ig/A9GYEmXwubzWI/la4fAREMimsFZmBxuHGm2FXAHGtleiO0B+hJH+igBJaAENkhABD9Jg+Q8HNmwMPuQ60O7aXI+IF8EWFXFyTu1BYgl1tnPIXjiH5i6S4IZDMNxyfkEjmzrsNapaXSQEqhhAmWRzV0L/FsgsgZ0awlZI/RNKrlUIP91cM8ZCf6TmvA5WLxYKhjcKSitZYyGIi0Oj3JmGK0Md4ZbC7ADHHaAke1BjtVP152iqYOUQC0Q+Jtx+HqyOHqsPbw9J54M4XcB2bx2wtsdzyYJnuFyuYsxWVb5vwnntHycEswF6PuR66MElMD/JqAnkwO4Q3wW+jqQa0SwxjuZoKyC8EWCzwmD/xgEzyUWz2FaVnOzc2HyyzkEDsOQxsPDyAxj6jajMdsKuQPFn15yOwC5AdRbl1YCSmAACBAyXyjTbVNwM07yd8OBqDHe1REXo7W2YjUWJ+8caZG7LNPDMLX+peyFqzk0WBdfC8i++u9l5xDqqJomoM5kmZnfO4zrfLKPAGtc+ykmXhHIcxR5TsDnUgmf63R2uU/yGYyhiIvDI5hhPsHHkVsLsQP8CSbEh8Z9WSi9e1lmm0HFUQK9SUAoF6S2+CNMG7Q4+3Ba4LCAyfkQHApgcG+uVYFzrYOYI+3w4EZManW0wznF0wg5CQJfwk0fJaAENk5AnckK2R3+H7e1/hSTIpmj6UsYCc0zFD5lgKeSIHoKR2LtW55g8rVO5BdjCAZjGJJ4eOgdTJHNSG7nw+MEdxTBO0A9vayQvaFiKoHOEPizIb6RLIqeaA9vN8ZHgjgdQK2Gt9/M7Qpr4u9gyuDFmTPZmOxF534OEa052ZkdpmNqmYA6kxVs/RiQV0H3KiGrxWA1HF6g8GkBngqAp+KF/3keM3Z863aTV7IOLRjqe49HJhnuYMZmTiX4HhLvFsHW6lxW8E5R0WuaAAUvinMn2nz+NkzO2tcimh3v5vzHSpH3Aqzd8PYbdwb5gg1yB2E+Hs+aV1y+dEiQDL0OIvtoqLumf4RU+bcmoAk4b82ookY0wTuWbQ4mhCsg8izpnjYm+HdqwqcwBIvfMovct40cvWYYJDciiswIJ2Y8HbcX4bvVuayo/aDCKgGIyA/SMLwIR2IZIMSVHB4Ukwsg+LyGtztsEN+ud5pNVv0Sx2+ytvV0svhdUr4KaKhbf5SUwP8goCeTVb49fG3MNSBfFchq+tNLX6aoq+HxAiMk/uSy2OpcgpvTYXsxsoM6l1W+g1S9yiZA3hoITo5H5J4sfYgMCvHRrzVoOK2tZaCpbAV7Xfqf2zQ+pVRzMpzdvC9N8FNtr9jrnHXC6iKgzmR12bNT2mw8PC7B41aChzEMC//n6WWpJFFQHB4571yaLWi5gxi9c9kpC+ggJdAPBAg+b8jj0zj/N0wX3zoW0dym3R3Dn8Dhfdq2dYNGeMESn8airHSSa22vmFwPwV4a6u6HTatLVCoBdSYr1XK9LHdreFy4isRKEP8VkUcB+3CK/GNvWWDdZ4xHa4dBBrfeuSS3JrCD0OxAcTsKZIuaLjvSy8bS6ZRAZwiIyJlpHM7ECbI8G38pRwQm+RFEDgFY69nbG0O4fqi7UJxBmOkANau7MxtPx9QiAXUma9Hqb62zL43hVglkBQlfxPdZinvEIHgkNcUnMWzQsv95cnnhy/UYstlQJMXhUeCGO4Y7iGAnAjuh9ct32ZC3lkNHKAEl0D0C/EMg+GY8PPdU6WfVFOJjBDgVgC/EreHtjYPtGOq+LNmPlldqqLt7O1HfqgkC6kzWhJl7qqTIOhArBVxJYDUET9C5R00YPJ42hf/GCizPQkIbe67iIBT9BfZ4ZGCxBY15j9C9FxDvWPr/2MKeiqjvKwEl0EqAwDPGyHHpsPBuTJKsmkM4J/kAhT8B8V4Nb7/lTukY6p7JoUE+vR7CPbWqxVuy0wG1SUCzuWvT7j3Weg2AlSJYRZc5l48Q7nFj+WTqkiexbMjKjTqXM57IYfMdhoHFkWESjHTkzmLwXn9qKcCOALS3eI/NoxPUMgEROT1Nw1mYJiszDpdxZOCSH4E4BMCgWmbTSd03FOo+k5ATAQzv5Bw6TAnUEgE9mawla/ehrt6hXCXkalKWishjhDwhjv9OR4WPYJLv6rORdpAFDoNpGRm5YIQTbk+HnUT8iaX/4kgNx/Wh1XTqKiTA31gfyh6Re/YN4e2pAp4KmAkANbzdOat3DHXPST5CcVcAor26O8dPR9UWAXUma8ve/aKtD3e/CmCVAKsp8rzQPULiYRu6h/FK3fxSB471pJnHeqxpGoE4HBkGZoIj3ivke9vuW2oST7+YTxepVAKEPGgcvpKa8H5MlcTrETYmHySz8PZOGt7ukmU7hrqzXt3pbwDuqcmEXeKog2uDgDqTtWHnAdXS39nyjuUKCpbD4SEY85CxxUeSZMGTmL51VrJkvScrnI5hCIsjIzEjrcF7xN/38gk8/j9GoG5AtdLFlUA5EaDP2OY3rY2uxfGSFdzGzDVjgnz+RwA+o+HtLhtrQ6Huswk5XkPdXWapL1Q/AXUmq9/GZafhanjHElghwJOEe8SY4F+phA/jldcyxzeWyHM5hyDFCEgyMgC3I80uQu4GkV0A1pedliqQEuhfApfYND0PS+v9yX+WDGca468IeTIg47V6QreM0THU3djyMTK4DKCGuruFU1+qYgLqTFaxcStANWnKShBRVtDIS0L3MIGHX+uP+y9YvFgK1a2niO8l7jASLh4dOLyTkF1FsCuInfXEsgLMriL2MgH5kxF+M1kQ+Z7SqZ88uLTlAAbmB21JbVotoXvEO4a6CyuGBRj8WwB7aKi7e0D1raoloNncVWvaylMsBWSVgP7UciXE/It0DwdIH05yix/B5C1aNqjShaxHPUZCktGB4TtJ2U2I3SAaCq+8LaASd5VAVgYI7sS0mL+j1OUmN6u4vQ3kUgg+qF1bukq0w/gNhLqT71MwDaRmdfcIrb5cZQT0ZLLKDFpF6sirEK4UZiHxZ8TIwxA8nObCh/A8lm0wHO4TeFY3jwLD0QHwLtDtBphdAXkPQL1jWUW7Q1XxBCQWuDNSmyu0lwEqsMFIcpZQjgI4TDn1mECHUHfQmB4AsBHUUHePyeoE1URAnclqsmYV69ICsLUjD/iKiLmfzj1gaR/AqPpFG+zGU2AD0uZRMBwdmOjdrU6ldy7xbq1lWcU7pZZUE1xjnfseRuafL/0MBI3pEaA7DYCvfqBlgHq+H94U6uawEMkNRHbqG/V8ep1BCVQFAXUmq8KMtaVECpGVQi4nsUAM/0kJ7rcueAALsWCDZYd8B57U37FMRgepL5FidqU4Hw5/pzqWtbV5qkjbew3wtQTRQ+1lgOY070kJLmir0aqOTu8Ye/1Qd2PxXFKOBaAnv73DWGepfALqTFa+DWtYA8JBsjaPyylmsRD3k+6fNuYDeFf+RezTmozQ4fGOZTNGAcnoICs15HajmN0E2EHvl9XwXqoo1WUhIN+wCH6HqT6JDai7pPltSRReCPAAAFrdoHft2THUXUg/AdgCIBN6dxmdTQlULAFNwKlY06ngbyZAQFodS2K50N1PE95nJXgAxH83mBk+i4ORbxkFBqONhc8I313ADxCiBdJ1f5UtAYGcnyK8CMdgEaS1s5QpFE8X3+5PMBqElK3wlSlYx1D3RRweNvhQt3wAoJ4AV6ZNVereJaAnk73LU2crIwKrAC4HZBmABwD8MxA+EC/IPYsZ4gupd3xmcijC4ugocGMszAcFgf+PYncAvkZfUEZ6qSi1TEDkpoDuO/GI3JPt9yTnpJ8Rsb6g9ja6V/tkc2woq/uHBKdqqLtPeOuklUdAncnKs5lK3A0CvlD68ravhyDm/kCCB+JheAqTNuBYXrpqBMyw0aGkmznggwJ8AMDuAEdoUkM36OsrvUKA4BNGzPHpgvDe0geiaG68syN8u0SfXKanZL1CeoOTdAx1z2n5JCSYDVBD3X3HXGeuHALqTFaOrVTS3iEgrwJuRduJ5cNwuNfS3YMg//x6ofB58wKsPGQETDwmsME7KMzC4CB2h+i9tN6xh87SSQJrDXBqUox+iul+DwMovDo6kLpzQXwewOBOzqPDukfgzVndo0NJ/sDWRgkauegeU32regioM1k9tlRNukHA9zBeCmCJgHdSeLc1+btxlC+a3noXrf2ZwRzGYCTCeExAvJPGvF+YhcF9n/B8N9bWV5RA5wkILrcSfR/z8WJ7u8RCPF3Q3i5RywB1nmZ3RnYMdZMSzE0uBXGYOvLdwanvVBkBdSarzKCqTrcJyHIBlxLylMD+HQzuTvPhvzBZ1u+847vuDGkehTQcEwQ+Ixy7k9hdBNuCyHVbBH1RCWyYwJ2G+HqybfRwqUJB2Jh8zNH9UCA7AtB2if2xcwQ/tRJ9C1NksV8umB0fAYNzAYztj+V1DSVQxgQ0m7uMjaOiDQgBKfq7lQIuoU/cEdxjnbsH2+b/u8FSQz4j3LSMjiQYbQXvF4EPg/uCxhP1P/kBMWBVLUrBi2L5NducuwUnSbNXLlcobmcpsyBZj2j98NJPFhfhv9OU/w/T6p7Plpxb3D5wciOArfpJBF1GCZQrAT2ZLFfLqFzlQEDWAG4ZIIuEPgwe3GVzwT04AqvXC4N7cQu+fV1xdCjBZk6wt5B7g3i/1v0rB1tWpgxCnp3mcjNx5GstRCHEhaw3g+MzhTJFM4n73aZFkJ+3+QW3YvIWLZjJfJBPfwHwQF/qs9+l0QWVQPkQUGeyfGyhkpQtAYEvj75CBEsI+bcPgwvM3UkxehjTs5PMjg9pMAejYeKxAcVn2e4J4V6AbKaX9cvWyuUnGPlbC5yGkbmn28sAFeL/A3g6Wmuh6j3JfrYaIee4IPwRjpYVfmlTaDlZYL4J+EYI+iiBmiWgzmTNml4V7y6Bos8Ez+5XEvcDuMfG7h6syPvEiPU77vgwuBQ3CSV4uzNub6HsDcGuepLRXfy18R7Jfxlx01PU3dfeLrGQ7EHhj5B1btIyQAOyE0RusxIeiSnyil8/bG1h+XMAmw+IPLqoEigPAupMlocdVIoKJbAGxFIIFgh5Fw3vskn+LhwvPku84zOPAVavGw1E/rTy/SD2BLkXRLQoeoUav8/EFn/qxW/ZJPplaS/VX8GJcRJfBMqBWpaqz8i/9cSCVdbJgVh09z8xY58Uly8dEtjhvwP5YXXw3xqfjqhaApqAU7WmVcX6k4Bv5VhK2nnUGNwt4F3xsNyGi6JfziFI/WkltnCUvQVmL4C76Gllf5qsrNeaZWHPw8K6V14vA5ScKuB0AGMAbZc4kNYjgmluhPk5JrV+aAwLxfMIOUbvsA6kVXTtASagzuQAG0CXrz4CzQCXCbLyIXfT8U5rcndhIVaUHIN2lWcwxJh1oxHkxhq63cWYPYHsbuWmerey+jZGJzX6s3E4JVkcPVa6NhHMLh4sRs4msK3ui05S7MthxE9t8IYSQY3FzwJmJkgfZdBHCdQiAQ1z16LVVef+IiArW0sM8WkfBhcxd200aWfm8qEIBm0S1gVbOptlgu8F4H16Wtlfthr4dQg8a+imp3H+b6XErugyvtfZdCZAXxVA2yUOvJn8sfATqYk+iSny30ycn3FC2Jz8gYJ3aVJUGRhIRRgIAupMDgR1XbPmCMSl00oC/wB5lw3sXRhWv7CUpdtO5G8M8QJGo5iMNQYfEGJvAPsAGK3/UVX1vikKZEZqwwKmycpM08s4MnD2XNAdql1Wysr2LbDu8zbN35o5/fMYBCuSy2BwCIhBZSWpCqME+oeAOpP9w1lXUQJtBIhXIVgCkf8KcCdS3JW2hPeXClJ34HQ1h2JtcWxgwu1fC5fvC3A/MbINSC1UXX0b6mc2iM7GUPy39AHDFOIThDwFIhP0g0R5GZyUs11T00U4aVhbiaB4qkDOBLhJeUmq0iiBfiGgzmS/YNZFlMD6BHwZoeUiWEziARB329Ddha3yL6zXaWcm86jHGNhkUyPB/gK7f9ZlR1CvYKuAgMjtBjwlYfRwexmgrF0izxXgndpJqQxtTLnVBsnRmNKQlQhCY7xTQP4WkLeXobQqkhLoawKagNPXhHV+JdAJAj4rdClEFgjdHRBzZ8rwLkyVpvXeLXA0XLxpYGT3LPxN7gsRfxqiBaw7AbrchhB8Thy/auvyfy71gc81Fne0lIsBfEjbJZabxdrkEVlhyQMxInogO0m+kPXBoPg6QPYHkC9TqVUsJdBXBNSZ7CuyOq8S6AYBtvYFx2IC/4LDnVai27Et1u8L7ssLtRTHBlG4Hen2BbCvCLYHtVdzN7gP1Cut9ySDsBFHZ/ckias51KxNzhYR3+lm6EAJpuu+BQEB6dw0Z/NXl2qBho3JaSRPAjBC+SmBGiOgYe4aM7iqWzkEmgD608pXxPKvgPlr2hzet97dynnMYTnGQJJxRoJ9hXZ/iHwIYEPlqFqzkq5/T3JOfKwIfHs+31FFT5vLemvwCmuS72DKYF8GDOHc5CN07oq2tqllLbkKpwR6mYA6k70MVKdTAr1NwLWdVi4is0zwOyzs7RhVv2i9TPBLOAq5eNPAye4QnwXuk3ZkrNYm7G2T9MJ8G78n+QNBVmIm7IVVdIo+JCDAY6mxB2FKfWuJoMKKYSEH+xJBvoyT2q8P2evUZUdAncmyM4kKpAQ2TmANwCWAeVbobpdQ/pY0RY+UahK2v+b7gYfFsQGxLcW0hsCBHfX+XXlsLb0nWR526AUpWuDcITbJ31b6GQwL8U8ITAYwpBfm1ymUQKUQ0DuTlWIplVMJvIFA0la3chGAu+h4u63L/Q1HYDVE/L3L1qfACK55EzDc1ATiHUqfHLCHhsAHdC/pPckBxd+7i1PkTJeGPy7VBg0KxS+C+BEk62KljxKoFQLqTNaKpVXPqiWwSojFNHzMMLxdJL09Zu6ZUomZdq0veXUUcvlNAysfhMF+rVmnHKl9nvt9X+g9yX5H3pcL8mZr7DHtJYIKLVuFMDe1tb6UvlxZ51YCZURAw9xlZAwVRQn0hEALyKUisgjkXyHmrynCu9crL+SzwJPipkEg7wFlPxAfAfA2vePVE/SdfFfvSXYSVAUNI5ZbEx2A4Xgou8NcYBQguQrEQVoHtoLsqKL2lIA6kz0lqO8rgbIjwKwY+iIiK4Z+hw3tXzG07pUOCTtXsg7rWsaGQbiFE/dREfFOpU/80Bp5fWBQvSfZB1DLY0oSONal0S9KJYLMnPgrIjitrQVqeUipUiiBviWgzmTf8tXZlcCAElgHYAkgzwrtrSnkFkju2Q4h8HkMsA5jECfjjeP+YuQjID6kpyq9aje9J9mrOMtussusi07FcbLESxbNjXd3xK/A7MRfHyVQCwTUmawFK6uONU/AJ+x4p/IlAW+WUG5O1kWPrZcF7u9VBvlxxsiHBLIfQJ+wM1zvVfZ4/+g9yR4jLN8JhHwkTdzBOLGtRNBVHBS2pDeS3MP7luUruUqmBHqNgCbg9BpKnUgJlD8Bn+m9RIgFMHILgFvTKLyv1MavXfyZHIohGBsk8Xvh6Iug7w/IRL1X2Q0D6z3JbkCruFeaQfM5Gwd/KX1ACxrjmSCO0BJBFWdLFbh7BNSZ7B43fUsJVDyBZSJYAIe/0ZhbLYM71kvWuZD1GIpNQqZbObqPgvIRAf3q30YAACAASURBVN6p9So7Z3u9J9k5TtUwipDTXC6chcmyyusTNMZTQJwNYJNq0E91UAJvQUDD3LpFlEBtE5CVAi4kcDfE/MkGwZ9wlKzpwGQGQ4zDGCAZZ8CPCuUjEHwAQH1ts/uf2us9yZraHHKdRfgVTJWFXu3o0nh3F+BXbZUSaoqEKluTBNSZrEmzq9JKYD0C8qqAvmXj/Qhwm0V0K+ZjKWaIb+f4+lN4dTSC/KbGyX5CHgjKhzVZZ4PbSe9J1tBPmQDPpFF0AI6U5zO1Zy0ZHAbD/0TBbtrOtIY2Qu2qqs5k7dpeNVcCGyTQBHARYB4l+Cdn3a1Ykn8JMyTtMPrSVSMQ1o83TvYV4YGA7AmgQZn6dCW53YCnJIweLmXOh43Jxxypfberd4MUIeZgOzz4CyZJ7NUMCvFcAIcCGFS9aqtmSiAjoHcmdSMoASWwQQJFgItBeVaM3GKMuyW2uafX66xzJYejGI83IvtkJ5Uie9eyU6n3JGv3p4ngqa6p6VJ8bUR2b9IU4ukCnK71Jmt3T9SQ5upM1pCxVVUl0B0CqS8rJDAvQ/BHSXhzYqNH1ysrdNHK4Rg8fJxxyd6ZU2nMPiBr7URG70l2Z4dVyzvkPCvpVzF1UHZvMpyd7E1xV0GySgj6KIFqJqBh7mq2ruqmBHqNgICgLBFyAYQ3IzB/TIPwwfXKChU4DGk83oSyp4gckNWqZM2E+fSeZK9tuMqbSMinU8cDMa2u9d7kTA4N88nfCOzkDyorTyOVWAl0moA6k51GpQOVgBJoJSCyNHMqwT8B5uZ0XfgPnCTNHfBczaFYF4834J4iwcdBfrTK7479xRDfSiR6RO9J1uwPSlHgPpUuzN+OGe33Jq8BcbAmqdXsnqgVxdWZrBVLq55KoPcJyHIBF4D4K+BuSSV/53q1KmcuH4pw0LggMB8G5OMAPgZwcO/LMnAzUvCoEfla2vzCPZi+ddFLkmss7mgpFwP4kNblHDjb9PfKJL/lJDcHU2W1XzssFL9FyMmvnVOO7G9ZdD0l0I8E1JnsR9i6lBKoUgK+VqVbSPAOSHiLXR38BSeL7wv++nM5h8AWxwUwe8DxAEjmWFaBUykLQZ5qbXQdjpe1mcJXcriJk7MEcjjAoVVqdFVrQwQEv7RRdBImy6LMmZzT8nFKMBfgZgpMCVQxAU3AqWLjqmpKoL8JrBagtQC64a02zt3S7mCVJJnFwWBxfJAzH4TDARAcWMFOZSqQH6SIZ+OYhkUQ8e0qYebEXxHhSYB4B0LvyvX3LhzA9QR4MrXuk+33Jq9YMyZM8rdTsD0IGUDRdGkl0JcE1JnsS7o6txKoUQJrRDKn8h/+XqU1uZtxFFaWnK2MyawlgxEMHReYLPx9IFiR4e+fWYnOwXA8h0livVrBnPQzAvc9CrbTXuY1uftbrN/PCO/O7s7OoAnGxde3XfGoq0kiqnQtENAwdy1YWXVUAgNEYF1WAJ3yIGhvtabuZizE4g5ddfxJZYTxhsneAn4CIvtVRPa3yM0m5elJ8OijmLpLkoU0ZycfouH5AHbxHfUGiLkuO8AECJzkitHlmC6vZvtiTvF7FHMiwBEDLJourwT6ioA6k31FVudVAkqgnYDP9F4E8DFSbnZi/4gRdfNLp3nZqJkcinw83pD7igk+AbJsi58TfNDAnZyOqLun1O0kP6dl61SCCwB8BKD2LK/lzU9cY238DRw/OLs3GTSmnwLtbEDG1zIW1b2qCagzWdXmVeWUQHkRKEK8UymPUXiji+PfY+mgJR1OKn2dSoPxxib7i8j/A1lWvb8pePG1gPYMm1t9PY4as6bNEc6bfPJ9gUyGcITejSuvTdff0gjk8dSEn8IU+W+29uymCaEJfb3JrftbFl1PCfQTAXUm+wm0LqMElEA7ASkCbhHEPADyRruu+UacNHQl0JrAkj2+TWMSTzCUjwrwSQC7AxjYEz+iWYQ/TJE2YmFDe7jeFOLjBDwFkM014Ua3OQB/b/IjWBj+I+tpP49BsDK9CeC+WiZK90eVEtAEnCo1rKqlBCqBQAsAX/z8H5DgRpsEN62X/X3Z6pGwdRMM+HGh+SQEuwIYqESGyyzdeRiZf7494WZuepDQnUliB024qYQt1z8yEjjBhdFVOEqy0+twTvFcihwLYFj/SKCrKIF+JaDOZL/i1sWUgBLYEIEm+OLnkDtB/sE25G7F4W+qU3nJq6OQz08wFp8QEX9S+T4A+f7DKb+3wjOwdfQ49pHUrxtd2rS7M+EFMLIryFz/yaIrVQCBK62Jv40pgxd7WYNC8RAAPwFkXAXIriIqga4S0DB3V4npeCWgBPqMwFrfUYcifwXNTRbB39brqFPgaEiymbH8pBjvVMq7Afa1U3mvGPlO2vzCvaUON7iSmwbF+GJAPqGt8vpsP1TsxAI8mhr7aUypb703OZdbBC6+DZCtKlYpFVwJbJyAOpO6O5SAEigzAsSrIpgPyG2gvSkdmb8bk97U+3v2mk0Q+ZNKHgTIp6W1KHSvnw4SfE4gZ9nimt9i+qis1It/TKF4tsBMhXCUJtyU2f4pD3GaLaJ9MAIPZFciCoxCpLcS3EPLRpWHgVSKXiWgYe5examTKQEl0JsEVgnoncpbQPl9mg/vx2Tx9yxff+auHQuXe7sROdiQB5PYEoKwd4SQ1WLwo7QlvhzLGxaVss6DQnw0yG9D5O2acNM7pKtyFodjrFv1Sxy/SdZmMywkFxE4UltsVqW1a10pdSZrfQeo/kqgAgisEMErgPxBhL9PmqN/YbrPCG97SMElTePC0GznJPCnlAe9Flic4K+q9VC3y6y48zE8/3qHm8aWA0hzjgDv1ISbHtKt/tcL1hW/i+OGLPGqBnOKh0HM+QA3rX7VVcMaI6Bh7hozuKqrBCqZwDJB5lTeIAFvSIZGT5SKhmdKzWCIMc3jgij3HtAdBJGDQI4GutETWXiTYXpGsk3Do6WEm9wV3MGmySwQH9QSL5W8jfpHdgIPOmc/h+PqX8hWLBS3CyB/ALBl/0igqyiBfiOgzmS/odaFlIAS6C0CS4R4CYa/SRP8DuFj/ym1NMwWmMk8IowLgng30J9Smk8CHNKFxe8VyulpHN7dfgI6i4ODIJ4FI5+tiHaPXVBWh/YZgSYLfBgLo4ezKxIzmQ/ziS9evlsvnJr3mdA6sRLoBgF1JrsBTV9RAkpgoAkICIpv0fiMgftd4vg7jKp7uUOLxnmsx9LihCAK94DjpyD8KIBB/0t0As8Ica6Vtb/B1JGrS2NNY3KakCcCGNOtk86B5qXrDwwBh8Otia4vVSUICvEVEEzSDyQDYw5dtc8I6J3JPkOrEysBJdAfBCzAhQAeI+R3Lt1Ai8ZZHAwpTjCh2UccD4KYPQE2rC+cLBNxF6fWXo7F9QvbE25mF78kBmcQ4sOTPb2H2R9MdI0yISDkBWmaOxcnyHIvkpmTnCTgdyAYVSYiqhhKoDcIqDPZGxR1DiWgBAacQJw5lcQ/EQQ32GHBjZgk7SeLmXSFFcPAQROM+BaN7tOAeX+HbjrE5da58zE6/5/SCWdYSPag8Ecg3qslXQbcxpUnAHmrDezRmNLwihc+LCQfJdzlgGxWecqoxEpgowQ0zK2bQwkogaoi0NzaohF3g7zJ2tW3lEqztGt5KUcgiDczEh4otAcD2AkifzEpv5sE0aOYKokfW38FJ8ZxPBcie/dvt52qskeNK8MFltwbx9Y9m4H4OceFTckdBLaucTCqfnURUGeyuuyp2igBJdBKQNq66eCvMOYmazfSTcclE42RTxlJb0+juvveWMcyKMSXAvgygMFKVQl0k0BqRfbH1uE9WVWAGQzD8eltdNyj9+qhdlMyfU0J9B4BdSZ7j6XOpASUQNkR8N10DObD4U+A3Jg2hX/HSW/qpuMLn4dLV2Py24uA0Otg5rScKBJ8E+B4TbgpO6tWlEAEprk0+jmOl6x4uX5IqSjzqbCdI6DOZOc46SgloAQqnMBKAeZD+AdYc2Na98qDmLxFx246bQoGl7Z8CsZ8Gwbv64sWjRXOUcXvKgExl9owmIEjZWnrB5V4mghmtFUG6OpsOl4JlCMBTcApR6uoTEpACfQVAVmWtWgkbxCRG5IR0eMdCp/7ZWc1TQyi3IcAdzCIAzXM3Ve2qJF5Re6yTA/D1PqXvMbh3OTDdLwawOY1QkDVrH4C6kxWv41VQyWgBNYnwOtD8tvFRfnnSiWAOoy5ioPQhPHGuAMF9tMgdu+Q+a1IlUCnCcgqa+3umFb3dPbKNRwRrk3uJbBtp6fQgUqgvAlomLu87aPSKQEl0NsECDxtjJyYNod3tne4mblmDAYNbsHLWNfBuSxlfsMcYsDPENhGSwT1tkWqfj4K3YHpovxfMUNikBI0xrdkVQKIXNVrrwrWAgF1JmvByqqjElAC7QRWgTzK5nN/bM/cJsU0pmdBUC+QO+zq4C84WdZ1YDZr7aZhLr8DHSeBcjAEowEa5aoEOkOAlJOdrJlb6qoUFuILCRwFYGhn3tcxSqDMCagzWeYGUvGUgBLoRQIEvuLC6EocJWtK05pCy3ECczKAYQIsgfAGWHNL2hze1yHzu8AIAcYHLt4DDp+FyFu2Z+xF0XWqyibwM2uib2KKLPZqBHPiyRD5AcCxla2WSq8EMgLqTOpGUAJKoDYICHh+itxFOAaLIK0lgII5xc8JcAZFtvO5EW0klgnwX4A3GOD3MXJPlQqZZ3/v71OuLW5mInOAeKcS2EXvU9bGHuqulgQecs5+FsfVv+DniBrjXR15HSBv6+6c+p4SKCMCmoBTRsZQUZSAEug7Aj+z4s7B8Pxz7a0SZzfvTQl+AMHOG7gHaQFZInSPishNiUt/+8Z+3ZmYl60eCdZtZohD/BcpW2kh6r4zYIXP3GTB3XFM7vHsg8xVHBQ2J/cT2KHC9VLxlYCeTOoeUAJKoBYI8BYDOTXZJno060ICINdY3NE6+QkEe7xFq8QigMUg7gF4o7W5G0vFp9vJ+fuU+fyOtJwE4PM+XF4LVFXHLhIQ8xkbBTeX7uoGjckNID+mrTq7yFGHlyMBDXOXo1VUJiWgBHqHgA8vGpGT0uHhve31JGet3TQIoh9D5JMAGjq5kk/IWQiaP0nA36XDwrsx6Q2ddPx9StcyIQiwLxB+Fr4fc+fn7qQIOqySCVDkDJeuuxjThq/0eoSF4vcpZhrI4ZWsl8quBPTOpO4BJaAEqpYARV4RyrE2F/ylPXN7HnNmVXqmkFMgGAFCughgtQCv+PuU4uTXyeLoiazcS+m5fOkQuNGbGRcfDMgkaQ1jRl1cQ4dXIwHKr62E0zFVFnr1gjnFQ1/L5r4QIptWo7qqU00R0JPJmjK3KqsEaoWASExyukuja94YljZz4hNF+HVAJvrOdj3AsVSA/whwXWKi6zAfCzrUp7yCY+DSbQJL7zD40Pco7fHdA9pV8KpAnkqt/QSm1T2fqXPx2ncFudwNALaoAvVUhdomoAk4tW1/1V4JVCcBEZ6dSu4SHO1L/bRlbs8uThIj3yVkW4ClzO2eAHAQWfBay8X7Ie46m+Ru6nCfch4DrGyZENDsCYPPAWZ/kIN6sqC+W8EEiKI1+DCGRw9lSWAXsj4clNxD4D09/GBTwVBU9CohoM5klRhS1VACSqBEQDDHpu58LMm/UDotDAvJPgR/AOB9fRB2bm4NfeNmWPvrtH7RPzF5i5Z2g/hSQs3xRGPMJ8UXPQfe7XOA1GA1SMDwy9blfoOp0uS1Dxrja0H4u7v1NUhDVa4eAhrmrh5bqiZKQAlA5NeW7kwszP0bM9oyty8tvtsauQgiHwKY7ztKslLgXoaYX6WpvRaj8y+WyhBla/6Mo1BMtjTAoQL5PEh/V64nofa+U0Vn7hMCAp6XJsXzcMLQ5X6BsFA8nZCvARjRJwvqpEqgfwioM9k/nHUVJaAE+pwAcZcJcEriogdLRcbrZzVNjMPgIlAO9O0S+1yGbAH6BIuHIMG1Ngh+98ZuO74vMy5rnhC43AcAHgLgAICD+0cuXWXgCfBm63JTcJzMz04mC+mnATsLkPEDL5tKoAS6TUCdyW6j0xeVgBIoGwIEnjZGTkybwzsxXXxtyKxTjWkuniUwRwzAyY+X4RWIuVVscn3avOxenDSxuR3YPNZjVXGisfiEiDkEkoXf+/DUtGxMVeuCvGyDaF8cLf/JQMxqeUcQmlsAbFXrYFT/iiagzmRFm0+FVwJKwBNYBbFfs3V11+Fw8fUgs8cU4q8K4EOImw1gOHm1kC8DuC51vBZL8s+Vwu+ZkL6LTrF+cxOyNfTdKmugZq1WApJYpvtjUd3fs30w89l8mH/bHWxtyal2r1azV79emoBT/TZWDZVAdRMQ8LtplJuDyVjWnrndWPyCUE4nsG2Z/Cftu+g8CuBaG6+5DtNHvdrBKpevGx8k+V0hzifofAqAhr6rdNvS4VjnXi9ZFRSKVwHie7x3toB+lZJRtSqYgDqTFWw8FV0JKAHiUhvYCzC/7sX2zO3GZH+S5wDYqQ8yt3vCPGkNfePPAnd9Ojx/Z4cuOleyDk3FzUxoPi6ED33vBqCuJwvqu2VIgLjYxsWzMH3IUi9dWCieSpiTAI4sQ2lVJCXQGQIa5u4MJR2jBJRAWRL4lRWejQW5p0uh42huvLMjLgDxwTIuv/OqCF4G5Tdp4ObB5p4uJQxllK/kcDTHm5sAk1pD3/L2XqqLWZZGrDmhBLdZiY7EFPHlpBAUij4R6yeAjKs5FqpwtRBQZ7JaLKl6KIHaIiB/MsLTEkYPlxyxuktbtkzC4EIQHwXYT5nbPaEuSwD+m4JfOdM8D0cP8z2b2T5jYd24QPI7AW4SCB8GHdKT1fTdciHAF23K/XF8XZaEEzXGOznyt60fGvRRAhVJQJ3JijSbCq0EapgAgYeMk6+no8K/Y1JbX+wrOTxIkjMB+TLI4RWEJ4VgPsjbIfy1Zf6vpYLWmQ7zmMOy4mbGmI8K8DlIduJaAY5yBVmgv0UVxBbYAwuiB7OrGQU2hEgeJLBdf4ui6ymBXiKgdyZ7CaROowSUQD8QoMgrAneyZe73b3S6TGPyDaH7Slu9vkosBL62NfTNGySQeckr0ROY0eYoe66FFcPgBk00Bp8zIpPosDUEvdESsh+spkusR4D8gm3K/R4nSVYuKpgT/wmCvcvsjq8aTgl0loA6k50lpeOUgBIYYAIisRCnp2i+AscMWf6GnttfEiOnEtimTDK3ewJqmQDPCvCrxMTX4uhB7b3Fs0nncmyIdEeSXwDhSwkN7cli+u7AEKDI6S4KL8FkWZU5k4X4EkAOB6hXGQbGJLpqzwhomLtn/PRtJaAE+ouAGJmZpulFWFz3UilzO2hMDyDdWdLa7zrqL1n6eB0HYD4Ed8Px17Yhd+sb62eiwAiuZUIQBvvB8XOA2ROglpXpY6P07vS82qbJyTh+8CI/rynY6QJ7OoDRvbuOzqYE+oWAOpP9glkXUQJKoGcEiF9a8GyMzD1d6ncdzY13dxbnQfD+Ms7c7r7eIuuE9Bm/N4nDvCR58RFM37q1u49/LucQJPFEI+ZgCCcJsX0VOdTd51YJb5L329BNwtH1L2Ynk43pASAbAfqi9foogUojoM5kpVlM5VUCNUeAvNVATkskeqSUuZ1v5DYpYt9ze9/qr8Uoy0X4Aii/TIvJtVhRv6B0MpvthSs4Bky3DVJ+AcAXIBgJQmpun1SUwrLSWvsBTKt7OhO70LJVAHOrtlWsKCOqsK8TUGdSd4MSUALlTID/FHEnp8Pr7m3P3L6CY4LYZ27ji5AauTMoIMgFgPkH6K6zNvcHHC9r2y03jwFWtkwIJNgL9KFv2V87qpTzvoazsPsDT9yNqbskmMl8mE/+ztZC+5WYQFbWsFW4PiegCTh9jlgXUAJKoFsECD4nEnzTDg/+2N4pZgZDMy49RYBpAH2R51r7j7dZfBcd4o+gXJcm4QOYLq+Hvq/iIDTHEw3wGQP5YltSUrXcJe3WPirblwTH2GTVL3H8JtmHgqCQXA/wwOo/aS9bi6hg3SegzmT32embSkAJ9CGBVQbue0mQvwpHYyUgWTHvYE48WYTfImSrKsjc7gm+lQK8BMiv0ji9FmPrXirdJc0mvYJjwrjl3TTBYVrwvCeY++5dIS9I09y5OEGW+1XCOcVzKXIsgGF9t6rOrAT6hICGufsEq06qBJRAjwgI8KMUdiYW1r3Snrk9p3iQCGaQ8k6tsVjCy4WAeQCUeTZaeQOOGrOmHbzP+rbFiSYw/0/8lQDITgDzPTKMvtx7BER+b20yDcc1zM8+KDXGR4JyDsCxvbeIzqQE+oWAOpP9glkXUQJKoPMEBNdY4fcxLPdM6bQtnJt8mI7nQmQXkLnOT1YDI4kiJAt93ypG5qVReB8mS0u75pdyBPLJVoHF4SC+DKCSOgRVrQEFeCq17hOYVvd8djJZSPYgeM1r58qbV63Sqli1ElBnslotq3opgcokIDcbw9MTFz1aytzONXJH65KLINgTgJ6sbcywIqsEfAmUq9Nc+HO8iCXtWd+koLFlYmCij8C5QwH5YGX0L6/MXdxJqVusid6Po/FYVoB/7tqxoYvuImTrTr6vw5RAuRBQZ7JcLKFyKAElgPuE9pR0ZN0/SpnbDZdzfDFNzoLIIaB2B+ncHhHf6/tOwP3SSv4vHXp9z1w+FNHgzY3BlwQ4rILbT3YORbmPEneQbcnfmiVRzWMQrkjuoMj7AWqrzHK3ncr3RgKagKP7QQkogYEnQOBJofmWzQe3tYdoL2S9GRR/W4gpEPH3yLR2YudNtU4E/pRyXpoLr8GL+C9mSNr+eoHjAsR7AMaXV/oIyEGdn1pH9hYBipzsuGYupo5c7ecM5hR/BpHPaVmn3iKs8/QTAT2Z7CfQuowSUAIbIUDgJRGcYVui32C6vFoaZgrxcQJ8HcDbazxzuwd7RxYDeAjOXWNd7oYOtSkLvgVjvLmh+ZwRfonEOzSxqQeou/OqYK610Wk4Tpb418NC8VTCnARwZHem03eUwAARUGdygMDrskpACbQSWCHOnZMi+TmOHbw0uzvWekJzmIh8k8B2/v9YhdUjAr4O5csCuUEMf5kMix5rLwDvp529ZpPQ1O1Eui8D8mkIBvdoNX25KwTusFH0ZRwpL2f7vlA8BMBPAPE1VPVRApVCQJ3JSrGUyqkEqpBALJAL0jScg6WY314CqDE9WOhOI/Au7TXdm1aX5QI+44Cfu0HRNTjs9VNgzGMOKzHRsHiQwBwKwburst95b+LslblkoaXdC8fWPeunixrjnRz5W0D8abw+SqBSCKgzWSmWUjmVQNUREMyxzl2Ikfnn20sANSYfI/k9AO9TR7JPLG7hO+gAt4iTX6V14T86lBG6jCMRJ9sEAQ4H5IsAtYB2n5ihfdLUiuyF4eF92c9AgQ0hkgfbTuT7dmWdXQn0HgF1JnuPpc6kBJRA5wnwF9bhB1ice6qUGJLVkrT8PgTv11OxzpPs3khZnZURAq9O4/RqLG9Y1F5GaAYNNmuZaJj7mNAeCmJ3bfHXPcqdektwuGV0fSnrPpgT/wmCvfXDVKfo6aDyIKDZ3OVhB5VCCdQQAZEbLMMzATxWqiUZzV23s3PRDwHsobUk+3MvcAEgdyIwv7A26FhG6GoOxbr4bQb4ssAc1taZpdZ6ofe5MUie7VzuQkyTlX6xoBBfAsjhgJbC6nP4ukBvEdCTyd4iqfMoASXQGQLyFyFOTxc98yBm7Bj7N3IFbmclPQeOH4egvjOz6JheJCCyTsiXAV6XWl6DJfnnOpQRmt00IQiDPeHMoQD307I1vcjeT0XOs5J+FVMHLfTfmoKdLrCnAxjdyyvpdEqgrwioM9lXZHVeJaAE1iNwnzj5Vjoq/HuHouQ2OQvEZyEYCmotyQHcN0sAPgQJrrZJ0LGM0FUchDXx5ibEJAP5EoEtNMu+dyxF8GHncgfjOHkhO5lsTA8A2Qhws95ZQWdRAn1OQJ3JPkesCygBJQACTxjnvp4m+duzbh/+uZJ1Jk7PFOD/AI7RouTlsFGkCKEvI/R7cfxlMjJ6tEMZoblrxwYu3AVivgTik4CWEeoFqzVZcGdMzT+VzdXYsk3g5GaIbNkLc+sUSqA/CKgz2R+UdQ0lUMsEKHxRTHCiDd7Q3SYL5xW/JZBpACb4b2uZURnqvkIEzzgJrnJu9S9KHVoyOWcyjwZMNC79NOi+JCI7gMiVoQ4VI5I1sg/eEd6NfST1H7LCOMvo3qFiFFBBa52AJuDU+g5Q/ZVAnxIglsPgFJtE897YfcU0xtOEPKmtnl7QpzLo5N0l4CB4GcStAvlVmgvv7VBG6BKOQpRuH4BfBvAFAEO7u5C+hyMsoutKGd1hIb6NwF6a0a07o0II6MlkhRhKxVQClUigKJAZaRRejslY1t7dZnZ8hBicQsjWALW7TblblnhVBC8CwdVpaK7Gy3i9jNA8BljeMtGIHCgwX4DIrgDryl2lcpOPkO+6XHgxJssqL1tQiOcCOBSA9kwvN2OpPBsioM6k7gsloAT6hoAAF6WIfoyFrxXJniGu9T/J9BCBO5XEjtoHum+4992ssgB0dwP4hZXcbaVTtGy9i1YOx+CGzY0zhwt4eFsmsvSdLFU2s+Bya6PvvN6jOzmVgPborjIzV7E66kxWsXFVNSUwkAR+ZsFzMSL3bKm7TTC75f/BmO8C2EnDdwNpmh6t3STAS4Bcl8L9Atvk/pPd8ys9szkhQLIvDA8FZW8t9dRp1n+2aXokjm9o7dHdWPQJThcAsmmnZ9CBSmDgCKgzOXDsdWUlUK0E5HdWwu9hazxecjTCOcmeBM+BYFftblMVdl8CkX8BvMYGq3+Ho8asaddq1pLBCIZtboDDRHymfuYQaYLV/zC7kM+mwgMwte45PyycnXyIxv0CkM2rYreoEtVOQJ3Jarew6qcE+pnAX4RyeirhA6XuNrlG7miZ/hjgh7W7TT9bhpSRkgAAIABJREFUo2+X80XnW8sICX+ZDI8e6VBGqMBxAWN/OvllPaV8S0O0WHJnHJt/Mhs5u2lCaMK/Edj6Ld/UAUpg4AloNvfA20AlUAJVQoDyD2H67XRUXXtRchTWjQuQuwTgAYB2t6kSS79ZjRUCPOuAnztEV2OqrG4f4IudN8VvM5K1ZPT1RMfqKeWGd4F1sh9MeFf2IazAKERyL4H3Kq8q/ampLrX0ZLK67KnaKIGBIUDgcQP5eloM72gvSj6T+SCf/AQQ34ZPy8YMjGn6a1WfYPUKgJsFcnVaDP/Zvg+8BBevGx+E4T4w5jCQe+ldyg2YRcxkuzq4DifLOv+3wZzi7yDycT3N768trOv0gIA6kz2Ap68qASXgWwsDLwjddJvP3/bGOoThnOI5FHM0QN9jWDN7a2K3yGoB/+uAyx3W/rxDsfPslBJvM4gPb7tL6U8pdV+07YvXOonOcHbdTEz7/+2dCZgdVbW2v7Wr6pzuTkImhiQMYQYFBJkcQH9BBLkqKEoYhJCRJgQiM6IXaBREQRkCSfp0EkIAZRQVBC9eQVAQgYvIJIiMIaEzDyTp9DlVe38/VT2kA+nQnXSfcdXz5IF0qvZa6107J9/ZtfdaA5bFP/Lrc9dRZLR+EauIvzilHqSKyVLPoPqvBApMYDHICbYp9QDOkTVtvpiG7EVCTARkqL6mK3CG8m1eQBDxqeT7jcVtYfTOc5i0S0sLzfiauXqYF/qHtq5SflG3P7STmWVN7iKM77sg/onJNJ8lMD9sLbOU7yyqPSXQHQIqJrtDS+9VAkpgHQLNAE6z7wf3tL2aS/4RbMh9T4jvtZxEpXa3qdxJs1wYt2TETS4b3I5J8n47ivjEd9B/uCFGtu6l3LLiVymJR6yNRrWXB8pkvwlgCiDDKncKaeQlQkDFZIkkSt1UAkVHgJALnF09o+21XOyg15AbIw4XULBz/Nuic1odyjeBeC/lHBH8TgS3hvOCF1En8Snw1lVKDvOs/TKcOxmCgyt8lfJ1C/fVtvJAwUzu7Wz4GxA75Dtpak8JdJOAisluAtPblYASSJaQ5KdRLncDllw9H3V1Ld1tpkdHi3N1JPbU7jY6TT5EYJkAL1Mwy3rB3RgrHepSsi+CXLxKeUrrKuUWFblKSWRtxP1wRvrlhF2G/X2ETxHYTWeTEihyAiomizxB6p4SKD4CgnpL93MMTL/d1t3GnxkezIg/g8j+IFPF57R6VAQEIoBxXcp7I8Nb4FKvtNUiTXyb1rS156daVikhBwGsLgKf8+qCte4r8NKPJVzqaPyh4WMEPhufx8mrI2pMCXSPgIrJ7vHSu5VAhRMQ3G4RXIH38G/UtbTRS9Xzk9ZE14GMD1OkK5yQhv+xBGQJiOdheLMNg99goqxqf2QK+8LktjeCU0RkFASD8cEx548dslxuoB1na6ruwMjW8kANudtA+RbAmnIJUeMoSwIqJssyrRqUEugVAvyDoVwSSvB8+4rSlFVDPC9dD+ERAKp6xawOWo4EQoDxXsp7IodbsFvqtY/0+PbCr4A4CcBBlTK3KPIjF/nX4XRpKQ80Pbyc5EQQA8pxEmhMZUNAxWTZpFIDUQK9S+BvYuT7UX//qfaWeRkGHnOzIeZoXTnpXfhlPPpiUJ6FcTfbcMXvMXHLtauUM9kPzA03VkYJEK9SDqqAVcrZ1gQXYrwk5YG8abnxMLgcQHzaXS8lUKwEVEwWa2bULyVQLAQIvGyMnB2t8f/SsauJV5+7EYKRAPoVi6/qRykSkKyAcyByZ+TsLRiUfrNtL24SzTRu7SE8AiZZpfxcWa9SCh61fjASYySu0wm/ITyMdLMA2aYUM6s+VwwBFZMVk2oNVAlsBAFC5onI6Tbw/rhOd5tMeAXJWpiKWC3aCHL6SPcJyELAPQXj3WyXew91rF2KeJUyivdSyighRgEY1P3xS+KJNy2Cw1ErbyTezmje2bPmfwDsVBLeq5OVSmCUmEzzRIG59IPiqHE5Br2UgBJQAm0EVoEcZwel7sOIDt1tMs3nCryzAMbFlI3iUgI9SKBZgHcAuT1y0WwMrnp3nVXK6U3beNaP9+eeBElOOZfbPt2s9bg/xqVeBoR4kGn/3dyzFPlkBbzi78FppEPlmYCKyTwDV3NKoJQIjLII7katNLU57TVEo4TuIraslGhR8lLKZmn5ugDgE7Ccbb30nzrOQUxeshnSfYcbmNHJXkpwYGmFtmFvxcjhkfMfbTvk5mXChyD4kpbcKqcsl10sKibLLqUakBLoAQIUTHBhcFvHsi3e1Oaj6JnLRIuS9wBhHeJjCRBrRPgOgNuiqtTNeAuNqJOkQH5yTec2nrNfBVy8l/IzZbRKOd5WB7e3lwfK5DKAnAiw78cy0xuUQGEIqJgsDHe1qgSKlwCJs5wEN6NWVrR56WeaDydMHQT7gdCi5MWbvjL0TBoBPgbrbrGbpx/tuOUCk7kZ/Nz2xpN4lXI0gP6lDoDCy12f1DX4bmt5oIbwIpLnlfE+0VJPmfoPqJjUWaAElMBaAgQvdGFqJs7A0mTPVnyitH7NFyn+jwHGe9RUSOqEKQSB1cleSvKWyAtvxrg+CyEt8zO5pjRta3z/SBGcBOLAki6eL7jFSnBBe3mg6dkTYHENRIYUArzaVAJdIKBisguQ9BYlUBEESLnYednpHf+hDqblDnQergSTwtHa3aYiZkIxB8n3IPIngdwarZr/BM7Zdk27t7dxM6xs2smTYFzrAZ3NijmSDfj2mIUdidrqOS1f5sLP0fB2EMNLNB51u/wJqJgs/xxrhErg4wmI8PLI2nosqG7fl5aamv2U9XA1IP9PheTHM9Q78kZg1QcHb94GZVbkN92Mcf2XrrVMwY3N25nAOxrASBHsVXrbMvi2Reqw9vJAmdVDfQRxj+5d8kZYDSmB7hFQMdk9Xnq3Eig/AgK5KoI/BY2Y23bAId3QvGtEuQaQL5fRwYbyS15FRyRzQfuQGN4aBVVPdayDiqkciKB5T8+ZsYA5BmAJFdaXrIV/AE7FS8mr/Mz/Bb7s/QTJ/bQUV0VP+GIOXsVkMWdHfVMCvU1AiOsj5yZj8/Q7bfX8qm/itrkwmgzgCIDVve2Djq8ENoHA+yJ42xEzHYLZHQ+NoY4+tsN2JhcdawxOIRmv7PmbYCtvj4rIV6P3/D+jTnKxUa8hvBfkkfrFLm8pUEPdI6Bisnu89G4lUEYE6OqtwbUYkH6jvTD0TdzCy+WmQuRrAFRIllG6yzoU8l1Qfm983BKuCZ7r2PYTGW7uiT0Azo6BSCzI+hQ7CwK1Lgp+1Vaay8/kriEwFkCp7gMtduTq36YRUDG5afz0aSVQsgRusuQvMD/1GuokSqKYyX6eDTMg4v1mNSUbmTpemQRElgv5HwfMdNngdkyS99tBTGYaVdnhht6JAsYlhOJe10XbvYmQK5zXdE3bflCTyU0S4GIAm1dmcjXqIiegYrLIE6TuKYGeJ0D80gp/hl1Tr+CQViGZYeAhnAng2yokex65jpg3AnFR8zlC/E4Et4SNwUttr4oTD6ZzK4+5/weYU+B4CKRoV99nWxNc2F4eqKH5KNCbCnDrvJFUQ0qg6wRUTHadld6pBMqAAHmPpfwEJniprV1bHJWXyd0EYEQpvAIsgyxoCL1OQJYK+TINbrJe8GuMlZXtJjOsAXPbG8EooYyBwaCi63tN/K/1gjEYL3Njv4MZuU87y3sB2b7X0akBJdB9Aiomu89Mn1ACpUpA7rPCy8Hgn+sIyfrcFIicXFonXks1B+p3HgnE2zfmCPjrSDAbfPE11O4fttuf1rS15/lHxCWEwOJqx0jgRWfs0Rhf/Vbir5YHyuO0UVMbQUDF5EZA00eUQOkRIB8yXqounId/dHzt59fnfkGR0QAHll5Q6rES6AoBWQzhc3BmlrXe/R37zWPyks2Q6reDZzAOTL5QFUs7xsVW3EE4teq1FjHJwEf4Dwr2KLpV1K6kQO8pdwIqJss9wxqfEoDgz0K5JBroP40RLaVG4svPZK8gZHzrpn5RUkqgjAnkAM4R4M6InI1B6TfbKxgkYm3Ndobe0SIYCeBTRdA2NLLgvqhNvdTe1rQh9yhbOlGVRHmjMp5LGtpHCaiY1FmhBMqcwN/EyA+jNW8/iUm7ZNtiNZnsxSLmNJBxv9+iPdVa5rnR8PJOQBYCeApGbrbLvYdwvqxud2Hq8oFI9fmkZxmX4PkOgIIWOrd0h0PSj7ZtSfEacneC8g2t/Zr3SaMGP56AismPZ6R3KIHSJEDgWSPy/ajZ/2vHunsm03y+QM4ApKjLo5QmdfW6BAg0C/AORH4V0b+5Y+enpND5ltntjOd9x8CNImUXSIFWAgWj7Yqld+P8IYng9TLNNySn0Asscksgv+pi/gmomMw/c7WoBHqfQLyB39BdEKUbH8XoHZrbVyTrc2eK4HsA4lOhXu97ohaUQLESkPmgexyGsy2XPoLaYU3tnma4uc9ofxqOBhEX8M97oXOK/MCtXjUNZw9cHvvlZ8IfEjgH4KBiJap+VSwBFZMVm3oNvGwJEHhNYM6xKe/hjv2KvWm58SI8lyI7q5As2/RrYN0j0JSsUkJuiaLszTi9z4KkH3Z8tRU6F+8EcW5060p+/r6ACW6wDH6EWlmcrExOy42HweUAtuxeiHq3Euh1Aiomex2xGlACeSRA4G0xPMuuXPhHnLPtmjbTXkPuZCEuILC7buDPY0LUVGkQEHkPdI8IzS1Rk/84zpH2vztJoXPkvgBnRgE4BGB+ukNJXBM2NQm10piIyfroGxBO08LlpTGlKsxLFZMVlnANt6wJSCPEnWlXpR7s+I+hNz36jjj+gMCeAIOyRqDBKYGNJ7BKgLdBmRX5TTe3tTJMhosLnRsMNy43SsTEpbQ27/USPcQTVoITUStzYheCTO4zDrgTwPCND1GfVAK9QkDFZK9g1UGVQP4JLIWYCXaAdz9GrF1V8Rqir4PuEgD7xP8e5d8ttagESo1A3HWG/yOUW6P03Kc77jnGTA7zrD0ccKeA+CyAql6LjnjTijsctVVvJDamcwfP5f4XkJ16zaYOrAQ2joCKyY3jpk8pgaIisAowtRbeb1Er7YcI/IbwMBKXQbg/iFRReazOKIHiJvC+AG85uplO0regVla0uzuT/RDltvcgtYCc1GuFzok1VuJak+lXE9tTFvb1/QHPtG5VKW566l2lEVAxWWkZ13jLjkAIYpyV4J51hGQmPJjgFUCyeqJCsuzSrgHliUD8ivl+A9waDgye61j0HxluZxAeA+AUAfbo8ZV/Aa3PPTEm/a8k1joaf2j0OMED9QBdnrKvZrpKQMVkV0npfUqgKAnQjLE13l0Yubb4cjBl9QHOT10J8GAA6aL0W51SAqVDYLkA/3ZwN7ns6jswafD77a7P4CCEzZ/yPC8uIRQLy749GZaFPRS7Vv0Vh0jcZxxeQ/a3oHxV/173JGUdqwcIqJjsAYg6hBIoCAEKJrgwuK1jr+FUZtVelsHVgHwJokKyIIlRo+VIwCXtGEV+E5GzgNSrbZ1p4r7ZQHY7A+9YA55CIC691UMtD+0oi6q72946eJlcBsCJPS1ayzFhGlNeCaiYzCtuNaYEeogAibOcBDd33MuVntG8c+S8a0Ee1qsHA3ooBh1GCZQggaUQeRbOzbQ1qd93fCOAySu38FLBARBvFMD/6olC5xS52AX+jRgtrYXLsz8i5EwAA0qQnbpcvgRUTJZvbjWyciVA8EIXpmbiDCwFWgosV09v2ibnvLjd2hHau7dcM69xFQmBnIDvQHB7JO5m9K+agxFiE9/aCp1TThRI3Ppw203a30hMtwz+GxOSnuIw03MThXIpyC2KhIW6oQRiAiomdR4ogVIiQMrFzstOx7g+C9s7dWS4uYdoKsivQ1BdSvGor0qgdAnIAsA9AXo3W/Ee7ngALil0TnswHEdBcOhGFzoXedBa/1RMkHkxJy8THQvweoBDS5ebel6GBFRMlmFSNaQyJSDCyyNr67GguhF14pIwp7Cv5+UaIHI0gPx05ihTvhqWEug2AWKNGLwNJ7dGKX8GxmBx29sCZN6rgRk83DiMFMjo1jaI0h0bhDznnH8MJsjb8XP+tPBLFHcLROIVT72UQLEQUDFZLJlQP5TAhggI5KoI/hQ0Ym67kKyj7w0LZ4L4jgpJnT9KoJAE2AjIn0TklmjV/Cc6tjLFzNXDPBt8GUT82vugbu5nXmDpvoDTqv4TR5e6MbuHDXA/IDsUMlq1rQQ+REDFpE4JJVDsBAS8OjJu2jp7s5JXXrmZAI7riY3+xc5A/VMCJUAgaccowE1h0+pZOHtgcmgmuaawL0xue2NkrADxKmX/LsYTWsO9MT79SnL/TdzCD8PHCezaxef1NiWQDwIqJvNBWW0ogY0l0KmQbMg1gHICwB6ta7exfupzSkAJtBFI2jE+IJTZUc7/ByZJtp3NdG5jXPg1AUZ+UAx9v67Ui7TkHjitvXC57w8N/07g0/F5HGWuBIqEgIrJIkmEuqEEPkJgAyuSWmtO54sSKGoCskLA1x0w0/UJfomTZG2h88zS/kDfnTyYcaD7LgSbbSgUa+SLmOc/ibq2wuXhgyC/rJ2tinoCVJpzKiYrLeMab2kQ2MCK5DQQ3wXQrzQiUS+VQMUSiMt2zRG430VIzwCwttA5KJiB7YwN44Nzp4hgT7CTtqfOnmTNst+gdlhTTNJriGYBPBZkn4olq4EXGwEVk8WWEfVHCWxgRXIqkAjJDa5kKEEloASKisAyQF6AkZsSUTh2i5Xt3k3lQHjNe3j0xkLw7fV9SSTkIgd/WluDAj+TvYowpwLs6r7LooKhzpQlARWTZZlWDapkCXQqJOtzUyDyXf0HpGRTq45XNoG4t/Y7Av46Mql69MfaQud30cPi7HDjed82wCiSu0LWacc4zQbBpRgji2KEfkN4HsnvAxhc2Ug1+iIioGKyiJKhrlQ4gc5fbUc3gO7kbpwArXCSGr4SKFoCcR3Kp0B3k1257CGcP2R1u6eZ9zf3TfWnSY4B5etrD9fxAetSte2Fy6dHI+HcVQC2Ktoo1bFKI6BistIyrvEWJ4ENrEhOhuBkCPqD6FbB4+KMVL1SAhVPIBuXEALkjsj5UzEBi9oLnd/FFJZmhxvjHSd0YwDZjoKXndhvYnz1WzE5ryE6Es5Oh8jWFU9SARQLARWTxZIJ9aNyCXQmJP1M7noiEZIDVEhW7vzQyMuVgCwA+Zh4MiNaOf/xdQqdT+OWntjPwTCuSXmAjeyhOL3q3zGJoD63vxPcDWD7ciWjcZUcARWTJZcydbisCGxASF7LuBadYKAKybJKuQajBNYSiNsxCt78oKPN7CjlT8doWVvofBarkMttb8Sc4MLsNEzsOz95MMPtPAkfBrGzolQCRUJAxWSRJELdqEACGxCS1xAyEuAgQF9tV+DU0JArjoDMA/gn8SUT9fOfxQjJtSPIrB4K1CxGrYTJz65htd83/DuJvfTzoeImSrEGrGKyWDOjfpU3gc6FZPhzkqMgUCFZ3lNAo1MCHyawSgRxofPpria4bZ1C5+vcSfEz4cOEHAwwUIxKoAgIqJgsgiSoCxVGoFMh2ZC9mpRRrSU/9LBNhc0LDVcJtBDgHFB+b4X12DX1Cg5p6XzT8fIyuTsAHAWgWqkpgSIgoGKyCJKgLlQQgU6FZH32KkoiJDfXV1cVNCE0VCWwPgIiy+H4Kjwzzea8ezFRVq1z27Tsnp6R05NuWB/TjlEBK4E8EFAxmQfIakIJJAQ6X5EMf0piNMAtVEjqZFECSqCVQNyO8U0B741ybhr+cv8c3D3CttO5cc1wLxUcAnIswAMApJWcEigQARWTBQKvZiuMwAb2SF5JwWiQW6qQrLBJoeEqga4QIJaIkclR5N+A02XZOo9MYV944U4GPEFETgUwsCtD6j1KoIcJqJjsYaA6nBL4CIENvNr+CUXiwsRbADSKTgkoASWwXgLkXVais1Dbp3G9f37D6mFeOv1FgN8FeSiAGiWpBPJIQMVkHmGrqQok0PmKZPZyAmMBiVckVUhW4NzQkJVA1wnwj9akxmK8zI2fSWead8pm03MxSbLtY9zFaqzIbW8sjhWRuNj5tnHDnK7b0DuVwEYTUDG50ej0QSXwMQQ2cGr7x6SJ9znFvXVVSOpMUgJKYMMERJ62xh+BcfJOcuM0bm9M+C0PeCxsDF5CXYe6lHH3HM8eCLrvAvg6gL6KVwn0MgEVk70MWIevUAKdCUnTEF4mwDiQQ1RIVujk0LCVQDcJCPCfCO5I1Fa9kTz6s0X9vAH9HxLAkrjZBsFdGCsr24edzDRS2e2MeN+KX30L8Im4E2M3zertSqCrBFRMdpWU3qcEukqgUyGZCesEbjwgKiS7ClPvUwJKICaw2Io7CKdWvZbgqKPxh+ZeImQXAO8K5LcC3vaRVcrM+5vDBXt6XnAy6I4F0E9xKoFeIKBisheg6pAVTGADK5KXCN2pgAzVFckKniAauhLYOAKRNdwP41IvQiQuGQQ/k3uZwCdbh1sqwL/Wu0qZ+b8AZr9tjA2PFCPHgvwsgKqNc0OfUgLrJaBiUieGEugpAhtYkbxYkAjJYSoke4q2jqMEKouANfJFzPOfRF1LRxy/IfcUif07fKbEP+98lfLaZQNQU7OtMeY4ce4EQIbrAZ3KmkO9EO1iQP5sbXiNmEzzRIG5FEBcMFkvJaAENoJAp0KyPvxvEcb137ZWIbkRYPURJaAEWgiIOdo2ew+1neD26rMPQOQwAKkPIep8lTK+MbN6qOe8/WDMcYAcDVBffesc6zKBD+oivyPEI3B8WDwzN4JtRFV6norJLiPUG5XA+gl0KiSnZX8oglqIqJDUyaMElMCmEhhlEdyNWmmKB/Lqc7PQ8tq6z3oGblmlpLsPxrsravafXaeMUHxAJ53dxsAcKUC8l/JAffW9qekp3+cpeEWAP0HMExJxbuRH78GvasRoZIGWbRcqJss3/xpZHgh0vkcye5EQpwGyja5I5iERakIJlDkBwp3tsqtvwqTB78eh+pnsVUTS9aZ/56HLUgHfBXl75Ls7sFnVXIyQtS0ZZ3EAotx2xprjRXiC1qYs80nUjfAIPmsgj9IzTxnr5oQmmIc1WIRJyLUJyI7DqZjsBly9VQms85cHvDoybhr6V83p+AFtMtnvC2IhabYBqEWDddooASWwyQQIucxZ//q2lop+Q/N5pPk+gMEfP7i8B3HPgLjLRqn7MFFWrfNMhkM9sQeA7jgAR2ltyo8nWoZ3OACPC/h3Es8YT94KTdCIfliMER3qmHYMvI5+sC32gA1FxWQZzggNqfcJbOCwzQUCTtBv+L2fA7WgBCqJgACTIwQ/Rq0sjuP2pkcj4dxVH5Qwj5sfdOVqhmAuYP4gjvdEaf9pjJbm9gdnsQo2u42x5r+EGAFJDvekuzKw3lOyBFaBeFqET1O8p41zb4YSLkRjzZJ1CuF3DC/DmgDhXhbYV8TsB7o9QV6rYrJk54A6XigCYuSnEaKGj65Ihue3Csnt9JRkobKjdpVAmRIQ3GIluADjZUEiJmdEX4NlBmC8J7s713IB5gC8MwpSd6Av3lnn1ffU5QNharYzRk4QJq++4/H1DUt3CBf3vYtA/FNEnqGTJz1j38mlUouQwxLUSrhe12dxgJ+NPuWE+4rgQBK7SnJoWwYByZ7d0Somizvp6l2RERDyR5GkZmIg5q3zanta9mIxMkZXJIssYeqOEigbArzfOjsBE2rmxSH5DeHnSXc7IPGX1424pBF0z8GTO60JfrNOB514tJmrh3lR+kAgefWtbRk3gnDRPELOB/C8GDwDax43nj83F65egkV9FreVmvqIr9O4pe9Hezvn9hPisxTZXsDNWwRkUqdUOjyjdSaLJtnqSNEToMgPnOfPxruYjzqJ95ckl58JryDcKVqQvOhTqA4qgdIlIPJXy+gk1FbPiYNITc9+wjr5PYAdNyGoLMh5EHlIjNwTrZz/JM7Zdk37ePGr72x2WyPmax8URR8BYF999b0JtPP2qDQReFXAFwXyIgyeM54/P2exBPMQv8JOapV++Kqe3rRNjql9SO4nwOcJbi0tq4/xvtwPl6Dq+LiKybzlVg2VNAGKnOuq/NvwJuJvch2EZO4aAt8FsLme2i7pFKvzSqCoCZB8yXnuKIyvfitxNLN6qI/gMQJxS8VNvVYI8S4M74483okd02/gkA6CY8aKQXDV2xnKMYD7pkB2117fm4q8Z58n+baIeVHgXiTxnIG8HTq3FEgvw0Ks6PjvVkfLVVO5Y2hy+xJmXzH4DMGhQhncKiC7ur1BxWTPplNHK0cCBM5wXnA7xmJZWyuzOE4vk5sKyHEAB35oyb8cMWhMSkAJFJSAzLWefwjGyeuJG7NY5efC5wjEwq6nrgUgXgBwp82tvLutDFH74FNWDUEqtb2x/KYRHE3ITioqewp9d8eRZQBfgeAF0nvBMPeykaqFuWj1ctg+yzor4RNbSWWyu1t4+1K4n5D7ExgixGAIBmzk/lgVk91Nn95fUQQsDGptdXA3TsLK9tpak5n20uFUtBT71e4RFTUlNFglUDACqy24P2rTryYekOI3hC916M/dU47FhzDmgviTiNwTDfT/ihGy9tV3HQ0GNw3xg9TOzvBoIY9ubc3o95QDOs56CTRR8Lo4virAi4D5PzGcH+bsMrimZVg6aFVnq4+4htVBn/ATTrAPHPaDwd4ghwAmfoUd1yk1m8hcxeQmAtTHy5dAEwQTbVVwN0bK6vYwZ3GAl8tNhsgxINbXeaJ8iWhkSkAJFJKAsxYHYmHwXJto8OvDJyk8YCNXkz4ulvcFeBfgvRLJveGi4F/rlIu5ix6WYIgv2U86MUcJ+LXWw0BdfTX6cfYr/c9XkfiPxN1nRF4h5AUD1xg6txySXoZGLO/08ExM7gYO81PRng7YR8B9Qe4EiV9fJ3VJ+/aAgOyYHxWTlT6dTdQ6AAAb7ElEQVRbNf71EZBloEyyKxf/BucPWSsk45628K8BJC7qW6PslIASUAL5JGAph0H8v7SVcPEy4X0AD+/lQzELBXgrFpVRyN9icfrNdURMhgEiDPG95l0dzFcAfOWDFc09P+bARj6xlYqtFQD+A/BlMeZFRPYloVkc0q2ADVcg3Xd5p6V74gjr6Ke2yu1u6fah539KiP0o3ErAQYAMhCANrnMCuye5qJjsSZo6VhkQiEsoGO9sS+++th64cVRVU5t3DD25CpT/gqC6DCLVEJSAEig1AmK+YwPvgbZi414mNxNAXLqnt9+SOCAuLyOv0LnfutD9Fkur31vntWodfQyNaw+GQ43jYSJyGICD9fOyk0kW/1sj8toH26VeJvGSMfKakEtD65Z/3KGZ9hFv4hZ+2Lyng7e3kJ8GZFdIUv9xIMB4/+Omvr7u6t8QFZNdJaX3lT8Bgu8IvfOsLHwQtcOa2iJO1fOT1kQ/AZMVABWS5T8VNEIlUKwExtvq4Pa2rTd+JryKwKmt+97y4XO8n7IRwufg5HfWD36HcVj2kV7NN74/GKn0EM/K5yH4IgWfkpaDQhsqL5MP/wthI0twjsC8AfJNMfIGRd6QMFxqArMiF7+2zjYt3+Cexzavp7BvEIQ7O8fdSHxKPHMAySFCDoLEAjL596lj/cd8xatiMl+k1U5xEyD4msC70K72HsI5azebB9Nz+znKj0Ae2lqotbgDUe+UgBIoWwKEXODgN6BW4lei8DPZHxByLoC4kHQer7gNo2uEyN8g5gGb9h7+cNm0xJmZ7Icou2VAM9CRO1Kwlxizh4B7kNih/E6CyxIiLtGDN4R8k5A3BDJHwBVCrsyJWwWbXYmF/VducL9jWyZncJAfRp+gcHeCuwmwB0S2JNBfWlYfYwFZDHtUVUzm8W+fmipSAhS8IDA/tIH3p469av1p4UH0cCmILwCMK/7rpQSUgBIoGAGSVzo/9XOMk6WxEybTPEFgLkPS2q4Al8hqkI2A/MuAfxbDR3LzUq+ut6/zZKZRvXoAQn9A4JkBTjicLhGXnwK4N5i0bSyFE+FxQfAFIngPjo0i8h7ARhJvCc0CMXzf0K3MptMr0bRoFRZt0dTpKesPp2zKqiG+8T7pjLenCHYDsRuBzSU5cS2bAYh/FSMjFZMF+OunJouKgDwjxCVR2n90HSHZEB5G8IcgPtfLm9uLioY6owSUQBETENRbP7gEY2RR7KXXkD0eNNcAHFpgr3OALJRkXyUfAfhwhKWPd9wu9BH/EnGJAXC5gT7NQBq7BWmGGsowwm4N4w2lc1uLmKHdLKDdEyiWk5wvkPcgeE/YIhpd/F+YxUDYJPCbTOTWZNPpJmRXroFbsAqTdo45sEsO3EWvagm2DT37CZJ7iZFPwrntSQ6WpN6j2QxgT5+67pJrG3GTismNgKaPlA+Bx0XksqjZ/ysmSbYtLK+++Rsw5kIQccmNStzjUz4Z1kiUQFkR4J0W0dmo7dMYh+U3hEeQmAFwmyIKc4kA8wk8ReB5I+5fkU2/gAXrdg/7iL/xAZ5tF1cjt3k10FwDMTWBJ9UMpYaebAZiiIgdRpFhcOwHET/5Fa/UORfAGA+OAUQ8gAEIn0I/PoMigjUgVie/hHGFjtUS/z9kFQSrBVztPLMKEVbDJL9vEss1EgRNOZtdg5xdg741TVj5+ppuCca2IDNL+6dsn+FWsBON2RHCHYWyQ3xIpuWVdfy62vQHWKg9j5s6fVRMbipBfb5UCcjD4nB5FPpPriMkM9GxoDsPBvuAKiRLNbvqtxIoSwIiD1kJx2F8zdw4viCT+4wD72wtGl5sIa8CuFwgywksAfEygZcN5fnILHpug6uWH44krmnZjCpEq2oQ9q0GskGaMDBpIXMm1otIfg9BDoZG1v4eAcDQimEkEaOshwghI3iMgOoQcWGjJkRII0Ij4p7VUZdfS6+PeEt9xx1puCOt7CTCHUEMg2AzAv0E7AeYviW06tiVeaVisiuU9J4yI0A+KGKujAb6T2OE5NauSOZGCnAWBXGNtKDMotZwlIASKHUCxNPWD0ZgnLyThNLQvKvn5A8Q2bGoQ4ulHeMuYlguwDJS5ovhq4T9pyfmH7n+qVc7fhYXdSyxc7M5OJXFEIdoKJ0MocehsNxahDsAMqhFNCbd0foBEgvHeM99IU5Z5wulisl8kVY7RUKA8hvj8aqwf/CPjh9eJpOrNeQZhOwOKcoNzkUCUN1QAkqgUAQIvuosv4bTq95MfEjqDIaPE9i1UD5tpF0HxOKSSwFZAshiCOcT0giYRhE2iuP8CH78Or8Rp2INpIt7ETfSoXUey7CmymCryGAIQzuU4oZCZIg4DoXhUDAWiKgmUC1JOR7Gr+WrwXjVsShOV/cEhe6MoWKyO7T03lInwDss5ReQ4PmOnQRMQ+57hjiNwM5FelKu1MGr/0pACfQIAb5nyS/htKr/JMNlGPgInyfwiR4ZvnCDxOKyGcAagGsE0uSANcJYRCZCcgkYi002CiWuc5mF8yKIjWDi/yKSKLLw0yHYbGH9KH6tDYsIBhFcVE0jfeJfYHyoxashXF9A+kDQB5Q+Eh92aWmR2weQuMNZDY1Uga5GiGqIxPsZ237lqxh44TLSPcsqJrvHS+8uYQKzreA6MHh5HSGZCb8v4DgA21foN8oSTqm6rgQqjsBK6wcHYKz8uy1yvz77LEX2yWO3k/xDj3dCMqn/m4hNCmzy4hwkILEQjU9Qu+RnpvW/yc/jP0/+LK7F2HJYR+AL4YPJYZ2Wn330VzHUbsw/5423qGJy49npk6VDwGSsszdi99SrOETiDdbJZeqzl4nIKCCpb6YfHqWTUPVUCVQmAcJZP9gb4/ByWwkaPxM+SvAgfatSmVOiSKJWMVkkiVA3eosAcYMVTkVj6vWOHQf8TPZnhDkZ4FZl/Y2+t7jquEpACRSEgDX4HPoHz2CE2NgBLxP+HuBXtIxZQdKhRlsIqJjUmVC+BARydRTZBmyRfqvtgzf58K3PTYbgBACDy/yEXfkmVyNTAhVKwMIdAaT/3LZdx6vP3gmRb7Tu56tQKhp2gQmomCxwAtR8LxEQ4eWRdTMxuOrddiF5Fz1vWVgP4Ni45hdY1qUaeomsDqsElEBBCYj5jg28B9o6dnkN0QzQHd9ycEQvJVAQAiomC4JdjfYqAVIudl54M+ZVv9defHYK+3pBeAMo32ktFturPujgSkAJKIFeIUCMsSuDu3C+xJ1c4i4415Ec01LTUC8lUBACKiYLgl2N9hoBQi5wkX8rFmFhu5CcvHILryp9LYhvxeUees24DqwElIAS6GUCBL7n/GAWxkpcBBx+JnsFxZwOckAvm9bhlUBnBFRM6twoHwLJhyyCX+FULGkrcFt9E7fN5cKfQ/B1FZLlk2uNRAlUKgGKXOwC/0aMluWJmKwPL6LwPACDKpWJxl1wAiomC54CdaBHCNDhNNcc3ImzsaKtZEa6oXnXyHk/hfCrujm9RzDrIEpACRSYAMmrXZT9Gc7YbEnsiqnPnSlGLga5RYFdU/OVS0DFZOXmvmwiXwqHc+37K36NC7dIXvvEV1Cf298J6wBzKMC4a4FeSkAJKIHSJyCot35wCcbIojgYrz43GiJXtpY5K/34NIJSJKBishSzpj63ECDwusD8wMJ7ALXS1MbFrw+/TMFFAA4CWKW8lIASUAJlQ0DwSxsG52GizE/EZCZ7LIDrARlaNjFqIKVGQMVkqWVM/W0lIHgaND+yqxsfwTnbxm22ksurj46BuHMB7K9FfHW2KAElUH4E5H7rwgmYUDMv+cxriI4E2QBwm/KLVSMqEQIqJkskUepmRwIifxDi6ijr/w2TJNsuJBtyY4SYSGCv+E23QlMCSkAJlCGBx2wQnIwx8m4cmz81/AI93gZguzKMVUMqDQIqJksjT+plOwHBLw2jG8KB1c9hhOTafm6m27OMs6eS2AUCX4kpASWgBMqRAIF/OGe/jQnVb8fxBdNyn3aG9wKyfTnGqzGVBAEVkyWRJnWyhYDgBmvYAJv6d1srsfjHJpOtE5GRYPLN3FNcSkAJKIGyJSB43dJ9FbVVbyQx1nMXD7n/gciOZRuzBlbsBFRMFnuG1L82HcmfROBNGJh+u2Ofbb8+dy2FxwOyZawrlZcSUAJKoLwJyAJL/ws4Tf6TxJnhUB/hYwR2Ke+4NboiJqBisoiTo661EiDkv53xZ2Me1rZHzLDGQ3gjkHS16Z+sW+qlBJSAEih3AsQaK9wXtelXk1Bnsp8fhs9QsFu5h67xFS0BFZNFmxp1LCawnMClzuTuxLw+i9rbI2ZWD/UkuBqQb4Lso6iUgBJQAhVEgFawL8YHzyedvu6i5y8PnyexRwUx0FCLi4CKyeLKh3rTRoDAGwJeYlOpBzEKK9raI6Yy2d0tcAUoR0Kgxch1yigBJVBxBCzkC2j0/446ieLg/YbwaZL76VafipsKxRKwisliyYT6sQ6BZyDmR5beIx2LkQeZ3GecyCUgDwWgxch10igBJVCRBKyY/8IA7+G2ihZ+JnyE5Be0kkVFTodiCFrFZDFkQX3oQIB8SGiuikL/iY41JP1MeDjB7wP4PIC0MlMCSkAJVCwB8njblLoP50jSsMGrz94Pka/oZ2PFzohCB65istAZUPsdhaTcIwiviQZVP9uxhqSXiY4FeDaQvMZJKTMloASUQEUTcPZU61bejolbrkrEZEP0Kzj3Td36U9GzopDBq5gsJH213YGA4BbLuL9s8GLHGpLetDXjxXinE8nmcu1qo5NGCSiBiidAkXNdjT8DJ8n7rWKyAeQJAPtWPBwFUAgCKiYLQV1tfoiAmHpr7BTslHoVh7RsKI8vM92ea2w0niI7xXvMlZsSUAJKQAkABC9zNnU9TpdlMQ8/k7uWkDEAN1M+SqAABFRMFgC6muy4IClyTRTZBixMv9F2MjH5cKzP/pgiJwPYRrva6JRRAkpACawlQJFrXNr/CU6RJcnnZUP4Y5JnABignJRAAQiomCwAdDXZQmCFkNdHXupm9Mecjl1tvPrcZADHQbC5lrrQ6aIElIAS+AiBjHXZSzCh38KWL9/hhRScD3CwslICBSCgYrIA0CveJIG3PvgGfZ1z0a+xoLqxvRj5TPbzovB6AMdAsBmoXW0qfrIoACWgBNZHYLY1wYUYLwviPzQZO1HEXQpyC8WlBApAQMVkAaBXtEkKXhDwKsvsQ2jst7RNSFZPbtomV+VfBeJoADUVDUmDVwJKQAlsmMCdFuHZqO3TGN/mNURjQP4E4FYKTgkUgICKyQJAr1yTlL9D7OXWT/8FY7CqvatNQ3YPS1wOyhFa2qJyp4dGrgSUQFcJ8D7rpyZgrLyXiMlM9kQQv4DIkK6OoPcpgR4koGKyB2HqUBsm8Gcxcnnk+3/DaGluu9VvCD9PuosB+ZJ2tdEppASUgBLoCgH+0Ro7FuNr5iZisj57DIy5AeSwrjyt9yiBHiagYrKHgepw6yXABwTmp1H27WcwaZds2y1eQ3QkwAtAfk47N+jUUQJKQAl0mcBfLOzJqK2ek4jJ+LOUdjogW3d5BL1RCfQcARWTPcdSR1o/AbnbgL8IG4PnUCe5diFZnz0BIt8D8GntaqNzRwkoASXQDQKCp60JRmCcvBM/5WfCQwjOBrBtN0bRW5VATxFQMdlTJHWc9RKYbT1cDxu81LGrjalvPs2ImUDgE9rVRmeOElACSqB7BOKDjE7sNzG+Oq6MEZcG+hwNbwcxvHsj6d1KoEcIqJjsEYw6yIcJxP1iZ1vHeuz+oa429eGFRjiGwI7a1UYnjhJQAkqg+wQoeM35wZEYI2/GTwcNuX0c+RtAtu/+aPqEEthkAiomNxmhDrAOAYLzjJj6yNg7MDf99jpdbTK5nxNyHMCh2tVGJ44SUAJKYKMJzLGe+zLGVb0ej5DKZHe3kAfQ8iVdLyWQbwIqJvNNvJztEXhZgOusHz6Ifg8swIgRNol3Fgd42fBaSFJDMm73JeXMQWNTAkpACfQygUVW3ME4teq1xM60Ndt7nve/IHbuZbs6vBJYHwEVkzoveoiAyBOA/akN0o9jFFa01ZBMz2jeOYrkCoh8XYuR9xBrHUYJKIFKJ7DS+u4AjK36dwJiOrfyXe6vhOxS6WA0/oIQUDFZEOzlZpR8UIy5Kgr8p9apIRlvChf8EMChAKvLLWyNRwkoASVQIAKhNdwb49OvJPYz7O8jfIrAbgXyR81WNgEVk5Wd/x6J/lfGw/XhZsE/MaJD6Z+pzUfBM+cA+KzWkOwRzjqIElACSqCFgICWwd6oxUuAEHcx5S8P/0kmFTL0UgL5JqBiMt/Ey8hey4ltywZ4qVc6lv7xGnJjSJwugr1ApMooZg1FCSgBJVAUBGyEA7EoeBZ14kCK3xA+T8GeoO5JL4oEVZYTKiYrK989E22nJ7ZJMdOjCww5ikg2gvs9Y1FHUQJKQAkogY4ErJUvYqH/ZFvFDD+Te4bAvgCMklICeSagYjLPwEveXKcntqcuH+j7NZeS8m0t/VPyadYAlIASKHIClnI4xH+07a2Qn2n+K2HibUX6Jb7Ic1eG7qmYLMOk9l5InZzYrpq+ZofQeVdC5AiQ/bX0T++lQEdWAkpACSQEaI6yOe+PmCTZ+Ld+Q/hHkl/SrmI6PwpAQMVkAaCXpslOTmwHDdzHMboM4FcA6Int0syueq0ElECpEXA8zq5ZeD/O2XZN7LqXyd4HyOF64LHUElkW/qqYLIs09n4Q6z2x7U8Lv0QPPwD5BQBVve+GWlACSkAJKIGEgJiRlt6vUStNiZhsyN0Jyje0DJvOjwIQUDFZAOilZLLzE9uZ7DcBORfAAfpNuJRSqr4qASVQFgTEnGpD73ZMlPhzOhaTs0F8R5tDlEV2Sy0IFZOllrF8+dvpie06Gm9IOFqEpxOyl+7PyVdG1I4SUAJKYC0BAt9zfjALY2VlIiYzzRnAnAigr3JSAnkmoGIyz8BLwlynJ7ZncJCJotMN3EkU2UlPDZZEOtVJJaAEypAAIRc6+BnUyoo4PL8hvI7EaICblWG4GlJxE1AxWdz5KYB3nZ3Yntq8Y+iZCwH5GsAh8RfhAninJpWAElACSiA+zC281AWpyRgty1vEZPanpJwGIK6ooZcSyCcBFZP5pF30tjo7sT2Dn3Y2dxlgvtj6rVeKPhZ1UAkoASVQxgQocqUz/s8xTpYmYjKTrSPMJIADyzhsDa04CaiYLM68FMSr9Z/YzoSHEPwBgIP1xHZB8qJGlYASUAIfIUDBtY7NP0HtZotbVibDC0leAGCQ4lICeSagYjLPwIvR3AZ6bGe/BSfnQmR/gOlidF59UgJKQAlUKIEpNpu9DJP6LYrjDxqav+do/hvA5hXKQ8MuHAEVk4VjX3jLnZ/Y/rPvDTnoZBGcQUBPbBc+VeqBElACSmBdAoJ66weXYIwkYtLU504XQR2ALRSVEsgzARWTeQZeNOY6PbE9m4NNczTGwI0mZReI9nktmqSpI0pACSiBtQQarMtejAn9FiZiMpOrFciPAG6pkJRAngmomMwz8OIw18mJ7XSmeacQZqKAxwCyjZ7YLo50qRdKQAkogY8QoJtpmf4BJkgiJr2G3HgQlwNQManTJd8EVEzmm3jB7XV2Ynv66v2c888D5MsABsdfdAvuqzqgBJSAElACnRDgLGvCizC+74IWMRmNAfkTgFspMiWQZwIqJvMMvJDmHIBfGocbw8HBPzFCcm3O+JnwcCI5BfgZAH3irq+FdFRtKwEloASUwMcSmG1NcCHGS4uYrF8zGuJdCUDF5Mei0xt6mICKyR4GWpzDiSwQutmR4BbwxddQu3/Y5qiXiU6EuDNB7AsgVZwBqFdKQAkoASXwIQK32ih3ASb2nd8iJnMjIbhKxaTOkwIQUDFZAOh5NRkftPngdN8UB/sABlbNwwixiQMZbm4YjTTgaAp20x7beU2LGlMCSkAJbBoB4pfWBudhorSKyexJEHN1a4eyTRtbn1YC3SOgYrJ7vEru7sdAd5V16SexECtQJ/GrbqQy2d0dZAKBowBsqwdtSi6v6rASUAIVT4B32FTqbIxuFZOZ7IkgfgGRuN2tXkognwRUTOaTdl5tifxaiOuixrn/h7odmtts+5nwYMKdD8hBAOK2W3rQJq+JUWNKQAkogR4hcKdFeDZq+zTGo3nTssfDmGsADu2R0XUQJdB1Aiomu86qRO4UWQnIrRbedBAvo1bW7o+cHh0Nx3MAHgCgukQiUjeVgBJQAkrgwwTIe6ykJqFWWsRkJnvsBwsE1wOiYlJnS74JqJjMN/HetEfybWPQEJnU3ZiLt1EnUWIvwxqD8CQD1FJkzw/KR+hBm95MhI6tBJSAEuhtAuS9NozOxJl93kvEZEP0bYCTQQ7rbdM6vhL4EAEVk2U0JZ6B5XU2SD2MeVjUtj+yKrNmuxz9sUbc8YTsCGhHmzLKuYaiBJRAxRKQ31rfn4ix0ioms98CzY2AismKnRKFC1zFZOHY96Rl+YO46OeRq3oap2M1RBiPHszgp12UOwvGHAYmhWy9nrSqYykBJaAElECBCAjvs9aejgk185KVyfrs0RBMBURXJguUkgo2q2KyxJO/gULkzYcT5gJADgDYTwuRl3im1X0loASUQEcCIr+3NjxtrZhs/gbEmwZwawWlBPJMQMVknoH3nLnOCpGT4mXs8YCbBNFC5D0HXEdSAkpACRQTAf7ButR4TJCWlclM89c+OHyTAUTFZDGlqTJ8UTFZinnutBD5TdzChMlBm9EEdtdC5KWYXfVZCSgBJdAVAvI/1oTjMb5mbiImG5qPBL0GgNt05Wm9Rwn0IAEVkz0IM19DdVKInLtHEp0mdEcDooXI85UNtaMElIASKAQBwf9aCcZgvCRi0p/WfASNN0PFZCGSUfE2VUyW1BTYUCFyuvMg5qAPSkMM0kLkJZVVdVYJKAElsDEEHrZRNBoTa95NxGRDeBjpZgGiK5MbQ1Of2RQCKiY3hV7enu1KIXLyAIgWIs9bTtSQElACSqCgBOTPNvJPwURpEZPTw0PpeHNri9yCeqbGK46AisliT3mnhcinsK/xsycaGC1EXuxJVP+UgBJQAj1OQB6ziEaitnpOq5j8Eq27BZJsc9JLCeSTgIrJfNLeCFvrL0Q+g8NzLhpjqIXIN4KpPqIElIASKH0Cgr9a2pPaxWR9+EUKbwWwXekHpxGUGAEVk8WbsE4KkU/P7ecczgTkK4AWIi/e/KlnSkAJKIHeJMC/WaROQK20rExm1hxMmF8ComKyN7Hr2OsjoGKyCOfFBgqRh4cTuADgAQC0EHkRJk9dUgJKQAnkhQD5dxu543FG9TuJmJzS9HkG/q9ADM+LfTWiBNYSUDFZVLOhs0LkdTTe0NzxEDkT1ELkRZUzdUYJKAElUAgCxNPWD0ZgnCRiMpja9Fnn+XcAKiYLkY4KtzlKMKVpWz8IdoSzqQqHUfjwxVsTwX8DA7EQI8SudYiC6djej6LhEBsU3lH1QAkoASWgBApJQGhWhFXBCxgtzYkfmaX9ffTbC7TVhfRLbVcegSi0L/9/9OH80QPEqMgAAAAASUVORK5CYII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36918" cy="514568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86138" y="1002129"/>
            <a:ext cx="5889747" cy="12355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375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教学总结</a:t>
            </a:r>
            <a:endParaRPr lang="en-US" sz="3750" dirty="0"/>
          </a:p>
        </p:txBody>
      </p:sp>
      <p:sp>
        <p:nvSpPr>
          <p:cNvPr id="4" name="Text 1"/>
          <p:cNvSpPr txBox="1"/>
          <p:nvPr/>
        </p:nvSpPr>
        <p:spPr>
          <a:xfrm>
            <a:off x="3687388" y="2153286"/>
            <a:ext cx="5510361" cy="385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回顾课程要点。</a:t>
            </a:r>
            <a:endParaRPr lang="en-US" sz="1125" dirty="0"/>
          </a:p>
        </p:txBody>
      </p:sp>
      <p:sp>
        <p:nvSpPr>
          <p:cNvPr id="5" name="Shape 2"/>
          <p:cNvSpPr/>
          <p:nvPr/>
        </p:nvSpPr>
        <p:spPr>
          <a:xfrm>
            <a:off x="3386138" y="2203666"/>
            <a:ext cx="133064" cy="133064"/>
          </a:xfrm>
          <a:prstGeom prst="ellipse">
            <a:avLst/>
          </a:prstGeom>
          <a:solidFill>
            <a:srgbClr val="0399FA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Shape 3"/>
          <p:cNvSpPr/>
          <p:nvPr/>
        </p:nvSpPr>
        <p:spPr>
          <a:xfrm>
            <a:off x="3386138" y="2829240"/>
            <a:ext cx="133064" cy="133064"/>
          </a:xfrm>
          <a:prstGeom prst="ellipse">
            <a:avLst/>
          </a:prstGeom>
          <a:solidFill>
            <a:srgbClr val="0399FA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Shape 4"/>
          <p:cNvSpPr/>
          <p:nvPr/>
        </p:nvSpPr>
        <p:spPr>
          <a:xfrm>
            <a:off x="3386138" y="3419699"/>
            <a:ext cx="133064" cy="133064"/>
          </a:xfrm>
          <a:prstGeom prst="ellipse">
            <a:avLst/>
          </a:prstGeom>
          <a:solidFill>
            <a:srgbClr val="0399FA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Shape 5"/>
          <p:cNvSpPr/>
          <p:nvPr/>
        </p:nvSpPr>
        <p:spPr>
          <a:xfrm>
            <a:off x="3386138" y="4000209"/>
            <a:ext cx="133064" cy="133064"/>
          </a:xfrm>
          <a:prstGeom prst="ellipse">
            <a:avLst/>
          </a:prstGeom>
          <a:solidFill>
            <a:srgbClr val="0399FA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Text 6"/>
          <p:cNvSpPr txBox="1"/>
          <p:nvPr/>
        </p:nvSpPr>
        <p:spPr>
          <a:xfrm>
            <a:off x="3687388" y="2750582"/>
            <a:ext cx="5510361" cy="385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总结教学成效。</a:t>
            </a:r>
            <a:endParaRPr lang="en-US" sz="1125" dirty="0"/>
          </a:p>
        </p:txBody>
      </p:sp>
      <p:sp>
        <p:nvSpPr>
          <p:cNvPr id="10" name="Text 7"/>
          <p:cNvSpPr txBox="1"/>
          <p:nvPr/>
        </p:nvSpPr>
        <p:spPr>
          <a:xfrm>
            <a:off x="3685759" y="3348564"/>
            <a:ext cx="5511991" cy="385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反思教学不足。</a:t>
            </a:r>
            <a:endParaRPr lang="en-US" sz="1125" dirty="0"/>
          </a:p>
        </p:txBody>
      </p:sp>
      <p:sp>
        <p:nvSpPr>
          <p:cNvPr id="11" name="Text 8"/>
          <p:cNvSpPr txBox="1"/>
          <p:nvPr/>
        </p:nvSpPr>
        <p:spPr>
          <a:xfrm>
            <a:off x="3685759" y="3952246"/>
            <a:ext cx="5511991" cy="385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提出改进方法。</a:t>
            </a:r>
            <a:endParaRPr lang="en-US" sz="11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gradFill rotWithShape="1">
          <a:gsLst>
            <a:gs pos="0">
              <a:srgbClr val="000E1B">
                <a:alpha val="100000"/>
              </a:srgbClr>
            </a:gs>
            <a:gs pos="100000">
              <a:srgbClr val="002945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ata:image/png;base64,iVBORw0KGgoAAAANSUhEUgAAB4EAAAGUCAYAAAA791RPAAAAAXNSR0IArs4c6QAAIABJREFUeF7s3QmcXFW17/H/2udUVXdCkDAHQZxAQVBRQAJqZHBAQK+oURT1Ikk6zIIyyNiAzAIagaQ7QC489SlclAsKiKAiCIKAyKgXGcI8DyFDV51hPU8l4YUM2CE91PCrz8fPR8I5e6313Yd0clbtvS06p29Hj6JNxAcBBFpeIFd+lboqdy0slP/+W37KKRABBBBAAAEEEEAAAQQQQACBhhDgnURDTANJIIAAAgggMKAC5v5c5qXfay97ePGBK+f5u9Ik2drNVh/QoAzWL4Hiz14WTat+VmbflbRpv+7iotYSMHO5W72oZf3/1/t3i97z78ZYVG7x+5b17/p73evNyrLGeL2xhzLXwXQvxpbk8gcs8+4slH+lLkuKX4vPTbbxzI+VNLa1HmqqQQABBBBAAAEEEEAAAQQQQACBBhT4ceb59zW54/76e4lpyVgPfqxc2zRgrqSEAAKDKbDgneUSIRa+p1783eziF/b3uvqL0QXvvt/ImMU9i+e6tPGWdt2yYi9+7bLGW5jvovFf79r+5jlU8Rfm36r19fc56O91/X1eXs91af9drWj81/1v1a8xC6eks5/6q9Zdt6bxlr36n9lZvloUJ5+RNFmmjSWFwfwthbGXFHDp/mB2aL0J7GbHmLQZUAgg0LICZ2VR9n1N6JxZr3DGi6tEycjvy7W7pErLVk1hCCCAAAIIIIAAAggggAACCCDQIAL+uHLtl+1V+WU9oZ5bS7G/9zQ3TZQ0okGSJA0EEEAAAQQQeB0Bl+6RdHYeSpfrnXpK21q66OVxz7xt3cO+svARyVeVFAE69AJu+rspHEQTeOjtiYjAEAvYNZarO306vknd//p/xe+6vbVvmuswlzYY4mQIhwACCCCAAAIIIIAAAggggAAC7SmQm/yEtFr7kfYf9Wz9/URP9YsmO8rZobA9nwiqRgABBBBoJoHnzPWTkPv5tc4n/lf/+dbqoivlyz3VTVPpa5I+Z2ZvkVSSa/4utHyGXIAm8JCTExCBoRdw00zLw5FZJfpv7WF9RQalabXNc7MTJN+eb+EM/ZwQEQEEEEAAAQQQQAABBBBAAIE2FrjZzA5NJ5WuqxvM8LWjJD1L7p9vYxNKRwABBBBAoJEFMsmvMgunpR3xrepQ36JbP4+c4WvPS6q7ym1PU9hI8mLnUbZ/HuYZpQk8zBNAeASGSKAnK+Wn6psdD9bjne0rRaXsRLnvIflKQ5QDYRBAAAEEEEAAAQQQQAABBBBAAIFCIHXTQXmpNL3+ZfVuD2FMdV+TfVuqrxrigwACCCCAAAINIuDS7SZNydLab/TsyOfUvcjWzz1eiizbQZ7tJ9lWklZm0VmDTFxxHDrbQTfOZJAJAoMkcJ25HZ0+Fd/w6jbQU6tftWCHu2kjtmIYJHWGRQABBBBAAAEEEEAAAQQQQACB1xHwS6Kg42oTK3cWF5Wm1jbLg06TVOxYxgcBBBBAAAEEhlnA5Q8H149DpJ/W5j3yoPZ7Z23RrZ9LPbUPZBb2kOc7m/Tm+tbPfBpKgCZwQ00HySAwsAJu9oS5H5OlL/1M+6w5u/6Xqmm19+XmJ0n2Cb6RM7DejIYAAggggAACCCCAAAIIIIAAAv0WmC15V9ZV+Wn9jm6Pw5hat8n2ljS636NwIQIIIIAAAggMtMDLcl1hwc5KPb5DT6pv4QKzIlBHz7y31Dz+gsy/btK7JJXZ+nmgp2BgxqMJPDCOjIJAYwpYOC/Lo1M0Wf+UzNXjI2LVjnHZJEmrNGbSZIUAAggggAACCCCAAAIIIIAAAi0vYHJz+1Gq+HR12SNFvVFvuqM8P07S5i1fPwUigAACCCDQmAJ/lMKZWTL3ej036uXFtn4eEVn2SSnfX17/Wd3JQrPGnMSFWdEEbuz5ITsEVkTgRsuzo9LVOq5beEB71Jt+3tyPdPn7JNmKDM69CCCAAAIIIIAAAggggAACCCCAwIoIuPzvZn5QNqnjyvo4U55fOaqMOlNmu8u9WFXEBwEEEEAAAQSGQMDd7w4WLoyi+JfVTDPVpbS+sGzBp3TO3K3yKJ44f4dRX1tSPARpEWIFBWgCryAgtyPQoALPuefH5Tb3QnWt+nKRY/nc6iZZHk6S+458O6dBZ420EEAAAQQQQAABBBBAAAEEEGgvgczk30tVPUtdKz8nuUW9yR7mOsylDdqLgmoRQAABBBAYegGXPW7yXwZpRjLn6fs0a93qols/V3r8HYnSL0u+m0nvXLD1MwvMhn6q3lBEmsBviI2bEGhwAdOFmfnJmlD+e/2g9ileCZXad81sb7nWaPDsSQ8BBBBAAAEEEEAAAQQQQAABBNpH4JqQpUcle4/4c1Fypdc3TJWeKfdPtw8BlSKAAAIIIDDkAvNkfrV5+GEax7dqlOYu3FG0nkmPvynK+3ZWiPaRVOws2sG5v0M+RysckCbwChMyAAINJmC6xXI7Ml01/t2r20BPq37Wgh3lrg+wDXSDzRfpIIAAAggggAACCCCAAAIIINDeAokr/04+ujJd422eLvIovJR+x1wHSD6mvWmoHgEEEEAAgUERuEmmc7Mk/a027nxS21q6aJT4nHkf8RD2koVtJa0uOVs/D8o0DP6gNIEH35gICAyhgL3krhPyPD5Pe9uLReDy2dWNslgnS1Z8g5bfrIdwNgiFAAIIIIAAAggggAACCCCAAAL9Evhp5n6CJlfuLa6Oz5k3zuPoBLm26dfdXIQAAggggAAC/1bApTuD/CeR+aXVvspM7adafSfRBZ/StNr7MvnuMvusSetLKrGo7N+yNvQFNIEbenpIDoHlFvhZJj9Rk8p313/z7v59HNbe+ttmxbdnjW/PLjcnNyCAAAIIIIAAAggggAACCCCAwOAL2JNy2zebHP+iHqvHS7GlJ7p7l6RRgx+fCAgggAACCLSugMv/GSxcHNL8Z7W+Z+5f/NzfjnP63l6Loi9I/lWTNlxw7m9oXZH2qYwmcPvMNZW2uIBLf7UsPyJbvXL1q9tA9/btbArFNtCbs19/iz8AlIcAAggggAACCCCAAAIIIIBA8wrkcp2dpdnp2rdzZlFGND39guX50S5t2rxlkTkCCCCAAALDJ+BmT5j8siCdn3jpHo1W9TXn/k7xNaJytrMsL750Vfy8rRQ/gocvYyIPtABN4IEWZTwEhkPANMdkJ6d9fT3af9SzRQqV3r4NU7dTJNuZbaCHY1KIiQACCCCAAAIIIIAAAggggAACyyFwq8kOSbtKv6/fM9XfHIX0h5LvylaUy6HIpQgggAACCEgvS7rKZD2p4ts1WrNf0/yd4R1RtfpxWVQ0f7eSfBWav6352NAEbs15paq2E7BLsrw4O6d0R30baHcLvcm3THaQ5Ou2HQcFI4AAAggggAACCCCAAAIIIIBAswmkJjshVXyWuuw5dXsI6ySTzf1gyd7abMWQLwIIIIAAAsMgkEj+e1nUm1nfDXp85PPqtnTRPOLeZGt3nyD5xyVbS6ZYLhuGXAk5BAI0gYcAmRAIDKaAyx8wiw7OVokue3Ub6HP6dlQIR8u0JdtAD6Y+YyOAAAIIIIAAAggggAACCCCAwIAJmP0mZH50slf5lmLMUk/tA7nrNJm2G7AYDIQAAggggEBrCtwUcs2Isuzqvuc6ntQxSuoLxhZ8yj2+aara7pL9h0nrLzj3l+Zvaz4Lr1ZFE7jFJ5jy2kKgN1N+qro6HqhXO93XivLkRLl2k6mzLQQoEgEEEEAAAQQQQAABBBBAAAEEml/ANc9Nh+Qqna8um6tuj8M66eEm7Sv3NZq/QCpAAAEEEEBgYAVcujPIfxKZX1rtq8zUfqot2vztmD7vbTWPPy/33U3acMG5v2Fgs2C0RhWgCdyoM0NeCPRDwKXbQ54fnq522TUaPz4rbommpbuZ5Ue49J5+DMElCCCAAAIIIIAAAggggAACCCCAQOMImP5vVvMTtG/lniKpuDf5pEvHyb3Y7YwPAggggAACCEhy+T+DhYtDmv+s1vfM/Zq1blXdlr+K0zNr9UgdO8k1WcE2lXsH5/6236NDE7j95pyKW0XA5OZ+Wqr0B+oa+WRRVqW3b8M0t1NltjO/obfKRFMHAggggAACCCCAAAIIIIAAAu0j4KaHLIQDsgnx5fWqZ/gqUS05RdLXJHY8a58ngUoRQAABBJYm4GZPmPyyIJ2feOkejVZ14TGR9euneCUqZ9vLfLLct5ZpFXoF7fss0QRu37mn8mYXcP3B8uzo9JmOPy38hk/oqe1l8kMke2uzl0f+CCCAAAIIIIAAAggggAACCCDQlgLFKqZzsjw7XXt1Pix3i3pqX7Vgh7tro7YUoWgEEEAAAQSklyVdZbKeVPHtGq3Zr2n+FrtnnJeMzTPfU7l/wszWlimWi3N/2/jpoQncxpNP6c0sYC977sfmoX5GTvGbv0q9tS1y2Qly314Se/o38/SSOwIIIIAAAggggAACCCCAAAJtLODSbSHYIenE0u8KhspZfRumsZ0ps0+3MQulI4AAAgi0p0Ai+e9lUW9mfTfo8ZHPq9vSRSnK5/omaZ5+Re67mlQsECtLNH/b83F5bdU0gXkKEGhKAbs0kx+vSaW/1g957/Y4rJ0eZub7/evbsms2ZUkkjQACCCCAAAIIIIAAAggggAACCMwXSE12VKp4av3L7xd5FF6sHWqy/SWtBRICCCCAAAJtIeC6KbhmRFl2dd9zHU/qGCX1fsCCT8fUeW+tme0qC18z6V3F96ZYINYWT0a/i6QJ3G8qLkSgMQTc9aiFcEjm0SXqsqTIKu5NdnD3Y/+1HcRW/CbfGPNEFggggAACCCCAAAIIIIAAAgggsCICfnEmHa+uyl0L3n180t2Pl7TFiozKvQgggAACCDS8gOmWkOc/DqYrqtXKY9pPtUWbv5rua0We7CRpoqRN5erg3N+Gn9VhSZAm8LCwExSBFRK4IMvyk7R3xz/qo5zlq0Vxdpws/7qklVZoZG5GAAEEEEAAAQQQQAABBBBAAAEEGkDA5fdbiL6VTYyvqKcz9ZU1I5XPVLDxxffhGyBFUkAAAQQQQGBABVy6PSj/aWS6vFqqPKKZqqnb8leDzHhxlSgZ8Qm5TZTsg5KvTPN3QKeg5QajCdxyU0pBrSzg0j2W54dlq1WuXHjoezQt/YJZdpSbFd/44ZD3Vn4AqA0BBBBAAAEEEEAAAQQQQACB9hHITH5ympenaC97Ru4WepK9TH6wzIrzDvkggAACCCDQEgIu3RncfxYyXVobUX5oyeavd0Rptp3cJ8h9G7lWlfGFqJaY/EEugibwIAMzPAIDKWDKp6Rp/n3tM+LRYtyO6f62JK99X7LP8o2fgZRmLAQQQAABBBBAAAEEEEAAAQQQGHYBsytC7sckk8u3FrmUzqltlUc6WdK4Yc+NBBBAAAEEEFhBAZffG6SLgum/a7PLD2qWqq9Z+etu8XnpRzz3PeW2neRr1Zu/LAZbQfn2uZ0mcPvMNZU2v8CNJjsyfTK+buEPgqgnnSDlh0l6R/OXRwUIIIAAAggggAACCCCAAAIIIIDAogL+pKQDsifLl9TfhUy5vxKX1z/RrX4G4iisEEAAAQQQaEYBl/4R5JeETD+vrV6+X/cu1vwtvvh0rm+Z5dk35NmOprCO5GWJnUCbcb6HM2eawMOpT2wE+i1g81zhhLwjTNM37PnittLU2mZ5sBMl/zirgPsNyYUIIIAAAggggAACCCCAAAIIINA8Arm5fpSWS6frm1bfFS3qqX7FZEe4tHHzlEGmCCCAAAIISC5/ILh+aaH8k8T1vxqt6sJjHxf6lM6e/f4sKn1FZp8x2foLmr8BPwTeiABN4Deixj0IDLmAXRnkxyaTSrfIzIvwoafvYJMdKNmYIU+HgAgggAACCCCAAAIIIIAAAggggMBQCLiuN8sOT7s6byjClXv83ZnSMyTfcSjCEwMBBBBAAIEVFXDp4SBdZkEXJi+98Hetv1bf4s3fck/13alrvMy+aLJ3SF4p2gArGpv721uAJnB7zz/VN4WAPa3gR2R56f+qy+YWKce9yTjP/XiZtuEHQVNMIkkigAACCCCAAAIIIIAAAggggMAbE3jFXYfkc5++QAetN08XeRRerB1usv0krfHGhuQuBBBAAAEEBl/AzR4z+a9CphnJyNI96tASzd+O6fPeVsviz8l8d5PeJamDd/6DPzftEoEmcLvMNHU2s8DPstxP0F7leyRzTfGV4470GHffU9KbmrkwckcAAQQQQAABBBBAAAEEEEAAAQReV8CK3TM1I/P8ZE3uuL+4NpqWftotP86kD6KHAAIIIIBAowm4/CmTXWFm56XRS3dp1OpzF1/5O6LHx/Qp2cVceyroPfJ68zdqtFrIp7kFaAI39/yRfYsLuHS/yQ/JRpcvX/hDIpqeftby/GiXNuMg+BZ/ACgPAQQQQAABBBBAAAEEEEAAAQTkstuD65B0cunaOseP5qwTlctTJN+VdyM8IAgggAACDSTwnCxcaebnp7Nn36GX75it7m3T1+R3rq8aZdmnZD5Brg9IvhLN3waawRZLhSZwi00o5bSYgGlaZqVTNdEeKirrPN/XqyXJqZI+L6nUYtVSDgIIIIAAAggggAACCCCAAAIIILA0gdRlR+TVeJr2t1nq9hDWTr9lpgMlXxcyBBBAAAEEhlngJbmutmDnpyH+ix7TLHXba5u/F/rIqC/bXu4TJB8raZXi5MdhzpvwLS5AE7jFJ5jymlfATfeZwiHZE9EV6ra8qCSaWvtPCzrM558NwAcBBBBAAAEEEEAAAQQQQAABBBBoF4GfZu4naHLl3qLgeHqynef63oIX6e1iQJ0IIIAAAo0l8LLcfyf5jKxc+bMSvaQupfVjHRd+LvIofqHvY66wp0zjJFtDprjY5qKxSiGbVhSgCdyKs0pNrSFgYXrm0SnqsgeKgsq91fdkCifLfUe2h2iNKaYKBBBAAAEEEEAAAQQQQAABBBDon4BL9wSzb6eTSr+p33GBrxb1JWdK9mXJ2S2tf4xchQACCCAwMAIvSX6touiCLIluVtCLSzR/uz3E66Zj89y/IfdPmGzMgt09af4OzBwwSj8EaAL3A4lLEBhqAZf/00L0nexN0a8WngUcempdJh0i6e1DnQ/xEEAAAQQQQAABBBBAAAEEEEAAgWEWyMytO43jczTBXpC7hWnVfSzYdyRbf5hzIzwCCCCAQDsImL0g+TXycGFWim5Z6srfHi/FSj+cm39Vru1NKpq/Zc6wb4cHpPFqpAnceHNCRggUAhdkWX6S9u74R/EPld6+DVO306Swk+QRRAgggAACCCCAAAIIIIAAAggggED7CfglWdBxmli5s6g97kk+7PKTJH24/SyoGAEEEEBg6ATseZn99l8LtC7MPPqLpJeXWPl7xqOdcecaH/Vgu8s1TmZr0vwduhki0tIFaALzZCDQYAIuPWzm38lWKV+6cBVwND3dw/L8uy5t0GDpkg4CCCCAAAIIIIAAAggggAACCCAwJAIu3W/KD8y6On5dD3iej4rS7DQp/4akjiFJgiAIIIAAAm0kYM/J/bcW7IK0Et+qPs1aovl7tq8UlbKPKc++JgvbSL4G2z630SPS4KXSBG7wCSK9thT4aeZ+giZX7i2q75jub0uy2uky+wxnAbfl80DRCCCAAAIIIIAAAggggAACCCAwXyAzz05Kyx1T9E17VnKLepMJcj9UsneAhAACCCCAwIAImD2r3K822QVpOu92lUYt2fyd8eIqUXXEdlLYXaaxkq9K83dA9BlkAAVoAg8gJkMhsKICLnvc3L6dPRVdom5Li/GiadXdLdjh7tpoRcfnfgQQQAABBBBAAAEEEEAAAQQQQKC5BezyIO9Ousq3F3WUpta2zE2nyPSx5q6L7BFAAAEEGkDgGUm/MbcL0rlz/6rNVp6lbS2T5K/mdoGvFlVrH1eur8lsC0mrFCcUcOZvA8weKSwhQBOYhwKBhhKwizPlx6urcleRVud0X7eWp2dIviurgBtqokgGAQQQQAABBBBAAAEEEEAAAQSGQcDlj5hr/2xy5X/q4ad4Ja4kJ7tsguQrDUNKhEQAAQQQaH6BpyVdVV/5m825Qxu96RVtO3+R1quf6b5W5NknJP+aXB+QfGWZYrms+cunglYVoAncqjNLXc0oUHzL6JCsWvqZ9rdqUUA0rfolMzvSpU2asSByRgABBBBAAAEEEEAAAQQQQAABBAZYIDfz01JPf6iukU/W359MT79ueX64S+8a4FgMhwACCCDQwgLu/pSZXWlmF6Sl2X/TzFVmL9yhc2HZnVPnvrkWx59Spq/L7L1yX0nBIrnT/G3hZ6NVSqMJ3CozSR0tIGCXZhYfq0l2R72Ys2evHcXlUyV9SVK5BQqkBAQQQAABBBBAAAEEEEAAAQQQQGAABOzKEMdHJ3varcVgpd45W+ReOkXStgMwOEMggAACCLS4gJs9YfIrLbUL0uiVO/Xk6DmLN387eua9paZoJ/Oi+av3FBt3Ltj2ucV1KK+VBGgCt9JsUksTC9gLLj88V+n/qMvmFoVEvennzP1ol7+/iQsjdQQQQAABBBBAAAEEEEAAAQQQQGBABVx6yDwckE2OL68PfJ6PirLkTLm+xhfpB5SawRBAAIGWEnDZ42Z+hWV2QZrEd+kFzV2i+Tvd31bLqp8xC7tL9m7Ji+Zv1FIQFNM2AjSB22aqKbSxBezXmXu3Jpduk8x1lq8WxclJknaX1b9hxAcBBBBAAAEEEEAAAQQQQAABBBBAYL5AbrKj0yw+R3vbi8WWnKE3OcCkg/7VEl4PJAQQQAABBBYVcPljJvu1ebHtc3y3HtW8xZu/lWl9GyQh+qzcd7P5xwt00PzlOWp2AZrAzT6D5N8KAlUPdlSex73qspeLgqLedGfzvNtNH+Bg+VaYYmpAAAEEEEAAAQQQQAABBBBAAIEBFvhxlvqJ2qdyXzFuPK3vU27hOElbDHAchkMAAQQQaFKB+s4R0hVB+j9JWrpHa2iexlu2aDnls6sbpXH4nOTjzeydcqf526TzTdpLCtAE5qlAYLgFXH+2yL6bToivk5nrbF8pjpMTXLaH5KOGOz3iI4AAAggggAACCCCAAAIIIIAAAo0nYH8x6dC0q/T7IreO6fPeluThh5Lt0ni5khECCCCAwFAKuHRXcP+lyX6RjCj9Ux3qW6L521PdNFX4vOS7mvQOSRVW/g7lLBFrKARoAg+FMjEQeB0Bk01JlZ6urs5HisviaclH3fwEmbZhFTCPDgIIIIAAAggggAACCCCAAAIIILBUgVfkOjBbtfR/NN5q6vYQxtSOM9nekkZjhgACCCDQdgKJTH8OuS4OIf9N1V94TKPHVBdv/pZ6a1tkri9J2slc68vqzd/QdloU3BYCNIHbYpopslEFXP6QKTooezK6TN2WF3mG6dm3zfOD5L5Oo+ZNXggggAACCCCAAAIIIIAAAggggMAwC7hJP0zT9AztM+LRIpeoN/2qKT/CXRsNc26ERwABBBAYOoEX5H6dFP08i6I/KdZzmqnawvft9TS6vRyvlW6dB99N7juYWfHuvUzzd+gmiUjDI0ATeHjciYrAfAHXRVlcOl4T7O7iHyvn+LvSUPu+zD7NDyAeEgQQQAABBBBAAAEEEEAAAQQQQOD1BOyqYH50Mqn8l+KqUu+cLXIvnSJpW9wQQAABBFpbwE0zzfUbC/bztBr/TWvqFX1RSf3IxYWfKb5yVK6Ok8JuMn1Y0prFjwvevbf2s0F1/1+AJjBPAwLDJmCz3fzwPHlphvZZc3aRRjSturuZHe7iG6vDNi0ERgABBBBAAAEEEEAAAQQQQACBphBw6SHzcEA2Ob68nvB5PirKkjPl+tqCFV5NUQdJIoAAAgj0X8Cle4L8f8zs4iQp/VPPqk/dlr5mhKmvrBnFndvL/Sty31LSKguav9b/SFyJQPML0ARu/jmkguYV+KNl2ZHp3h03SOY6x0dHITlNpq9K6mjessgcAQQQQAABBBBAAAEEEEAAAQQQGBKB3GRHp1l8jva2F+VuoTc5wKSD/tUSXm9IMiAIAggggMBQCGSSbgnSRSa/qqbyIxqtJc777Tzf16smyY6m+jv290oaKVMsF83foZglYjScAE3ghpsSEmoXAZNOT+PSGdrTnihqjnv7dvA8HC/TVu1iQJ0IIIAAAggggAACCCCAAAIIIIDACgr8OEv9RO1Tua/+fmVa8ik3P07SFis4LrcjgAACCAy/wMuS/1EW/Tzz6HqV9cwS5/0WxyxO69sgsegzku9m0rsWLLKKhz99MkBgeAVoAg+vP9HbVMClf5jnB2dPVX698ID60Jt811wHSL5Wm7JQNgIIIIAAAggggAACCCCAAAIIILB8AqZbzOzQdGLpD8WNHef0vT2Joh9IvsvyDcTVCCCAAAKNIuDyx8zsN+Z2UVrq+6tWWunlJc77Lfb976lumirsKuWfNwtvl3uxw2bUKHWQBwLDLUATeLhngPjtKeD6SRaVTtBEq39LtXxudZMs06mSfZJD6dvzkaBqBBBAAAEEEEAAAQQQQAABBBB4QwIvKvg+2YTyz2TmuuiiKH7xsye6bLKkld/QiNyEAAIIIDAsAm66L8guM/eLkrT0v9pYfdpWWf04xUU+pd7aFpnrS5J2Mtlb6s1fUxiWpAmKQAML0ARu4MkhtZYVeEnSwVm59GPtYX1FldG02h4WdJi7NmzZqikMAQQQQAABBBBAAAEEEEAAAQQQGHgBN/dT06z8A+1jT9Xfs/Sm/2mef9fFe5aB52ZEBBBAYMAFXGZ/MWUXB7Nf1/LyzKWd96tuL8drpVvnwXeT+w5mtk6xvopFVQM+HwzYQgI0gVtoMimlWQTsWnMdlU4u3VTPeKqvGVlyhqQv1Q+p54MAAggggAACCCCAAAIIIIAAAggg0H8B918G2bHJ5PLfipviqXO3cYtPkukj/R+EKxFAAAEEhljgFblfH9wujlT6Q1/jtrGBAAAgAElEQVSHnlraeb+a4itH5eo4Kewm04clrSmpRPN3iGeLcE0pQBO4KaeNpJtZwMxPSZPkB9pnpYXfTt1R7sdKvkUz10XuCCCAAAIIIIAAAggggAACCCCAwHAIuHR3kH077SpdXY/f46tHSs+R/IvDkQ8xEUAAAQSWLeAWZprnvzXPL0m9crsSvaz9VKtv6b/oZ+ora0Zx5/Zy/4rct5S0yoLmr+GLAAL9E6AJ3D8nrkJgQARcesTcD8yeKl+qbsuLQUNvcrTlvr9Mqw1IEAZBAAEEEEAAAQQQQAABBBBAAAEE2kugJtfe2aql/9J4y/71ZXsLPbVuM9tX0qrtRUG1CCCAQGMKuHRHkF9qbpcmWekBxaqqS+ni5/12nu/rVZNkR5O+Kum9kkbWd9B00fxtzKklqwYWoAncwJNDaq0o4FeG2I5O9izfWlRXnlbdOAvhNLnvKPFDrBVnnJoQQAABBBBAAAEEEEAAAQQQQGDwBUw6PY1LZ2hPe6KIFvVWv2xuR7r0nsGPTgQEEEAAgWUIvCz5DcHsF1Fc+kPfSnpSurim8eOzxa8vT6++N3X9h3LtambvkNRR7PCPLAIIvHEBmsBv3I47EVhuAZOflio9U10jn+QvJMvNxw0IIIAAAggggAACCCCAAAIIIIDAMgTs1yH4McnE8m3FBaVps9+Xh/Jpcn0cMgQQQACBoRVw+cMm+42Z/Xfa1/c3aaVZekHJwt0xX83mQh8ZV9Ot88y/INN2JltH8krxXZ6hzZhoCLSmAE3g1pxXqmpAAZc/bq5vZU+Vf1H/YXeRR/ELtRPcbLKkNzVgyqSEAAIIIIAAAggggAACCCCAAAIINIWASw+ahQOySfGv6glPub8SVd4yXbKvNUUBJIkAAgi0gIBLtwf5L4J0WS19+SFtvEaftlW2xJbPU+auWyvFOyj4F6TwQclHLzjvN7QAAyUg0DACNIEbZipIpPUF/OqQ21HJXuVbilrLPdVNM9dpMvsEW0G3/uxTIQIIIIAAAggggAACCCCAAAIIDKaAZS7fL1fpXHVZUkQKvcl3zf1bktYczMiMjQACCLS5wIsy+2PI7RdRklzfl3Q8pVmqLrHqt3gnPrW6SRrCZyT/gkkbSKpw3m+bPz2UP6gCNIEHlZfBEfj/AuY6I/X0DO014vHiV6Pe6lfNdYTLNsIJAQQQQAABBBBAAAEEEEAAAQQQQGDFBMzsjDSLz9BeNv/dy7TqbmY60mUbr9jI3I0AAgggsLiASw+Y6yqL7L/TcnyXXv7nbO33zprM/DXXXuSd8cvp2Dzzz0v+cTN7c735y5bPPFQIDLoATeBBJyYAApLLnjTZAdmT0SX1b0D1eClWcpJLkySNwggBBBBAAAEEEEAAAQQQQAABBBBAYAUF3H+ZyY7V5PLfipHi3rlbu8cnSfroCo7M7QgggAAC8wVyyW8z6RfBypfXOvSwHqyv+k0XBxrR42Oqnm1frPqV5VtKYbTk5WKjBjARQGBoBGgCD40zURC4NgQdmUws/7mgKJ3n78vT9NTim09sBc3DgQACCCCAAAIIIIAAAggggAACCKy4QP0sSs8OSSd3Xlsf7bw560RJfJbMPrfiozMCAggg0NYCz0t2nfL8F1mW36BaxzPL3PJ5WnXjVGEXmX/RZBtK3lF8L4f34G39/FD8MAnQBB4meMK2l4DJfpCG+HRNtMeKyqNpta+b/HA3e1d7SVAtAggggAACCCCAAAIIIIAAAgggMFgC9rzM9s4mxRfVI3R7iNZJzpZrz+I7+YMVlXERQACBVhVw6f5gukJpdkmqjru1uuboi0qW2PJ5ilficvqh3Iotn/VJk9Zjy+dWfSqoq5kEaAI302yRa7MKPKMQ9s8ejy6ubwU9wzvianKymyZIGtmsRZE3AggggAACCCCAAAIIIIAAAggg0GAC7qYD89mlXh1k84rcQk9ymMm/JWmtBsuVdBBAAIFGFSi2dv6Luf0iKL+iNqI8c1lbPmu6rxWptp3y8Hkp30qy1SSx5XOjzix5tZ0ATeC2m3IKHgaB31tsR6R7lm4qYpfOmfPBPCqdItN2xWHBw5APIRFAAAEEEEAAAQQQQAABBBBAAIGWFDDpzLSjdLq+YY8XBUbTqruZ6UiXbdySBVMUAgggMEAC7v6Umf1B7pdm5fKNMj2rmarVFzYt9in3VN+dKuxk7uMlvVvBOuRe7LjA++4Bmg+GQWAgBGgCD4QiYyDwegKmH2WefV9dnY/U//LRW/tPc33XpQ2BQwABBBBAAAEEEEAAAQQQQAABBBAYQAH3X2ayYzW5/Ldi1Lh37tbu8UmSPjqAURgKAQQQaBUBd9cdwewys/jSJNIDGqXqUrd87vFSnKdb5sE/L9OnTPYWef2836hVMKgDgVYToAncajNKPY0mkLh0UF4unas9rE9XeCV6LDtN7ntKPqLRkiUfBBBAAAEEEEAAAQQQQAABBBBAoJkFXLo9eHZIOrnz2nod581ZJ0ris2T2uWaui9wRQACBgRRwsycs9+sU/LIs5Dcpe/FZjR5T1XjLFo8zomfOmKpXPirlu8o0VtIabPk8kLPBWAgMngBN4MGzZWQE5PJ/mkUHZpOiX0vmlWl9G6SKzlDwndgKmgcEAQQQQAABBBBAAAEEEEAAAQQQGGgBe15me2eT4ovqI3d7iNZJzpZrz+KUroGOxngIIIBAEwnkLv01uF1miv8nKenBZa767fa4tI42yzzdRfLPmPR2SZUFv4+y5XMTTTqptrcATeD2nn+qH2wB12+D6aikq3xzESruTXZw9+9J+tBgh2Z8BBBAAAEEEEAAAQQQQAABBBBAoA0F3E0H5rNLvTrI5hX1h57kMJN/S9JabehByQgg0OYCLnvc3IuzfotVv3/W6I5nJdWWtuq3o2feWxKLtpPbLlK+pdxWk6nMls9t/hBRftMK0ARu2qkj8SYR6M1K+Sn6ZseDRb5Rz7wJUnSopHc2Sf6kiQACCCCAAAIIIIAAAggggAACCDSVgJmdkWbxGdrLHq+/j5lW3d2CHe6ujZqqEJJFAAEE3rhAsa3z7Vac9Zv75Ump9KAeVVXHKJGZv2bYi7wznpVukaf5LrLwKZO/dcGq31gSq37f+BxwJwLDLkATeNingARaWcDl382rs8/R/qvNKuqMe6vHu9u+klZp5bqpDQEEEEAAAQQQQAABBBBAAAEEEBg+Abs4U368uip31d/HTE0+5sFPkLT18OVEZAQQQGDwBVz+uLl+r0j/k9XKN2sNPSddXNP48Uuc9Vs5t++dSaaPm0W7yPPNpPAmyYstn8PgZ0oEBBAYCgGawEOhTIx2FXhGue+XTS5fXP921TkvjY7iEcUZNF/mG1Tt+khQNwIIIIAAAggggAACCCCAAAIIDIHATeZ2WDq59MciVuXsvnempehMue88BLEJgQACCAy1QCrZbab88hB0eS3MekiPrr70Vb9TfOW4VB2bh3hnKd/BZOvWG7+mWM6q36GeOOIhMNgCNIEHW5jx21fA9WfLs8PSvTuvKxBKU2ub5UGnSdq+fVGoHAEEEEAAAQQQQAABBBBAAAEEEBhcAZceNfn+WVfl0nqkKV6JKsl0SV8b3MiMjgACCAydgMsfM7PfSX5ZZuWb9Yqe1yxV1W354lmUz65ulMb2KXN9RqZNJK0k1c/6ZdXv0E0ZkRAYcgGawENOTsA2EvhxptIJ6rK/FzVH09NdLc+Pcem9bWRAqQgggAACCCCAAAIIIIAAAggggMBQC+QyTcwmlmYsPPsy7k1Odve9JY0a6mSIhwACCAygQCLTbSa7LHj+q1o862E9+kxVx2y85Fm/PbNWj8KIbdzzXeQaZ6YxchWrfiNW/Q7gjDAUAg0sQBO4gSeH1JpbwMyPSyvlKfqGPV9UEnqSb5vygyRbp7krI3sEEEAAAQQQQAABBBBAAAEEEECgsQXM/Zg0L/9Ie9uL89/L1PY1+cGSvaWxMyc7BBBAYEkBd3/Ugl0rhcuySnSLntcLy1z1O7363jTXzib7jKR3SeosNqpk1S9PFgLtJ0ATuP3mnIqHQsBVlakrm1S6cOE3TqOe2o8kTSyOohmKFIiBAAIIIIAAAggggAACCCCAAAIItK2Aa3pm+Snq6nigMIh6qv/hsmNMen/bmlA4Agg0m0DfglW/lwfPr6il5YcUq6pJShe+c15Y0IieOWOqeTzOg3aRtLXJ1lzwHjpqtqLJFwEEBk6AJvDAWTISAq8KuPzvZn5QNqnjyuIXR5w3Z51qGv9Isl1hQgABBBBAAAEEEEAAAQQQQAABBBAYbAG7MqS1Y5J9Rv6liFSaVts8D3aK3Lcb7MiMjwACCKyIQPFuOVj4jaQr01L8N72ol5e66rfb49I62izzdBfJP2PS2xc0fotVv7YiOXAvAgi0hgBN4NaYR6poNAG3X2W5d2vv8m1FavHUZBs3P0mmjzRaquSDAAIIIIAAAggggAACCCCAAAIItJqAS3cF2XfSrtLV9dqm+1pRnp4t+edbrVbqQQCB5hdw2WMm/6PcryzlfmPfSpWnNe+2mro+mErmi1bYcda89ZM42k5mO0v5lnJbTaZyselB80tQAQIIDKQATeCB1GQsBBYKmM7P8vxkTe64v/ilaGp1vAU70qVNQUIAAQQQQAABBBBAAAEEEEAAAQQQGGwBe1Fue2WT45/XI3V7iNZOpsn0TRolg23P+Agg0E+BlyW7OSi7ysyurkXlRzRKVX1RyeLbPWuKrxx3Vj+U5+HTkj5hUnG+eXHsYMyq335qcxkCbShAE7gNJ52SB1/A5Kem5fKZ2sOeKqKF3tpkcx0i6W2DH50ICCCAAAIIIIAAAggggAACCCCAQNsLuCvfLx9dma7xVis04mnVE93C3pK/qe11AEAAgeESyNz9zmC6Unm4Is3iv2uk5mimauq2fPGkylOrm6Qh7GimneT+HkkrSfVVv2G4CiAuAgg0jwBN4OaZKzJtIgFXfkiezpqqfdacXaQdepLDTX6ApDWbqAxSRQABBBBAAAEEEEAAAQQQQAABBJpWwOTdaVT+kSbYC/Pfz9QONPm3JXtz0xZF4ggg0JQCLn/AZNcq96uyPLtVcefzGq2qxlu2eEGdU/3NtVAbJ7NPu2trM1tT7hWZRXLnrN+mfAJIGoHhEaAJPDzuRG1tgUyuiVlX6b8WbtsR99S+79JkSSNbu3SqQwABBBBAAAEEEEAAAQQQQAABBBpEwHV2FmenaULnzCKjaFrt62b6rkvvbpAMSQMBBFpawJ6W5zcGtytDlF9XTSpPKFZVk5Qusd3zhT4y7ks3zz3fSW7Fyt/1F2z3XGK755Z+SCgOgUEVoAk8qLwM3qYCz8h9n2xy5b/r9RdnzoxJpkvagx/YbfpEUDYCCCCAAAIIIIAAAggggAACCAyHwM+z3L+nvSp3F8Gj3nRHeX6cpM2HIxliIoBAWwjMles2C3al5X5FUnvlIWnVql5QstTtns+ubpTG9kmTdpJsU0krS16c9ct2z23xuFAkAoMrQBN4cH0ZvQ0FXLovuB2UTi5dVS//XF81SmtTZTa+DTkoGQEEEEAAAQQQQAABBBBAAAEEEBgeAdPvLLcj08mlm4oESr21LXK3UyTfdngSIioCCLSqgMvvDW5XKc+vTEuVu/SKZmmWqktr/I6c4Wv31Wof8fmN3w+btLZcFQVFcrHdc6s+JNSFwDAI0AQeBnRCtrzAzWZ2aDqpdF1RaeVcf2ea1X4g2U4tXzkFIoAAAggggAACCCCAAAIIIIAAAg0i4NJdQfl30q6Oq4uUOqbPe1uShx9KtkuDpEgaCCDQxAIuPWLy6+S6spTkf+7r63hGm6uqbZVJ5q8pbYZ3xH3pB/OgT0vayeRvl1Quvp/Cqt8mfghIHYEGF6AJ3OATRHpNKGD22+B+VNJVvrnIvjS1tmUe6RS5PtaE1ZAyAggggAACCCCAAAIIIIAAAggg0KQC9qSC7ZtNjH9RL+A8HxWlyTRJX2nSgkgbAQSGXcBekPKbi3N+LSpdUwvPPaZRq1f1RSVLnPNbLBCa4RskSfJxc99Z0vslW2XBWb9s9zzsc0kCCLS+AE3g1p9jKhxqAbNLMsuP08TKnUXoeFrfp9xCcd7MFkOdCvEQQAABBBBAAAEEEEAAAQQQQACBNhZIpTAh64ovqBu4WzQ9O0ueT1yw+q6NaSgdAQSWQ2CuzO4w129NfmUyZ979Gr3yXM1UbWnbPWuKrxFVsm1cebEz5DiT1lmw6jeW2O55Ody5FAEEVlCAJvAKAnI7AksIuP9XFvwkTer43+LfRT3Vr5jsCJc2RgsBBBBAAAEEEEAAAQQQQAABBBBAYOgEXPadfFY8TQfbnCJq6EmOM/m+kkYPXRZEQgCBJhSYJ9PfzP1ahfyatNJxr+Y9OVujx1Q13rIl6unxUilPNsvMd5JpZ5O9o9iFnu2em3DmSRmBFhKgCdxCk0kpjSFg0pS0VPq+vmmPzv/LRd++pvAdSes3RoZkgQACCCCAAAIIIIAAAggggAACCLSHgMlPTkP5B5poT9ff00yrHWCmb/9rc+j12kOAKhFAYDkE+mR+p3m4RtI1aYjvVa5X9GSx4ncp5/wW+zpP6XtHUgnbm7xY9ftBua0qq5/1Gy1HXC5FAAEEBkWAJvCgsDJoOwuY+2mppWeqa+ST9b9cTE8Otjw/ULIx7exC7QgggAACCCCAAAIIIIAAAggggMAwCPRkWX6q9u54sIgdTat93eSHu9m7hiEXQiKAQOMJVCW/y6Rr5MWK3+we1UbOer3Gb0fPvLckefiIB9v+X83iD5tUvPetFCcDst1z400wGSHQzgI0gdt59ql9UARMfmpaLp+pPeypehO4p3qIKXxLcprAgyLOoAgggAACCCCAAAIIIIAAAggggMAyBNwvylzHa6/K3fObwH27uIVukz6AGQIItKmAqebSXaHY6tn9mtSyu6URL2tD1bTt0lf8dp7v69VqtQ/XG7/uH7H5C36KFb+l4hVwm0pSNgIINLgATeAGnyDSaz4BmsDNN2dkjAACCCCAAAIIIIAAAggggAACrSrgV4fIjkomlG8pKox7kg+7/KRi9V6rVkxdCCCwVIHEZXcF6dr6Vs+K75L0+o3f6b5uLcu28aDt5flHTVqHxi9PFwIINJMATeBmmi1ybQoBmsBNMU0kiQACCCCAAAIIIIAAAggggAAC7SHwF1N2aNrV+fui3HJv9T1ZrtNl9sn2KJ8qEWhrgdSlu+uNX7dr0lJ8p1K9VF/x+zFlMvPFdTqn+ptrpWxrz/Id5D7OzGj8tvUjRPEINLcATeDmnj+yb0ABmsANOCmkhAACCCCAAAIIIIAAAggggAACbSng0v2m/MCsq+PXdYDz5qwTJfFZMvtcW4JQNAKtL5C5dE8wu8bz7NrM879p9qyXtPJaNU1SurTG74jz5qxTzeOtPfcdJBtnsjez4rf1HxQqRKAdBGgCt8MsU+OQCizRBO7NDjLPD5K8+MMDHwQQQAABBBBAAAEEEEAAAQQQQACBoRN4TvK9s67KxfWQZ3hnNDLplbT70KVAJAQQGGSBvN74la71PL82i/M79FLni1pZy2789viYqtW2drftZfqYudal8TvIs8TwCCAw5AI0gYecnIBtIDA1q2Wnab/Oh4pao97aRLkOlfSONqidEhFAAAEEEEAAAQQQQAABBBBAAIFGEsiUa0K2V/m/5iflFvUmZ0k2Qe7lRkqUXBBAYLkE3KV7643fLC9W/P5Vozpf0LxlN35HzvC1+5La2HrjV9rWZAsav/XfC8JyRediBBBAoAkEaAI3wSSRYpMJmH6SWekETbT7isyjqdXxZjrKzTZpskpIFwEEEEAAAQQQQAABBBBAAAEEEGh6AXd9K6+UerSH9RXFhJ7ke2baR+6rNH1xFIBAewkUWz3/3aTfy8M1WTm6XbFet/Gr6b5WpGwrz/MdJN/OFNaV6k1fGr/t9exQLQJtKUATuC2nnaIHVcD9V8HsmKSrfHsRJ+5JPuHmx8u15aDGZXAEEEAAAQQQQAABBBBAAAEEEEAAgSUETNadRvGPNMFeWNAEPsSkb0k+Bi4EEGh4gZdkusPcrpeyG9I8v0cjO196vRW/utDXjPqqW7mHYsXv9iatt6DpS+O34aebBBFAYCAFaAIPpCZjITBf4I8W2eHphNKfin8onTN3qzyKT5Y0DiAEEEAAAQQQQAABBBBAAAEEEEAAgaEVMNlpqeIz1WVPFpFDT+1Akx0kebEVLB8EEGgwAXc9avKbg9n18tJ1Sa5HFKmqDVXTx5TJzJdIeeora0ZR55buvr3kO5j0Fhq/DTaxpIMAAkMuQBN4yMkJ2OoCbrojyA5OJ5WuKWotn/3KRllUPkNmn2r12qkPAQQQQAABBBBAAAEEEEAAAQQQaDQBk36QhtLpmmiPFbmFnmxfU3qwZEWTiA8CCAy/QLpgm+fr5X59bOVbqrGeUVCi/1RNZvlSUzx79tpR1LGFh3xbuX/c5v83zVbPwz+fZIAAAg0iQBO4QSaCNFpJwJ+Qa79scuUX9apm+CpRkkyV68utVCW1IIAAAggggAACCCCAAAIIIIAAAk0hYOGsLCTf14TOmUW+obc22VyHSHpbU+RPkgi0psCLMvur5fkNyv36NMvuVZgzS2usUdO9StW99MZvx1R/a6LaNh7ZOLl/xGTr0PhtzQeEqhBAYMUFaAKvuCEjILC4QC4Lk7NVovM13jK5W9Sb/UjKJy74AwliCCCAAAIIIIAAAggggAACCCCAAAJDJ9CTZfmp2rvjwSJk1FObINOhcr1z6FIgEgIIuPSIuf+52ObZyqXratKjqj1Z05NjaupWJi1lm2f3UJ5e2yiVj7PcxrnZ5iatseA9a6n4XgeyCCCAAAJLF6AJzJOBwCAImPn30r7aFO0/6tli+NCbHGnS/nIv/oDCBwEEEEAAAQQQQAABBBBAAAEEEEBgyAT8/Mz9ZE3uuL8IGfWk3zBlh7tswyFLgUAItKdA4tJ9Jl0vD9fHlt5ajSvzt3meqdqyVvvqQh8Zz5333tyicaYwTtImko+WVDR9i/9Ze3JSNQIIILB8AjSBl8+LqxHon4DpwizKT9SeHf+Y/5cLvmHaPziuQgABBBBAAAEEEEAAAQQQQAABBAZYYPH3NL3Vr5rbES5tNMCRGA4BBKQXJPtrvfGb6/o0xPepU7PUoURfVCJbymrfQq1n1uqxdX4wzzXOTEXjdwPJR0pWkjym8cujhQACCCy/AE3g5TfjDgT+vYDpDyY7Ip1UurG4OJ6efNxzP17Sh/79zVyBAAIIIIAAAggggAACCCCAAAIIIDCAAj/N3E/Q5Mq9xZjRtOqXzOxIr68u5IMAAisq4PKZJrspKL/BIruulpUf1WgVZ/smy9zmWVLndF+3lmdj3fNxMn3MZOtKXl6w1XO0onlxPwIIINDuAjSB2/0JoP5BEXDTTFPYP5sUX1YPcPbstaO4cpbknx+UgAyKAAIIIIAAAggggAACCCCAAAIIILB0AdNFmfv31FW5q7ggmp7uanl2jMveCxkCCLwhgZq732fB/lhs81zK0tv6KpVnFR5ONPOty97mWVJlhm+QptlH5fk4d21l0toLtngumr+c7/uGpoObEEAAgaUL0ATmyUBgcARydzs4HxH36Os2R90ewpj0KHPfT6bVBickoyKAAAIIIIAAAggggAACCCCAAAIILCHg9stMfqwml/9W/LtoWvWzbuo22fvRQgCBfgs8LfntpvAnWXxDWtI/FOkVPahEx7zONs9XeKX0lN6TJck4Mxsn+fvl9fejRdO32OaZxm+/p4ALEUAAgeUToAm8fF5cjUD/BUznZaF0sibYP+f/BSPd1S0/2qT39X8QrkQAAQQQQAABBBBAAAEEEEAAAQQQWCEBt//J3I/VXuW/zn9HUzSB7RiTNluhcbkZgdYWqLr0d5NulPuNcaV8c7Wkp/WMEs16/W2eNcNXiWvpZnmej7PIxsnt3TIfJX+18WutTUd1CCCAQGMI0ARujHkgi1YUMN1imR2a7lX6Q1FepbdvwzS3M2X26VYsl5oQQAABBBBAAAEEEEAAAQQQQACBhhTI/bJM1k0TuCFnh6QaSMDlT5h0qyn+k5TfmIb4ftWenaM11ijO903Vbfmy0h3RM2dM1eMtvVjt6/qYmd4qWaV+xq8pkovGbwPNNakggEB7CNAEbo95psrhEZjn0oF5tfRf2t+qusij8FLtu+ZhP8nXHJ6UiIoAAggggAACCCCAAAIIIIAAAgi0mQBN4DabcMpdDoG5ku4tVvt68BvjvHxrtapnlfZjtW+3h8qa1Q1S87EeRR9W7h82szELtnkuFYvulyMPLkUAAQQQGAQBmsCDgMqQCLwqYGFaZtGpmmgPFb8WT0s+5ebHSdoCJQQQQAABBBBAAAEEEEAAAQQQQACBIRCgCTwEyIRoFgF3f9Qs3GKuG838T0mp9KBizVWHEt17bKru7mWu9tXZs9eOovgDLhtrZmMlf7dkb5JUNH2L/3G+b7M8COSJAAJtIUATuC2mmSKHUeBmy7PD0r0661tCa8ora0SV8umSfXnBH4yGMTVCI4AAAggggAACCCCAAAIIIIAAAm0gQBO4DSaZEpctYK9IutuCbnTPbypZ+fa+oOcUlGjkvxq/4y1b5r2nPTWyNGLUxlmptJVJY921ubnWqr/XtHrTt1jtyzbPPH4IIIBAgwrQBG7QiSGtlhGouezwPI57tae9IncLvclEkw6R9I6WqZJCEEAAAQQQQAABBBBAAAEEEEAAgUYVoAncqDNDXoMk4PKHTfbn4LpRpj8lSWmm5j3dpznPJzpm40RmvqzQHVP9rYllH/KQjzVpa7neJqlzwYKWmNW+gzRpDIsAAggMggBN4EFAZUgEFhP4aeZ+giZX7i1+vdRT+0AuO1Xy7ZFCAAEEEEAAAQQQQAABBBBAAAEEEBhkAe38jJkAACAASURBVJrAgwzM8MMvYC/J/S4LfqPLb8xC5W8yvdCv1b5n+WpxlL4vDxprysfKbBO5Vl1ki2fO9h3+CSYDBBBA4A0J0AR+Q2zchED/BVy6L7gdlE4uXVW/q9vjsHayl5kOkvTW/o/ElQgggAACCCCAAAIIIIAAAggggAACyy1AE3i5ybih8QVc/oCZ3RhcN5lKN9QyPaZIVUmJJild5mrfbi+X19KGWZSNledjXUXzV2MWafoWq33Z4rnxHwEyRAABBP6tAE3gf0vEBQissEBmph+mlp6piSMeK0ar9PqGqdLT5b4Tf6haYV8GQAABBBBAAAEEEEAAAQQQQAABBJYtsHgTuKf6HyY7xqX3w4ZAswi42RPm+Z0m/cUtuimLo7vlz72kOavX9IISdVu+rFo6p8xdt1Ypb+7KxprZWLlvINlKizR+Q7M4kCcCCCCAQP8FaAL334orEXjDAi7dESw/OJ3UcU19kIs8il5IvmpBh7lrozc8MDcigAACCCCAAAIIIIAAAggggAACCPwbAbskC/lxmli5s7gwmlb9gpmOdtmm0CHQqALuetSC3W7Kb3f327Lc79Gojhc0R+m/Xe07xVeOO7RJ7ulYM411981MtrrkpXrj1xTJWe3bqHNPXggggMBACdAEHihJxkHg9QUyWTgny5IztFfnw/VLp89eK8rLx0n2FcmLb97xQQABBBBAAAEEEEAAAQQQQAABBBAYeIEfZ6mfqH0q9xVDR9Oqu1mwI9z1noEPxYgIvDEBlz9splvNw20Kui2N4r9rtl7W2kr0otLX3eLZ3So91XemCmO9fq5v2Npc6ylYud709Xrzly2e39jUcBcCCCDQtAI0gZt26ki82QSWOBvY3eLp6UddfoJc2zRbPeSLAAIIIIAAAggggAACCCCAAAIINIWAa3pm+Snq6nig3gTuTb9mnh/u0rubIn+SbEkBlx4085st91sVotvSLPmnyp2z9LJSbaZEH1O2zHN9JY2c4Wv3JdXNXLaVqdji2YrdBt8k+fzGr8QWzy355FAUAggg0H8BmsD9t+JKBFZUIJN0XqbSqeqy+l861OOlSMk3zHSwuzZc0QDcjwACCCCAAAIIIIAAAggggAACCCDwWgGTpqSl0vf1TXu0+DdRb+2b5jrMpQ2wQmCIBNylf5rrphBFt3iW355W4oeUa46CEs381xbP3cok82Xl0znV31wL2fvd/IOW55vLbBO5Vnv1XN9ii2dW+w7RdBIGAQQQaA4BmsDNMU9k2ToCzwbLT0hKlQu0h71UL+ucl0aHaMQR5vqmTKNbp1QqQQABBBBAAAEEEEAAAQQQQAABBIZfwGQnpyH+gSba00U2oafWZdIhkt4+/NmRQYsKZC6/32Q3etDNUVS6NanOfkz5SnM1QqlGKtF45a/b9D3f16tl2Qc8yzY30wdltrFyjZZZvOBs35imb4s+PZSFAAIIDJAATeABgmQYBPopUHzr7/YQ7JB0Yul39XvcrXROsnke6xRJ2/ZzHC5DAAEEEEAAAQQQQAABBBBAAAEEEOiHgJkdk4a5Z2nCm14oLg/Ta/tYroMlrd+P27kEgf4IJC79wxRulOd/jsxvrSXlJ2SqKlOitZVqvBW7BC7z03HWi+sn5RGbu2tzs/BBuRfblb9JrpJMRcOXpm9/ZoJrEEAAAQReFaAJzMOAwJALWCrX5cH9+GSv8l/r4bs9jsbUxpt0uMveM+QpERABBBBAAAEEEEAAAQQQQAABBBBoUQFXfkieVqZqH5tdlBh6at8y+bclW7dFS6aswRZwVT3ovmJ7Z+W6KS6XbqlW9YxcSb3p+4ISdVv+eml0nOvrJ3n2Ifd8y/pKX/cNpDCqvsp3fuOX7Z0Hex4ZHwEEEGhxAZrALT7BlNewAjVJvVnIztDEzofqWU7xSqhU9zUPB8i0XsNmTmIIIIAAAggggAACCCCAAAIIIIBAEwm4tF8+utSr8f+PvXuBk+ss78P/e95zzszsfbWSLK9ulmwjG2GbYBNcCElI/umnJSEkTUBtU5qEgCUbBxpugTiAlwSKwQSCuVm2iQP9l6b255OmbdLm1gb+SYnLxU6QLxhfJFuydVtrtfedOee8z1/Pe2ZmV0K2dqVd7c7ub5zJ3M6ced/vGQm985znecR+j4G7I32PqH8XIP0tNA0OdVEFZBTQ7wH4v1D9Ruz0O9Vs6ii0lmLt2hoetp6+Zwj6flG3pFJ7pUKuFZFrILgYql31nr5xCPoqZFGnyQ+nAAUoQIFlJcAg8LI6nJxMiwkcdeo/mpZn9Af+uHa5vuzt4vE2QDe02Hw4XApQgAIUoAAFKEABClCAAhSgAAUosPQEBG/Jd5b+oDGw+Pbq76rIrwPoXXqD5YgWX0Csn+8+gd4vwP2A3p9F+iiiyjAipKic6Oc7m6Dvnbo19SHo+0oBfhiQiwDtqAd9LdPXMei7+EebI6AABSiwnAUYBF7OR5dzW+oCP9gf2Eb8BV3louz9ovoWCFYv9UlwfBSgAAUoQAEKUIACFKAABShAAQpQYOkKWAanvz7fVf5qY4zR7bXPQ3BdPRi3dIfOkZ0vgcMQ+a4FfBX+/hilf6i6kUFId4phZHgZUrwGOUT0hQZU3j11SabyShV5FYBXCGQToG0M+p6vw8jPoQAFKECBUwUYBOZ3ggKLKiAZoF8TlQ9l1yd/XwxFBb8/fkFUKd0CkX8FaGVRh8gPpwAFKEABClCAAhSgAAUoQAEKUIACLSqgkGdE5O35zvi/hCnceqgj6u67HcCbWnRKHPY5CYSyzo8iBHxxf5Sl96fQ/Yhrk8CqFAdPlHXGmUs72xDKd01dmmXuVercK6H6TwS6EZAyBAlUEyD09OWFAhSgAAUosGgCDAIvGj0/mAJNgRSqf+EgH06vL307PKsquAsbIl/7LCA/TysKUIACFKAABShAAQpQgAIUoAAFKECBuQso8IhTeVd2ffLn9u62z09sqsXJbYDy95a5c7bYO16grPMEMuRIcSEy7JD8jBO7TbuTJL08d7hGBNeo4loB1gOSAFqqZ/u6M+6HG1CAAhSgAAXOowCDwOcRmx9FgRcQSAH5E6f60fT60j+G7YpA8JZIs9+H6uupRwEKUIACFKAABShAAQpQgAIUoAAFKDBHAcU3ReV92Q3J1+ydye21l3rBJwH81Bz3xM2XvsC8lHW23+Qqd01tSTW5WjV/uahcA4dtUPQAEgMhy9euDPou/e8ER0gBClBgRQswCLyiDz8nv8QEahB8OffJrbheHgtjG1CXrE+v8pBPQPWfLrHxcjgUoAAFKEABClCAAhSgAAUoQAEKUGBpC4j8lVP9YLqr9H9toPEX059Upx8B8MqlPXCO7oUF5q+sMz6nq+M4e4kXbWT5XiPABfVAbwxFAgmlnYVHhQIUoAAFKNBKAgwCt9LR4lhXgIBMifpPZFr6PG6QI2HC92iUDKY/5CN8HMD/swIQOEUKUIACFKAABShAAQpQgAIUoAAFKDBPAvLHuervoF55Lbq9+gYRfEghV87TB3A3Cy4wj2WdB7RUWlu7JI9wjYqEoC9ULwakE4Ii4AvEzPJd8IPKD6AABShAgfMgwCDweUDmR1BgjgITqni335zcjZ+WangvA8FzJOTmFKAABShAAQpQgAIUoAAFKEABClDA2m3hD3PnP4adle+bh/vi1C5x7jcBXEyfJSggqKniKVF9UAQPqou+G2v03aobGYR0pxhGhpchxWuQQ0TPOIPPj10Yx+WrPPzLBbjGgv8CrJlR1jkOWb7KLN8zWnIDClCAAhRoOQEGgVvukHHAK0RgDHC78l3xV5vzZSB4hRx6TpMCFKAABShAAQpQgAIUoAAFKECB+RIQ4LYsST6JX5P9IQh8R/pb4vU3IKHcLy+LKaAYUcHjRcBXH4RGe7IofhQyMoyJLEO5L8NBZMCJ64D4Mw711kMdSWffNu9wDSzDF5bli82AVEIfX5EYGvr5sqzzGTG5AQUoQAEKLAcBBoGXw1HkHJarwCig1+e7ygwEL9cjzHlRgAIUoAAFKEABClCAAhSgAAUosKACInJz5iY+h7f2HLMPinfXPqmC66HoWNAP5s5PFlAcgeARCPao4kEXyYOZpk8hbhvDBDJUD+To2JhhJ7JZZfgCaPuDiU21WnS1CuplneXFgPSGgC+aZZ2tly8vFKAABShAgRUpwCDwijzsnHQLCTAQ3EIHi0OlAAUoQAEKUIACFKAABShAAQpQYGkJKLDLr0q+hB2SW7utaCi9E4JfZfnfBTtOuQL7BbInlHNW/2CU48GalA7BoYo2ZDiODBciww54YBYlnW2odw/1xtXOF3vREPBVry8XcRcCWgp9fK2fb9HLl1m+C3ZouWMKUIACFGg1AQaBW+2IcbwrUYCB4JV41DlnClCAAhSgAAUoQAEKUIACFKAABc5VYBBwb8t3xfeGHf2Bro1qtS9A5A3numO+PwiMq8gTRTlneVCdPBgje6SK8rGQ3VtGhlUngr0Pz7KccwN1t66JXfZin+dXirgroLgSolsg0hkCvkWw124djwMFKEABClCAAs8vwCAwvx0UaA0BBoJb4zhxlBSgAAUoQAEKUIACFKAABShAAQosEQEF9jjIe7JdyV/akEq7q5fn4j4F1dcukSG20jCeA/Ao4B9UuD3Oy4OZy55EXhkNwd5hZOjAnMo52+TbbpvYmJaSK7wUAV9VXCnAegCVItgrVs45hmjE7O1W+rpwrBSgAAUosBQEGAReCkeBY6DA7AROGwguDddekqv7BFT/2ex2w60oQAEKUIACFKAABShAAQpQgAIUoMAKEBD5S+fiD6ZvlW/abOPdk69Wjf49BD+6AmZ/1lNU6DOieFDUsnuxxzk8mMbJMzh+fAql3gztyPAUMtyMfLb9e3GblstxdUsWx1eoNgK+agHfNVAL8tYDvnaryj6+Z330+EYKUIACFKDAtACDwPw2UKC1BE4bCMax6sWRi+xM1te11nQ4WgpQgAIUoAAFKEABClCAAhSgAAUosEACgq/kqh/DrvL37BOiO7LXi/oBBV62QJ/YSrudUOgBUX1c4B7zUfSYU/94pvnjiMpDyIdyjNQylEczXHhpFnoqz/Zym3Yn5fRS73CF5iHQeyUE26DSe0qw18o6s6TzbF25HQUoQAEKUGCOAgwCzxGMm1NgCQj8YCB4QB02TK6PNLkNqv9iCYyRQ6AABShAAQpQgAIUoAAFKEABClCAAosqINBPZKXSp/FmOWQDiW6vvVlEf0shL1rUgZ3PD1c8B4cnADwmKo+r+sedyGOpy55Be9s4FDk88vBf7Ts5dl6TzTq71+bxfP17IZ0QsRLOltmbQGDZvXI+p87PogAFKEABCqx0AQaBV/o3gPNvVYFRhX+vL5W/jDfLVJiEquAr6Isma1+AyI5WnRjHTQEKUIACFKAABShAAQpQgAIUoAAF5kNAgXf68WQ33iWTtj93R/oeUf8uQPrnY/9LaB9VBZ4R6OOwQK/gMRH3eKT547Wk9BwEaQj0ZgdzrOrPAOTYAQ+IzmUO7N87Fy1uSwEKUIACFFh8AQaBF/8YcAQUOFuBMRH5cDYe34V3yvHmTr6kXVGWfgbAmwAkZ7tzvo8CFKAABShAAQpQgAIUoAAFKEABCrSugIzC+xvyG0pfbQQ7o921zwK4DkC5Red1XFX3ipMiq1fsVh/PkD2NqDIWSji3rcqKrF7kOIgcA+LnPFf2750zGd9AAQpQgAIUWIoCDAIvxaPCMVFgtgIi46L+U1lW+gJuLEobhcvntTOK0o9D8KsA2me7O25HAQpQgAIUoAAFKEABClCAAhSgAAWWg4AC3xNx78p3xv/T5tO+W/urkn0Wqr+4xOeXKfSgQB4H3GPiNJRwjnI8VotLR5EO11DuyWCh3ipyHPtajptfk8+phHMD4C7tS2rpVu/0Uo3cJeL1UiguhcNmeHSzf+8S/6ZweBSgAAUoQIEzCDAIzK8IBVpdQDEpIrszH38GN8i+5nS+oh1uMv2wAG8F0NPq0+T4KUABClCAAhSgAAUoQAEKUIACFKDArAUU/8t5fCB9W+k+e09yV+0V3uPjULxm1vtY2A2PKXS/iHtSvH9cVR4TJ49nPtuLpDISsnlDoPdAjo6N2Vln9d6tlfJEdWPuokss2OtELlHFpQq9VCCrAS1Zu+TTXNm/d2GPP/dOAQpQgAIUWHABBoEXnJgfQIHzIjAFwVdz1Vuxq/y95ifeqh2uJ3u/qF4PYM15GQk/hAIUoAAFKEABClCAAhSgAAUoQAEKLL7Al/PcfwxvqzxqQ4lur75BnHxQFVedp6ENq8gBUewH9GmBPK1S3GaSPY1SZQTjwx5ZnqPclxVZvchxM84uq/e20bVJXL7ExxqCvGIZvSKXANgISEcR5NX4lGCvO08W/BgKUIACFKAABRZBgEHgRUDnR1JggQSqUP3vzslH052lf2h+xm5td6jeKCpvh8imBfps7pYCFKAABShAAQpQgAIUoAAFKEABCiwZAYF+NEtKn8GvyVEblNudvlvg3wXI+nka5JhqKNv8NJx7SvJ8v4o8JT5/MhM8BZeOIe/K0Y0cw/AhyLsROR6GP+tA71e0ozSJTbnklyrkElEr35xfCsGlgOudDvLKdMBX4KBgVu88HXTuhgIUoAAFKNBKAgwCt9LR4lgpcGaBGqBfc05uTq8ryh2Fy6e0LepM/7Uo3qvA5WfeDbegAAUoQAEKUIACFKAABShAAQpQgAItKzAGxTvyQ8l/wIBk+NzI6iip3ArglwCUZzUrxaQKDoUgr+hTIvKkwj8huXsik+wZIJ1ApB55d1G2OT7oUe0/t2xeG9iAOvRPrItzd6nG0SXNYC8s0Cv9gLafnM3bDPgy0DurA8uNKEABClCAAitHgEHglXOsOdOVI5AC+LY4uSm7Lvlac9q3aTlqy/+5ev9BAa5ZORycKQUoQAEKUIACFKAABShAAQpQgAIrSUChjwn0nfmuyp/ZvJPbay/1DrdC8U+bDoKaKg4L8CSAJwT6hCqecMieSGtyCOW2KUTwoTdvPOiRpTlW9WfAiWzeHfCA6DmZfmq4L2lv2+RVL9bIFVm9sPLN/hLAdUMQQU8p38ys3nMi55spQAEKUIACK02AQeCVdsQ535UikCnwiBN5b7Yz+YvmpAceKsUXbLtWI/0IgB9bKRicJwUoQAEKUIACFKAABShAAQpQgAIrSuDrInJTtjP5hs06+vzUz2qCiy2rNxI8UfMlKxGdNoO8lsnbKNc8X0He27S7HKM/j7NN6vUihW4WJ5sB2QzViwD0AJbFi6gZ8NX6fbB884r6tnKyFKAABShAgQUSYBB4gWC5WwosAYEcgr2Avj9/tvRfQ/kjuwxoXLqwti0X9zuA/iyA0hIYK4dAAQpQgAIUoAAFKEABClCAAhSgAAVeWEAxoqJHRNxheAzCyaBo/pyHGxSVQXg8J7EOZtX4INIDh/CuTZNhh/doCQcOROjYmOEgcgyIP2fqz2tnOar25y5aryobFPlmsQCvyGZVvUggawC10tMuBHqLAG9xv7iyfPM5HwTugAIUoAAFKECBFxJgEJjfDwosbwEP6GF1MuBryVdxo4yF6Vp/md7xta6tdNOJnja/DNXe5c3A2VGAAhSgAAUoQAEKUIACLyBgJU0tIOIhyOGhkFDq1E4s9VC1ZxQiebGNt8fF9giBlHBVqA/bqCpUbF/2fHiP2DbT+7AqqpF6TSCIAcQOiBWIoRJDJDwHaFLc2vOIQ6Ycgyb8IlNgOQpUAT2mwBGBOwzoEVEc8aJHRaOj8PlzErnBDPEgSjiOfKSGUe8R9fqQyRvDY/yAIt7oUYbHKng8DD3nQO9XtKOSVddlqQV5/QZVXe8it9ECvCGbV6QfinZA7e+mIrgr4qDhceO55Xi8OCcKUIACFKAABVpEoJWCwLZ4tExGu6ZQu5UUotb/1ErfFs8JwmPR8JotOs+tP0eLHMjmMBXOFsbFYrpYOBeLaU2gaD5XLKTt9eai2v6xysvyFLA/A6Pi5OOZj+/ALhkspqmCr6DdTWa/IfA3AtK/PKfPWVGAAhSgAAUoQAEKUKCFBIrgahWCqRNVfaYAmVTYfUxJcTsJSHgM9VMQmbRtBTLl4aegbhKKKTgttledCo+hUyJReC2z57xOwZUm4TGFfMwCtUC585T182gBV+kqng8PT3muSTsCtHUrhmda1x+09Uzv93j99cZpqDZ6u5RGBOguXpwaFaAr/F/zfnVMkHRaDl2EDDFKFhiuJvBi4Z8YkcSILBQkcRwe2+t5ohY8RpwAebtCu4CoEw6dzqtNqhPhU6QTik6IdtkHK7QTUn+uCELzQgEKzEVAUINl7KoOibhjAIYgOgSPIXEy6C2T17sjInok8/FRpBPHIXkVzgK73iPOPY6tmQ7wzmdgd+Y87tG2ygguyKqTGzSK1qvIegfdYFm9EGwCQrC3a0Zg9+RAL/vzzuVbwW0pQAEKUIACFFgEgZOCwBD51xCsC0FWaD2o6lKo1gOvmsFJCrhUGs+Jz3wIyCKFRwZn2+eZbWPPidhrLoXYc1F4Dg4ZfJaJba9RigRplqcZEKfIaxmSJIWUUqRTGVBJEY9nmFQ/vSAdBVJbr41OL0YxAtS6FbbibCwwjzdWl4sgu5gf2VtfTT/fYrqra3ohbeO0xXRbpwuL6AkLFFcT5BLD/rOFtE9ipFkS2yIaSOAQq52djdwCyzFcFAM+CQtvRayuvl04g9vu++LsbXExvE+cBadFGoHp4qzu4uzvpDjr2xbuvn5GuCsC1fac7du2qZ8J7qT+WEOAuzhbPGx3UnDbzrzkpRCYEJHPZRJ/FtfJgSbKPdrmjqdvFsW7AFxCLApQgAIUoAAFKEABClDgnASqFikNi1PFiAhGIDIM1RGoHxHIsBc3AuiwiI7A64ggGs6cjiDzI9BsAnFHhgoUo/U1r4VT2qCwNW57r6IDimr9hGcL8XZBcfgw0L1OMQ7FKnttHzC6RXEhFEP1bQ9CsR0aMuTscnPI7m3BE6d1+nTvD9eDyNtnlFV9uH7/xwF8v35/FQSHIOiCoHbQYcQJ2p2gslYwDkEZghIEto6223zUwYuD66wgrXUhkc44kk7NfZcFkVXjTqjvAnyXg3Sqt+ddPXgcAsxdAu0GxCLbdrWSsCz9ek5/tPjmRRCwk1KsotiQAkNiwVzoEJwcE69DXl14LM4dE9EhyXUoFT8EVx5DFRkqI4qo26M2pIhXedgvR5MHFaV+j6ca1QRO3M5HaeYXwCnt1stzrW0PQV6V9Qq/ASLrBdiowGqIJPXsXQvyNso1N27553YRvnj8SApQgAIUoAAF5kegGQQOvTEOHaug3Ff8m65jlcLO1bP/19GnwCAwtaZYHNoC0y6NRWZ4cBAY7y+eDwvOcILw9GLSFp52aSw+7f42KL5+oi+HLUIbl5mLUXsu/FOrFRel83OAzu9eTreQvleANxbDON1C+iAE2+ujtAV1+MrsE1y0pXhyqP7cxhn3Rw4L1tm5BuE7UrynMijAmuK58WMC9AFlW1+sKp6bOC5oBreHBeg5/ZniSf2McXuPBbfLFnh2ZfisDUmnLesrsc/aVKSCHBXEeQXq2xRRBRD7mSU8dkAlbAMU18Z9VfvppaJSPC/2ONxvbCvlehmg83voZv9p9pPGl3PvP4XrK48133a3VqJa7RcU8n4Brpz97rglBShAAQpQgAIUoAAFlqOAWA/JYwo9LBZCtSCu6IioHwGiYa/5iDg3HAK4sd1iJMv9CMolS32dwgR8CH7UVBH1+BCw7RhUJGs8LBc3BGr3KTq2+LBGtuCslUtu2aDscvwONOakgoGw7hWshYSgsgWUOyH43gGHjo0hzI/2sDIsgskWVA6B5BGHqW6xU61RnaygHHXCS3ccSbd63w0n3arohmi3U3SriP3a0g2RbrtVaLeoFo+LQHJpOUtzbgsiYBXyJqEyqlAL5o4KZBTqxyAyCrhRgY76kFFhWbv2g6Abkrw2lMVtx+AwjGy0hqjLozZc//vsmCLqq5dgDqfk+3CyyVp4HIXijVYyfoF+x7PfLoewOkHa7+H7AdevkH6B9iNcrcKZ9ovX2zJXvgu7JJQjiO6oXaeKfyeA/VjlgHrJ5qI/LyvjLchXjzulAAUoQAEKUGApCEwHgZfCaDgGCiyEgKpg5tnhFszuP/Vs8H3FWsCC1h0QNALVFqRuBKgbi/lGQDqcIT5ihdcEIbsa9cU9SnBh+V+BT9tiCyALKurzNri4DfCdGkqNiZ2/3+mgnWqfas+FsmOuA6qdYs+r2GisRJldLQt6Hi5WOk7/OIfegl3lPc0d3qOl6Fj1pwD3QQiu5Vnq80DNXVCAAhSgAAUoQAEKLDUBC4QcEchhiByGWt9JPeydHLaypNaLMkvzI9BsGOWOWug1aVm41XrQw0J0FsQtwYeTnhtZts3+kxbMXaDgx0JLhnXT1yLgAgdsdyHoefRohHytg+W+5na17NguBx9WPA5TkxFUHKKKwFUjKFw5CYWoXaghpXBqr8eJQ5ZGcIkgTp1mWSQSe+RWTQyZ5JrVSpoiQ4ZUM0SaIfYZpCPFBDKUkeHgwxlwb4aBActMbMHLaYLJVZhtsQa1tWh21J2UmZwPO5REmoHkbLINbW1dSZ6GILI6CxbXA8kq3U4sQ1k7gNCjtL24lXCrou0O0qb1x/XXLajMLMel+G0qyimP16sK2NnuIYAL1SJ4KxgV1TGvGIWTUYEbBfIxIBqVLB3L4mgUmoyihHHU7M/VqJ3OPn1iSqOaQKOSQCM7t8MKNodqAvPTU3c2trvV/rboS3JcqMj6VfVCFV3nnFygXtdBZJ1A1ylcH6BlQCScfF+0Q6sHccU1+vKqYK/Avzu/rvzfQzD6c7o6KuUfAfy/tdNxZjMkbkMBClCAAhSgAAWWi0DrBIGbC9ItMdZuiSHDCbIoDpmeWXvoqd5NyQAAIABJREFUB1TWaqKxxFqTBFESA2kSFpx5uvIWNVGikqktzYtFtWoORV5ztpguZ7Dltk7mqLVlaEOOKVtuH8tRTXOU12W4EBl2WGmeFv0BY1H/hNYzqi3w3ChJNvOM8UYJskbA2XKJQ7D5lLPGG2XI7KzxEGAeE6SdMaJqB3y5M86yLo2lE3neBStLFnL0pdMBnUWvKwscS6eVJ7MeNtbvSsLzobdVCZCvi2SfyA5W7sOAWEl3YLcmsWYvV8F7AP1nABdIi/pV4odTgAIUoAAFKEABCsxGwNoOHVfAsnaPwOGweBwJgV2fHYHKYRe5w2ktP4KkMo5oxGO03ncyyj3izKNU9XhqiwUXi+sClyadzaTs3+aIUUENbRZyLefVNu9cxaochapFIhWVuALN26wyUahWpNIWKhvVKxepRKHS0UnVjUTb4LVNGierWnWjUAHJRSEcaGvvky71h/Z885XGnZnbnu4529Fpng8xnEZBMFtznnq//pw9HTIK66/bfUVu4dJ626pMUL8v1roqtKrK1FpWhdZUUm9z5e3+hJW1FcUYxDIf3Sh8PiYWUIssO9KNSqZjaayjqOVjaG8bxVMnAm+NtdKsDtpCb3RKIPnrFjqrl7i2QPJTh12outVYX55U5npYioDyjJOYMZEgidrgpR2ptMeQdpW8vTh5Ge2qvggkW2BZ0ObgrK9yPbhcvxVn2zZL6aplVZ4UnCuCdC5kW6pTy8AsMi/rV7UWThI2Cf1Vw+PGPuSkXqy2X9uqeL3InpcTGfRFH+3TXMUDWr+G3zfsu+Ph1cqg5wJ4f7p92P4E3l4P+y32b9+pGkQsr78G1RqAGlzI86+JPSda8/YcXLGNaBXwqZ0hER47e09UhWY10cjeWxPRamqnmnitQUpVxFM15L6GpD0LJ6HYN7hRDr5xQkqHn64qYJX4rLKAnZRyDIp+qyzwNQVes3iVBQa0hH50l0tY5WuTfapulUJWqZNVgK4RlQugug6QdSK4QKE9gLOT3ovjP52dW3xHGt8n+xtIZ3PSgv5Pp/Kh9PrSt+1PZLK7dq2HfAyir5nd+xf6zzH3TwEKUIACFKAABc6fQDMIXL596kU5on4gC31Z1cWx9X5FnocesKHfq/V+DX1Zfb0Hq/VxlcQ1erpaEZjma67o+Rp6tNqtxNAZ/V2t56stFJp9XJFI6AVb3xb2OZoAjf6uzvq92j8IJawPmgvQsEqtryob92c8Z4vLlXp53kW1gZyyyD7t4trW2prDuQzqc0BsgZ3XF9bTt4pcw4JIMojmIcBs9+09jZ7Q1mM69JourhJubZHuQ4/pxvO+0Y+6uY29lqeIkCIvekqLzzKUohqqWSZRZAuvVJCkNXtvVrUfA1KoT1Fqr4Wzxi9FDc8ixc4wxhbsd3XKF3g6s9mFjGYryd1Y+J8aWM6POZRFrBswyr1FSbJGxvLE8QztvePYFX4smb4MaFy+oHpJFsUvVvgLAOl1QE9YmKn2Aq4H0B4V7RVIj70OhLPN2X95pf5dw3lTgAIUoAAFKECBhRIQGVfVQwIcALBfRJ7xuR4W5w5LFB3O8toRxKXnMAnLqfQhaGKrV+s7OVi/X4YPWW0LWaL0dPO/R9twdLynnHR0e6Q9Ct+jufRYaV8V3wONul2EbvUWANEeiOuG1x4R+7e3lf8NGW+N9a7dKdbCxfq3CIaE9W79cXg5nJBaf60ZLCm2LwKv9f3YNhbULfovtVw2qM1wemU3c43XuF/chnVuc0t7VFztv/C8BQntNiyeT7mG1zxEJy1wrM0MzHopXZVRcToKdaPeuVHRfAy5jiGKLEMzXNMoH0E1HUHSNfID666F+jMz1/021pd2AnOjatbBhwXbt6PZQ/kHTmAeFIw7QV8fQunrme2b7PMnrYWTXXpOHo1V0goXq2xdv0xZkqtd7Dzm6Ruc+ry9Zi2f7GJ1siwv1i5lOx+6cRmdvlvpssBo/VK/Y881LyPFvVr3Kb8RhOrBQFvP9PONXtz2vGXQWus0u222TTsKdK0tqgTYxQKz9jfWzN7ceBy48NLp/tyntkez1mhWDt4uS+V3iwG1kww60T61KvHRKlUJV3jfp5GscuJDcBde+2C3Vii96OllR8h+L7S/dKz0cv02BP6LIH74fW/myQDTR+Zc74niM1me/R5ubN9v+4pur75JnNykihef6775fgpQgAIUoAAFKNBqAs0gcLQ7+xnAvx+hH+jMIGtj4XiaYGt4asbr02cGz4y8nhygPfU9zQDuSWfzNd5f3J70nlYjXgbjfd4F9swztsM8T7fQLhbd4ZXG9ie9r3itsTAPZ3Y311onL+Dt/fZa40zw02576mfM+Kxw9q5WRewMcJlQqPX5moA9Vp0MV8iEOHvsJ729Zo+taxd0wvroCJydPT4heW1SkniiJqUJ1MYn0dMxgQ2YwE/UM2pb/bDbYq8fUfgpLav3ubKM5RQuLPKtNLaVgwt9rkYdsq42uFpP7FyvhsBw3qNqwWHpcc7X79svANoLlV4R9IbXRXvD3mZ1Nm+ro3L8FKAABShAAQpQgAI/KCDDCn1WIPsBPWC3arci+x38gVpaeg7lkRry7hzxoEe2Jg+lmK1kqfWf/Lpl7S5gCeZbD3Wgu2d1kvu1GkerziKI2wh+NIK4Mx43AyOW32b5iRYYqQdsZ5vxxu/UggsU69lTgseNAPJpgse2rRPLHi2Cy+FxyCadFGBEgRFARqB+FNARERcee8WIiI6E3tPOjSDFqHN+pBb5EdSqIzjSM7q0spIXXJ4fcK4C9hvdHaGSQFfZo9NL2mV9p9WqiUG6IL5LvXTBSY+zTN0QttZVcG6VqO/TEMV3pZMDuacJ6Ba/6DT+/moEes919Gf7/mNw7p25j/5TOPFiQF3cXxtQyI0A+s52p3wfBShAAQpQgAIUaFWB6SDw7dWfU5GbBXhZq06G46bAGQWmF/C26YwzwBtnfTfLjtXPDJ95NnjIIm6UIptxlnj9+WLfVvLJFvcTtshXKzkmfhIWPA5B5pCTW7/vJrwFl4FxER2HRuOiOm5hVvE6nsZ+HJP5BErt4zh4ohfQkipDdqr0jLJkQ3Cwc4DH9zkMbSn6WzV6W1nw2ALJVurajzq0dzlUpzoglZ7YZ70a5z1A3KPehwCxU+lVgQWTe+00coWuEgskF4/tVPF56pN8xm8ON6AABShAAQpQgAIUmLuA/Zt5SC2DV/UAIOFWY9kvWX4gE9kPTYehnSmiIY9sVY74oEe1P8eVyIsAb8jGnL9LcbJjVzmqrs2zaK36fC1it0a9rHWiaxVYA5G1ULWGLmugIaOtKE9bZOIyiDt/R2Nl7WlmMNkykKUeIA5rzFMeNwPJ9SBzkbls1bgmikCyjADeCgCPNAPJIiOWkYw8nxBxE/B5OJlZVCckqowLasVJzLZWdZjA/hMnOy/pNebK+nqcNNsBjXEp2jE62VVyUZdK1qVa6rQALpB3qcadFsB1oSWUdmm9BRTUOkxLpxRr5U4N7aFChb3pCgCWmRuqCDQrAMz8e206U7eRsdtqh0Fwn0Den+1Mvm5DL39h6rIsjj4J1Z9puYoHrWbP8VKAAhSgAAUosCQFpoPAd2SvV/UDDAIvyePEQbWKwHR28smlxKazqU9TZmxmALpelqxxpnmzJFlY/E9JUWxrXFXGLXhs92GBY0ERQAbGQ2BZ3LhYzm6uE3DRuGS28Nfx1Cfj0KkJlCvjeO7wBMbX2cJ/fn9Ym+uxOrW8dQggw4XgsfW0al8nCGWt+4py1paBbIXmx8YTxB0dyNPeOJEezfwqRNKj6u3s5V5xSQ/UAsgWNLbgMexM5tX18lSluQ6T21OAAhSgAAUoQAEK/ICAtXgZtAzeEOCFHvBit/6AOLc/Q3wACcYwPuyR9eSIjnpU1+aIH/c4dmmOm0MbmXNv1zLwUAnrNveWpHONd9la9X6tQkIwV0TrAV23RtSCvGL/HqwUQV0rU3pSOdJTy5YudkYbv3IUOFVg5nqyXsq6uZ6sB5ZnnLzcLHt9mpObQxBaqgI7aRkTxQnMYt1lJ0IlrFAZy4LOoZfyhPd+Es6CyvE4IquoZa/pBPKsKi7KkMGHLH27lcSL1Or3i/66NVHrb+vRBo+qWt67h1MP35YjG9dw367j6rGxO8chaPg7Y+1au+/RKOveKJu8Aw4/FTryOmRwWAMXTji2+7Zm7KjfTo5H8OJQERdu7ZNVrKpVuF+y+1py0Jo1QnOaSWS3IbPVQTTLIkgSAXECrZY11MOKbWVaQubLarfwVt2q5CSydWbJ7sNpWe2+92W40O+2DJXi9bC9hH1IeIyyPR/2pVYG3lqpNf+OmhHAbQRupV49QKerB0yXdT/lZJUV94foy3nuP4a3VR61mUd3ZK8X7wdUmPCy4r4JnDAFKEABClCAAkGAQWB+ESjQKgInnTleX8SH5xqL/MbCPvyOdpp+V6f2uApZzTWBBZTVFv3jtugXwSOS6x+k15f+cSZN5U7dOpXVOoDSEFbjGN5o3YXn4Ue7c/G3APK9cKF3FR526Nsudu4zanAI5asHHcbXCPLjLvREtuzjzMXo7OhK8nS1d241FKtV/WonslpVVwO6BnB9Krpa1O7LaggqLFl9LgeK76UABShAAQpQoGUFFFWFHhSRvQD2iupeddgrcHszzQ4gTcfR0ZVj9JhHb1+OwQMeGzdaxmI+Lz14v3S0qzzZ1Z+Xo/WqfoOq2+CgG1RkPRQXWJBXNVSKsUDKjKDuSSVLp5+30AlbkbTs15EDn2eBuZysXPR4+sGTmk9u01QfYGOdOPMcj9M9Z5vPeL6xeXOdeco5Io3ni5ZSjR7XM1DqncWK3tfFNs3OY/Xnmls3upDNfP50z4UevcVnFRm0M3c63af7Bbepv2c220wPeJ4P9srYnYrc5DX+AnZJaO7sdqfvFfh3AtK/MgQ4SwpQgAIUoAAFKHCyAIPA/EZQYCULnLroL84Uz6D4W3Hy0ezZ+P80S4Tdo1HpudqLMye7ALxWRLpn9G+2MtfDqjgO0SF4DInIEKBD3uuQQIbseRe5Y6nzQ6iVLZB8HDuktij8jeBxs3Q1XAgcN8pWh7PHhx1KPUXmcYQOpGlfLH6NqqxWp6uhMh04dq4PFjC2ILKE7JJG2cBFmR4/lAIUoAAFKEABCsxRYEKBZ0SxD+L3CmSvKvY6lb1pnDxrGX/IkSNDjrWhJO38BHnv3ltp03Vrs6l4g4/dBgvyhgCvygYAG0SwXhFag8SANkoyF7dSz9SbDvzOccrcnAIUoAAFlpOAQh8X1Xflu8p/Gk5Y/6JeELn0MwB21E8SWk7T5VwoQAEKUIACFKDArAQYBJ4VEzeiwIoTSAH8I9R9Kq8N/xnesXokCAz8TYy1r9ziItkpgjfNOJu2cUZ4oyTZD94WAeZTn7f+VzmgVs56RJ0ch8owVEfgMCyQYQ+71WFAh0XckOQ6lEoyhAhDyL8zil0vt7Eu7CUEje91WPtGwVHr2rzPoWOLYMpKjg06lNcUvY4tYJyPOviuMlBbFUdutXq/Gs6yjC1o7MNtkV1smcZYrRY0Dtkr7G+8sAeRe6cABShAAQqseIExFey3AC9U9ipkr0i2rx7oPQQdmUKe56EvbxU5NtYDvTvs329nUf3lnnsiHHptX1Ipb/CWwQtsOFGYc71ovhGQDercerH+u6r10szNvruWtTsz4NtIzVvxB5AAFKAABSjwAgKqf5Z7uRlvK33Htop3p69W6McAvJpuFKAABShAAQpQYKUKTAeBb6/+nIrczJ7AK/WrwHlT4AcELMPjKVH5YpZX/1/c2HkobDGgDhegx8XpmwR4BxSXzoOdBZFn9LSyPsXWo8o6MYmHhp7IFjAunrdbe85eg09FMQZgWGEln+yqIYAM+BHv5LjADSPLRyTSYcnyodS7QSSVo9iJyYUpaX2ipNhAKBTm0A9p9qnKGz2OLVjcKFFt/arGE6Rxdwy/RlHqg/rVCr/Ghaxj6QtBY69rRHR10dc4ZBtb3yheKEABClCAAhSgwEyBYQWetkCv+Hyft7LNKnujCHtrcekIJlFFN3L4kNeb46mHPbZvz3G2gd7duiaJ0ou9uq2a51tEZCPEsnh1A7z2Q6QdsH6bGtUzd4vbIns3goiEEqu8UIACFKAABc5RQKC/m6F6G3Z1D9quot21t0Lwvnn6zeIcR8e3U4ACFKAABShAgcURYCbw4rjzUynQKgIeghEB7s4k+SyuC73ginbid6McpbWfV5XfEuCqRZ5QEUA+XdBY6sHkZgA59LGy7e06JiLPqfeDgAwKMOhFjgI6KOIGBTqYwQ+iUjqKygKXr7bg+nYIrER1Fa7Z29hKU1dCke4i09j6Gidd9mNpT+yzCzWWdeplHTS7UKAXwsk62GOHdVBcCKBtkY8NP54CFKAABShAgfkXOAbgCUAfFcWjKng0ytNHa0nHYaSohbLNvfVAbw05Dp7I6h2wk+fO4nJSoFcvFshWiL8YwFb790g9a9cyd09XrpkB3rMg51soQAEKUGBuAgrscSq/me2K/yKc6H3LsZ6ot/NWOPxbKKziBC8UoAAFKEABClBgRQowE3hFHnZOmgJzFpgCcG8u+nHsLD/UfPc9Woqfq/6EOvc+AD8CoDTnPS/uG4qA8HSp6npwOPxIWs86rgeMVVIrS63AIJwMhkCxylEPhGAx4Acd3GCaJEcxhkEcO5GdfLY/ts7GZGZf49K+CLWyQ9ZfBIq7GqWpQ5YNg8Wz8eQ2FKAABShAgaUp8DzBXhxG3FGFH8wxvCbDSCjdnJ31vz3mFuhtBHztlkHepfm94agoQAEKrCwBcX+YI/oYdsr3beLxF9If1RgfheqPriwIzpYCFKAABShAAQqcLMBMYH4jKECB2QpUofpXzsnvpDtL32q+abcmiaYv9Q5vh8rPArpqtjtswe1m9jQuAsVSL02tdj/0zCueVz8pIsdC0Bg4ChSZxT4Ej3VQInc0ZBm70iDG8RzeIdUF8WCweEFYuVMKUIACFKDAPAssfLCXgd55PmTcHQUoQAEKLBGBIQjek08l/7Gxrna7a+8Q1fdAZNMSGSOHQQEKUIACFKAABRZFgJnAi8LOD6VAywqkUHwTzn0i743+CjtkMszkHo0wPLXZ+fitAvxK6AO30i9SL089XXq6HiAO/Y1PzTi2xyOwgLHWy1E7Cxi7QfE6COeOFqWp80G46iAOdI9gQLJ5JWaweF45uTMKUIACFKDA8wgsbLD3K9pRmqptySW6TL1uE5WLX6B0MzN6+TWlAAUoQIHWFxD535KmH8xubP+GTabttomNtVLyaYj+Qr0HfevPkTOgAAUoQAEKUIACZynATOCzhOPbKLCCBTIFvg/BZ305uRe/Is8FC+tp23es05W7/o2DvlMhL1rBRmcz9Zm9ip8n49gyjFUhalnGg+r1MEQOieohb7eih0Tcocz7QyiVDqEDo9ghVh5y/i6zDRbn1dVxHG1S6GYR2aReN0Nlk0A3q8NGKDrmb1DcEwUoQAEKUGDJCQwr9HEBHjm5Z+88lXHere0lV7so99FlivxyEbkMKpcB2ARoByARoPEp/XpZunnJfU04IApQgAIUOFcBgdyaIf40dslB21f0xanXiXMDClxzrvvm+ylAAQpQgAIUoECrCzAI3OpHkOOnwOIIWFbrERF/Vxbnd+DX2vc3h3G3VqJa/rMq/iZR/NDiDG+Zf2ozy9gCvFrPKm5kFzd6GIfy1GOhFLXIIagFiOWQV1cEi1UPZ1F+CNXyIbwN4xCxIPT8XeykgB+Hwx5EuBAORxEhHoqQr3KoIMZkbU0caxEkVrdJrUyXYrMINimwEUD7/A2Ge6IABShAAQosqMAgRB6B1z0K7HEqezLE+1DB+Dn37P3U/rZyZe3mzMnlGsXbxOeXIwR8dTOAzlOCvTEEDso+vQt6tLlzClCAAhRYMgLhhCvRd+fPlv8UA6E1E9wd6QdE9d8BWLNkBsqBUIACFKAABShAgUUSYDnoRYLnx1JgGQgoFFMQ/Mc89p/EWyqPNud0j5bi49UfU3XvA/BjAErLYL6tOIVTs4unA8YiOayPcShNrSOAHIbgEKCHQ2YxLMPYHXLiD6VRcggRDuPNMjVvCDODxOWDEbJ+hxgRopEIqYshpTWxc/UgsWxSeMsk3gzRTVDZAEHbvI2FO6IABShAAQrMUkBFnhXoQwLUA774bprVnkXcMYk2ZDiODBciww7739c5nGB1995Kudq/KXO4TDW6TGDBXncZFBcB6Kpn9DYyexnsneXx4mYUoAAFKLDsBf5z7vUjuKH8oM20dGf1xXmOT0LktQBPilr2R58TpAAFKEABClDgjALMBD4jETegAAXOIFAF9E+dl4+mN5QeaG67+9tJ4q+6wju8HcDPA1hFySUrcEqwOJSQtuDwzCzjXFSPK+RQyCwWPaShFLXdxyHno0Opx2GkGMQ7pHrOMz0pSIwIGaaDxBolyJK1URRtUvGbnNfNIZPYYzPEymBivbWCOucxcAcUoAAFKLByBRReBU8LdE8I+HrsiQTfrUnpCDCUYmRVhnIj4DuH1gv3aKkyho1prXq5irtMgMsBXAboVsB1hhLOIhH0pFLOLOO8cr+JnDkFKEABCjy/wKQCN/ksuQs3ilXBQrS7+ksC+W0FthOOAhSgAAUoQAEKUABgJjC/BRSgwHwI1KD4O4H8+0zi/w+7JA07vUcjDGGDQ/ZWAd4MqJX55aV1BSxYnEOsN/GM8tN2355D+BG8JqJHFXoAKvsVsl+c7BekB7Jc9kPKz2CXTJwzgQWJ+xGhCoeylZoejJCtcSGTuBqVECdrI7WexH6zsz7EFiSGXf1mQPoBVM55DNwBBShAAQosDwFFVQV7RfBd8bJHI9kT59nD1bj8HCZQBHtXncjufRhZo9TkrCa+W9fEyC73qleIcy8BdDtULwakOwR5HSIoZvbtZbB3VrDciAIUoAAFKABAcZ+o/FZ2Q/z1UH3jHm2Lh9JbFHgLgA4aUYACFKAABShAAQrMDALfkb1e1Q8I8DLCUIACFJizgCJTwR4R9+lco/+GXTIc9mHBuovR5ibTf+Og71bItjnvm29oNQHLIK5nE8+8DUHiTKDPWXAYovtVZb+oHhD1BzKR/UhK+/EW62U8hxKap9N53iAxIuQoJ0j7vehW9bpV4LZC7BZb672J+YNBq33jOF4KUIACsxcYU8hjIrLHsnyRY08WZ99HWjkegr1dyDCEDDuRQWb5v0UD6iprpjaliVyhSF4iyK9Q4AqxyhQi5SLQGzJ7GwFfBntnf7y4JQUoQAEKUOB5BNzn8jT9JH697SnbINldu9ZDPgbR10BZCppfGwpQgAIUoAAFKGACzATm94ACFJhPAcsSPSAqt2eIv4xdcrC589u0HFVqr1Mvvy3Ck03mE70F91VkEosFiC0wbGWnp29F/ZCKHIDAAsT7vQWJBftzJ/uRlvbjCIbnlIl1OiDLUn/44QgXbbc8rChkY40gQoIS8vTCyALE0K2ibquV6BSRLQpsAdDZgt4cMgUoQIEVKiATKvq4KB5wigfUyT9kcfwkpobHUE4zDE9leNnGFK+xKhezDPh+RTtKY+OX5Iiu0Mi9RIArFLJdgL4Q7JUQ6G1c3QqF57QpQAEKUIACCyqgwKOi7r35oejPGmtDd3vtehH8JoCtC/rh3DkFKEABClCAAhRoIQH2BG6hg8WhUqBFBCygN34icPblHP73savyRHPcA1qK+7MfUfXvg8hrAJRbZE4c5vkVKMpOzwwQnyhVEYLGoQy1DgPyTAgSQw/4UHLa7XeR359WkwM4jGMYkOysh9zIIi6F8HCE41ZuOvQljlHBBRHyrQq/1VnmsEqRQRx+aNDus/5MvpECFKAABc5VwCv0KRF3v6h/QFUfyCN9JGT4KlK0I8NTyHDzHAK+p5ZzVn9l/YflrhmB3kbAl9m953oE+X4KUIACFKDA7AXuzjX5GK6Xx+wtbXfqxppmn4biXwAazX433JICFKAABShAAQosbwFmAi/v48vZUWAxBaYA/HEOvQW7ynuaA/kbjUuP17bnKu+Aii3Q+hZzkPzslhTQ6QDx6cpO6xgUByFuv4ju97k/ICL7XSxPp6VkH548hyDxaQPEwxEiFyErr42SaItCtjrNL1a1EtOyVSWcid4DsCRZS37bOGgKUGBJCijkoMDvEbj71fsH4qj0D1WHQUwcy5D1peiYQ0lnlnNekseYg6IABShAAQqcTkAFTwncu/Pe6E+wI7QcQnRH9V+J4gMKeQnVKEABClCAAhSgAAWmBZgJzG8DBSiwkAI1iPy1eHwk2xXf1yy1aKV4n8OFLs7eKt6/FZCNCzkI7nvFCVgm8YzM4ZMCxfYjwTCs/7DqPoXsE9F9Ivm+LMM+XFQ5iJ+W6lmJzQwQDx6OUE4ixFGEjh6H8eqaWLDFi9vqQqlpbIXKVhQB4lUAWDL0rND5JgpQYIUIDAF4BHD3Q/wDLscDKZJn4IaqwKoUB2HVH7JZtQq4556oPPT6LRniqxX6UoG/kuWcV8i3iNOkAAUoQIHlIvBHuehHsLP8kE2ofbf2V5F+EsAbrTXwcpkk50EBClCAAhSgAAXmQ4BB4PlQ5D4oQIEXEkgBfBtefy/vKP05ftlKRVtHchXccbAtwppfEsV7VHAZGSlwngSmy003ykyH8tOhBPUEBM8Cuk8g+7xagNjtyyXfh3Lp6eb3d64DtQDxj8NhDyKU6+WlrQ+xXSerfbHDRZq7reL0YhV3qUC3qeJi9iCeKzS3pwAFWl/glD6+kdyfleIncez4OFb3pjiODH97b4Z7d4TMnzNe7tR1cV69ykOuFsjVKvpDArcGUPuReGb/XpZzPiMmN6AABShAAQostoAchsh7897oP2OH1Gw00Z3ZG0T1g6p61WKPjp9PAQpQgAIUoAAFlpoAy0EvtSPC8VBgeQpkCn0SIp/zcfUC1ryqAAAgAElEQVSP8GtdR5vTvE3LUan2Myry2wJcvTynz1m1jIBAQ9/h0H84lBbLMR0oTgU4opC9ENmnFigW2Zd7vw/R5D4c6D4+qyy0UzHshIivITopQFxFjDaUk2q60YtuE2CbApcJZJtCLmX/4Zb5RnGgFKDACwvMro/vQDhJx07geeHLl452JWnPZbng6vBvCpGrodhkrQJPCfqy+sKZLPk6BShAAQpQYCkKqPzXXPXDuKH0QBjenbouytNPQPAvAZSX4pA5JgpQgAIUoAAFKLCYAswEXkx9fjYFVpaAB3BMIHdlaXY7fr3tqeb0B7QUr8tepQ6/CeAnAK2sLBrOtoUE7HtcBIebgWL1UOQiOKbA03DYq97KTMs+cbovS+J9aMPRxpnqc5qrlU4HIgwdjBH3F5nDiiTRdL3P3DbR/DIVbAOkuIr2Qtl7eE7G3JgCFDiPAjJyolTjQyK4T+G/GaN0/1n38T25rHMR9IVaVRHrwW4Zvo1MX/t7lBcKUIACFKAABVpdQDGi4n/bZyN/iBsvGLPpRLdXf0EgH1LBS1t9ehw/BShAAQpQgAIUWAgBZgIvhCr3SQEKPJ+AZfFMAe4/5YhuxS75XnPDv9G49AQuz336Dih+EUAfGSnQYgL1MtPN0tL1QLEFjHUMimcA7BPoPo2iveJ1X+bifejGM9ghk3Oaq5WXtiDHdkQYHYzh1hQB4olafxRFL1LoNlF/GcSCw9gGxWr2HZ6TMDemAAXmRUAGAfyjAPepyH25pA8hrgwhQooKUjw8yz6+NpYzlXVWJBBYwJdlnefl2HEnFKAABShAgaUmoH/pIB9KdyXfDBVCduuaSNNbIPJLgLYttdFyPBSgAAUoQAEKUGApCDATeCkcBY6BAitPoAqR/+FUP5LuKt3fnL5lPQ5NXOAQv1Ug1wGhhCMvFFgOAhYgns4inu5BbIHiKSj2Q/RRVXlURB7NXf4oSqW9c+5BbMHhfkQYRxx6D9eOx0h6I0jtgiiJLlFIyB5GI3tY9YJ6xtxyMOYcKECBRRZQyLMCfMeCvnC4L0P8fXiMAkjDdScyCMs6L/Jh4sdTgAIUoAAFWk9AUDtR8GjAZ/HteJsM2QSiO6s/JzluVpGXtd6EOGIKUIACFKAABShwfgSYCXx+nPkpFKDAqQKCGoBvCOSWbCr+Gt4h1bCJ9Ue9FxU3lP6yA96twIuIR4FlLdDoQwzJALW+l8WtyOS8B4dLli2MGLHl4Y3GKJVWxx4Xe3HbBM7KSW+DZRBDLgRQWtbunBwFKHDOAgrsFcU3neA+5Nl9qfp9yDsmkCHFCFLcbJUQzhz0rXxu6KK01P5yVbxc4FjW+ZyPDHdAAQpQgAIUWGYCir8V5B/IdlX+Nvzb4q7hvsi3fRSKXwbQvsxmy+lQgAIUoAAFKECBeRNgJvC8UXJHFKDAnAUUmQoeFsFn8iz5L40zesN+7t5biWrrf0Eh7xfgyjnvm2+gQKsLnJfg8IBD/+silK6JYP9NDsWIVkXIq6tijbZ40W1OcZlacBh4CSD99T6bra7L8VOAAnMXSBV4LGT5Cu6LVO+rpaVn0YYaHFJ0nCjvvEOsZ/oLX/6Hlkv7a9ty+Guh8goV9woBNgBSAjSxvucs63wmRL5OAQpQgAIUWEECgpp4uSXTqc/jhq4jNvPojux1onqzil6DEynCK0iDU6UABShAAQpQgAJzEmAQeE5c3JgCFFgAAct8PGgdfTJN78YN7dY3tbjco6V4JPtJ9foBKF7JnqYLoM9dtp7A+QgOW0b+hxHhon0xoi1Fv+EpxNDaukixXby7SuFfCsFVgGxg1nDrfY04YgrMQmAcwCMIQV+9L47029Vq+QgUKXKkOHaixPOAWJn7F758argvbi9d4RG/QgSvUOgPCbCmfkJJUr+1Pue8UIACFKAABShAgR8UUP3zXGQAB5NvhX977NaeCOlHAPwqgE6SUYACFKAABShAAQo8vwDLQfPbQQEKLAUB65c6Ca9/kjvcgl3lPc1B7dYkidKX+RzvAvDTALqWwoA5BgosOYHzERy2nsN4OEb/9hhVxGhHDMHaKMtfLKpXqcNVUP9SQKyfd3nJGXFAFKDACwkMAX6PQO5TwX256ndRKj9nxeNROZHl+zCy2QR9226b2FirlK7WPL9WnLwCqpdBpBsicTPTF8zY4VeRAhSgAAUoQIEzC6jIAYHelD/7zL0Y2Dpl74jumHq9wH1IgauZBXxmQ25BAQpQgAIUoMDKFmAm8Mo+/pw9BZaagPUJ/kcIvpC75L/hrXIsDPAejTBU3eIQ3SDQNwFYt9QGzvFQYMkKLHRw2ALD/YiwCjEOHUvQHsfIyqsj4HKR6CoVvUqAq1SxBUBlyTpxYBRYaQKKEYh8V+D/Tl30t7mkDyGvHAdOZPjadSeyM/bz3a1JKatdmsfyCgWuBWClne0kEPuzztLOK+07xflSgAIUoAAF5l/g7lz8LdhZ+b7tuu1O3Vjz6ccBvIHViOYfm3ukAAUoQAEKUGD5CTATePkdU86IAq0uYOWhD53oD3hnVonvwq9IUR7aAk09x7tde8evCvB2ABe3+kQ5fgosqsCZgsOqj6jzDzmPB7Oo/CCewSEMSDarMQ9Yr+GbI4wjRg+KrOEIfZFWL1OJrrKsYZEQGL4YgrZZ7ZMbUYAC5yggY4A+IpD/o+L/Lo9LD2D4+DG099oJWLMN+vbEMbb7LL1WoNdaBo5A1hYlneuZvkB0jgPl2ylAAQpQgAIUoAAUuN+J3JT1xn+NHZIbSbS79isC/JYCl5GIAhSgAAUoQAEKUODMAswEPrMRt6AABc6/QFEeGvgPufrfw/WVx5pDuFsr0VT+iyL+/Sq44vwPjZ9IgWUu0AwOhyzADF5zCDIBDqvK91TwoGTpQ7nmDyIZ3Ytd6ydmJWJ9hu9AfFJgOEFv7LMXeeQvFZWrxMlVClwCRces9smNKECBFxKYUOD7orgPTv8uhn6rmpSPhPLOTz6c4ubt6Zkyfdt3a3/V5S8LpZ3FvQLQF0OkB6qNXr4xAPbz5feQAhSgAAUoQIH5FRDUROXjmY8/hxvkiO28dFf1ijzHLYD8c4sHz+8Hcm8UoAAFKEABClBgeQowE3h5HlfOigLLRECmIPonkejHateVv9uc1G2PlaPK1p8E/Aeg+Cf8AXqZHG5OY6kLeAA51ILDJ3qDwq46ApUnxMkehT4kXh7MJH4Yu2R4VpOxwPDXEOGBAwl6KjGqSYxSuTv28iLvcZW4+Erx/qUqeBGAzlntkxtRYKUKKKoKfUycfBPivhEh/0YtnTwEraVYu7Y2m56+7V8aX1/Nyy9XzV8tkB+B6sWAtIdM36KnrwV9ZaUSc94UoAAFKEABCpwnAdU/z0UGcDD5FgbE1iFwd9Z+Q7y+G5CN52kU/BgKUIACFKAABSjQ8gLMBG75Q8gJUGDZC9QA+d8S4SPZgfjvGwtA7NYkQXq1R1gEvpYBomX/PeAEl6aAZe1babZ6UNhupQbo0xA8qDiLctKNwPA+xJhADBlOUOnpjPPsEu+tv7CGrGGVUAKua2mycFQUOC8CqQoeF9VvO5H7RPTvalI6gCpqyJHi2InevvUfTZ9vNCHoq+VrNNdXCfTVgF4CSAcgCaAlCByUQd/zcjT5IRSgAAUoQAEKBAEVOSDQm/Jnn7kXA1un7Ll4d/pqFfwuVH+MJ4Hzi0IBClCAAhSgAAVmL8BM4NlbcUsKUGDxBFIA90P1k3k+/Oe48YKxMJSBv4mx8ZVbXI63CaJfAnTd4g2Rn0wBCswQKALD81VO2gLDH0aEi+qB4XbEyCY741wug4tfroofBvwPA7LefiPikaDAMhXIVfGkCL7lgG8B+PvUV/eiNDUJN5biqS21MwV9276oG2pSvVohrxTnXgXgRSf+t9Wy7K2nbwLRiEHfZfrt4bQoQAEKUIACrSNwdy7+FuysfD8M+fPaGSe1D6rKdQBWtc40OFIKUIACFKAABSiw+ALMBF78Y8ARUIACsxKQTOGfhMjnfFz9I/xa19HwtgF1uGC4x0XtvyrQtwOydVa740YUoMD5FpjnctIqGECEbiSIjyVo74uTLN3kHV4Gjx8WwQ8r5HJAmS18vo80P2++BFSBvZbpK3DfArJvZlJ5DDHG4JCiAyl2iJ1w8byXtjt1Y02rV6vIK8TLqwDZVv8zUfT0FTDoO19Hi/uhAAUoQAEKUOCcBRS434nclPXGf934d050x9TrRd2HFLiabSnOmZg7oAAFKEABClBghQkwE3iFHXBOlwItLuAheE6gd2Vauh275OliPiq4G+WoWnuDiLxPgStafJ4cPgVWisD8lpO2k0L6kKAXMXIkmJrqjaLk/2fvTuDtqst7/3+e31pr73NO5kAIgSAgKIqCyiSjgMyDY0tsvW2tAwSkev/1anttqxyrdWqrLRQkgFK91auhFxWQQRCEIAEMCA4BFYEIIQlD5uScvddav+eftc/JIaOQkDN/Fy9enJysvX7P7/1bCfvsZz3P79VGeahHDsXCIb0dA7Sn6Wi5w4bZPN3sKYvxfrMwF+eeIsl/TWhf0Ur6LljXbr2zar9u1Z+bLR7tX/M9mmV5kLsfYu5HgL8KrHoQQknfYXYvKFwJSEACEpDAqBNwusz8i0WsXcJ59nQ1/9YDbTH/AvDHQG3UmWjCEpCABCQgAQlI4CUKKAn8EgH1cglIYMAFqg+/uzG+Vbr/CzPrD/dFcOFv60n73ifg8RM4b9RTwgO+NhpQAjtKYLN20g4LDR5wj/dFj/MI3b9k5uQVf3DAqo30ZaRMImUxGWFVltXb9iojh5jHQ83CIV61w4WOHRW4riOBbRRYhfMrM5vrMd6dBr+v0ag/Q0HOSnIuoMS2nvRtu6JrzzxmB7mXhxjhMKCqfh+Pt6p8Vem7jYuh0yUgAQlIQAISGEwBv7pM7DM8+dkH6eysugiRzGq+x+DjDvsNZmQaWwISkIAEJCABCQxXAbWDHq4rp7glIIEG2HUh8X/KP1D7WR/HLM+ykB8c3f4X7qcC1V6HOiQggeEvUH0QVAA5ZjkeV4P92s3nWZL8tPRkHk+ykE6rztn6MdsTFpOSVAmyFRm1tp2SMn1tq1qYVqXwwcBOw59LMxiiAlWL598ZzA3O3QTuykP2e5bRYE0r6Vvd31ut9G37StdeeZId3JP0tUNofSBqE8Cz3sRvogeghujKKywJSEACEpCABLYq4PALI3y8XDTnJjqPb72fr83yA0prfh63U6p8sPgkIAEJSEACEpCABLZdQJXA226mV0hAAkNHoAk2xwKfLWI6h5mWt0Lr9JRdG3sHCx80eDewy9AJWZFIQAI7RMBwvGqNS/XnvpUcdveFhv3MYV6kmEez/Vd82Fb+wfHWVwu32uUuy8gm1dJmsW+0slUpbN7aW3gv8LYdErcuMhoFloDdbx7vJglzC9KHCM+uIKzOuf6nOVfN2Pq+vpf71LQs3hCNw804HPf9gYlAqqTvaLyVNGcJSEACEpDACBTYQhtoLvaxISv+1mAm7lNG4Kw1JQlIQAISkIAEJDAgAqoEHhBmDSIBCfSfgOWO/8LMv1R2167tS/hUe4NOZ2Ioi/cafj6wd//FoCtLQAJDROD5auFWcthXYeHhKilsMc4ru+M8lrc99aKqhdeQEZ/NaOyckjV3TTw5wPBD3f1QsAPBJw2ROSuMoSewBmw+5nfj5d2p208bY+tLqJEzhZzj/kCL52/4mKw737/0eIR5ONytal3O1I329AXtaT301lwRSUACEpCABCSw3QJbaAN9WeNPzPk7x16rLifbDasXSkACEpCABCQgAVQJrJtAAhIYCQJVFdXvzeySIm/8F+ePXdwzKTe+9GRbMnbqH5vztw6vGQmT1RwkIIEXLdBTLWxVQrjqFOCFwxMW/QEP9tMI80iz+bzfVv3BK1YPlexPyoIlGeOnpjTXjknrtVfEyKFVYhhrJYan9ybqXnRwOnHkCDj+mJndHWAukbm5ZY/TThdt5MxfV6neaa197bZ01Gd171NEO9yDHY5xhLntCd7eez+lQBg5UpqJBCQgAQlIQAISeF5gS22gs680D4vGZzDerDbQulskIAEJSEACEpDASxNQJfBL89OrJSCBoSMQMVaac2URyos4u/2xvtAu9HpSb5wI4RMYh+Gqoho6y6ZIJDDgAlUyrq+FNPhKLDzkzjwjzitDbR4TWMQM23qL3uoBk04Sxj+ZMWF6qy1vRr5nWXKkYccCR2O+q/6uGfC1HbgBzZ4Bf8Dc73ZL5pae/4q0bRmBnDHrEr9/6P7ZeovnrDfxqz3vBm4lNZIEJCABCUhAAoMlsKU20LN85zQUn/Do7wEmDFZoGlcCEpCABCQgAQmMFAFVAo+UldQ8JCCB9QLdOLNL/AucW5/fxzLLszQtDvEifhTsFGCMyCQgAQlULQOerxbuSQ571VkAqr2FfxqNeSTZwy9YLTzbE1otpMkoVtXT0P5qSo518yopfDCg9tHD+3brcnjY4G6MuSnZPQ1ftgQmVfdMzjkUmPkWp6gWz8N75RW9BCQgAQlIQAL9JLCFNtCXNt9r1uri9Uq1ge4ndl1WAhKQgAQkIIFRJaAk8Khabk1WAqNGoAF+U3D7dH5ubV7frDs9re/WeHlJ+KC7/Sn4LqNGRBOVgAS2RaC3WrinhTSwHPzhnmph5pVem8t59vQfvGCnp+xPxjJqJExMvHy9xXgsxlHu7A+M3ZaAdO6gCCwBm2cW5kCcU5TpI8Rn1jJlSlMtngdlPTSoBCQgAQlIQAIjRGBLbaDTS/M3eeBTuB+jNtAjZKE1DQlIQAISkIAEBl1A7aAHfQkUgAQk0E8COc5ciF8o64tu5b17d7fGqfb2nM7EEIv3mcfzwfbqp/F1WQlIYOQIOFiBe9GzvzAN3H7lxDtCEm4v0vR+3mvLtzpdd+MyUtqpUZLRYLck5FVr+mMMjnBsb/C2kcM1fGfi8FuDOwlhThqSuxp1FvE0OdNpMoMIW6n2VYvn4bvoilwCEpCABCQggYEV2EIb6Pavrd2jWdT+EfcZ4B0DG5BGk4AEJCABCUhAAiNXQJXAI3dtNTMJSKBq62o237B/L4vku3zQlvWguPEl2pKO/Cwz/sbhNcKSgAQksI0CBU6O0QSWgT3g+B3RuJN8+UOcv8vqrV6vehhlMhkJGUaWWf6K0uxoCxyBx8PBpqn6YRtXY7tPt1UYP68Svx7SOWXZ/QuKtqWU5Cxdl/DvtKoqfPPjSm/L1uT7l2k8yghHuHGIOVN79/St1rXa19e2Oyy9UAISkIAEJCABCYxcgW+V0T/Hks/Np7Oz9V4rXNr8oBkfBfYeudPWzCQgAQlIQAISkMDAC6gSeODNNaIEJDCwAiXYIvM4q8hqX+P99lTf8Bd6PcnKk0jiJ3AOG9iwNJoEJDCCBKq9YKu20VVCODf3pxy7F7ijNJ9Lo/YYH7bGVue74X7C3WvGpFn6WtyOdqdKCB+CsdMIshr0qTi20Mzuteh3Gn5H3p49RjddL7i378W+a5KWBzt+tMHR4K/obeudAWn1+eWgT04BSEACEpCABCQggSEtYDeUBZ9hSnoPM6ysQk1n5Sc7fgFU7331fmpIL5+Ck4AEJCABCUhg2AmoEnjYLZkCloAEtkOgauW6Fvevl2X8Mue3PdJ3jVmepVYc6lRPHfvJOGO24/p6iQQkIIENBXr3FG61jq6qhR8x5ycewk/KZnIPU3hq/YdeW2AzbvOE3yyqQVtG0TElqaWvN/cjiP5GhwMwxot7WwSsdPzXrb19Y3lnit/TaK5ZwrjJTcaQb3UtZntSW9rcr6iqtJ2j3DjcnF2r6m2wDPMEV7XvtqyEzpWABCQgAQlIYBQLmN1tXl5QLKrfSqdVD1BSu7Sxf2l8Duz03ofqRjGQpi4BCUhAAhKQgAR2vIAqgXe8qa4oAQkMXYFqX+CrE/zzzZn1X/SF2elpfY/GPkUZzsf5E2DK0J2CIpOABIahQFXl0JMQxrrAf+Xuc0Ia5hZl1zxmjn92q3Oq9hP+FBljyEiXZ1n7mD1jwiHEcJgRq6RwVY2qfdM2B1yO8YCZzSFyZxHTXxFZwZR1e/vOX1e1vbU2z1/3ndJG8YZYxqPN7GjMXw02vpX0xauKX1X7DsM/gApZAhKQgAQkIIHBFXDs1xbjJ8u89v2+DjmX+9S0zD/uxl8AkwY3Qo0uAQlIQAISkIAERqaAKoFH5rpqVhKQwNYFmpjdEsw/nX8guwezqo0rVHt0TmNyoHifET8ItqcQJSABCfSTQM9+wlVSOPAc0R/wEO4Klt5TRH7OTFux1XE32k94RZYlHa8sWxWq4TCIbwRe1rsvbT+FPnQv6/B7M+4OnsyxEO5o5iueIJnQ4JU0OY6y7+/7TaZQv6J736JIj3SLR4EfY9huraSve017+w7d9VZkEpCABCQgAQkMFwF72uGLMU//k7+y53p//k7Dbvn55vx/QPWztw2X2ShOCUhAAhKQgAQkMJwEVAk8nFZLsUpAAjtKoEq+zCMJXyzL5IfMtLU9F3bjS7Ql4/J3W+kfc7P9dtSAuo4EJCCBrQj07Cds1sS9MHjSze9zt7tj4F6ay3/N+bus3qrehvsJNxmfJOWBFstjCK09hV8HI7h1tNF05yGDOViYk6XJvG7nGQI5C9btz7y1at9ZPiENxYExcpR5PBqzA8Amgdd6E+iq9tUfVwlIQAISkIAEJLBDBCw390sKz/6Nc1mw/qG85LLGn5jbxx1eq04rOwRaF5GABCQgAQlIQAJbFFAlsG4MCUhgtAoUjj+C2UXRu2dv1I71Qq8n9fKtTvx7o5VE0SEBCUhgoAQiWG/raK/2SnsE514S7imj30uj9lhfC71NI6paR19G2pvIzLKUV5RFfrRhRwNHg08dqEn04zhLgZ+Z2R2U3FG0pQ+TsIo2cs6q9l/u7e6wSQBtV/ieedE83ENyFB6rat+Xgbf1WlVmqj7px0XTpSUgAQlIQAISGLUC3yrJPs8ifrX+Ab300u6T3MIngSOAZNTKaOISkIAEJCABCUhgAASUBB4AZA0hAQkMWYEIPGPmlxdpeRnv63iiL9LZXkuXNt7sFj7R+8OpEgRDdhkVmARGtEDZSgobOe5dwMPufo/B3WWZ38X5Y5bAlhOfrK8SXrW0RtuYXRO3Q8CONvdj3GxfoEqCDvnDnSfM7O6A32H47c21a59g94kN5q9rqd1J5dPT1n/DY5Z3ZJa/pnSqJPhRTjzIsJ17kr6t/X31geOQX3kFKAEJSEACEpDA8BawG8qCzzAlvYcZVlZzyWY1D4r4Z3A7CWs9vKhDAhKQgAQkIAEJSKAfBdQOuh9xdWkJSGBYCDhON/BfZcj+hXPsN31Rz/IsLboO9Sz7G6KfjNE+LGakICUggZEsUPRVCps/TbQHnHJuTMJdhOxXvN9WbXHy1V7C+5PyzDM1ah1jUuqvAY7x6McABwGThhKaw8MGt4PfkSZ+b8PqS16ozfOYK33X7rxxmEerKn2PxtgHo6N3f99M1b5DaYUViwQkIAEJSEACI1rA7G7z8oJiUf1WOq3qbkOrM0vMP4kzAxg7ouevyUlAAhKQgAQkIIEhIqBK4CGyEApDAhIYdIEG+DXB7Z/yc2sP9kXT6Wlt5+Z+ZWr/E7M/Ap886JEqAAlIQAItAYtYq2V0jq+rioXfGjbXLc4tvXYXk1i4vupiEzCj0xP2J2MZtczyvUvniKpCGONYsN0GHNhoEnnA8B9Vid8iib+kuXo5U6Y0mU+xtf1967N8n4K8anf9JneOMmNab6Vvtb+vqn0HfCE1oAQkIAEJSEACo13A4Rfm/olyce0GOq3Z8rjYx4a0+GszzgWfhmsrjtF+n2j+EpCABCQgAQkMjIAqgQfGWaNIQALDQ6AJ/mML4TPFhPSuvuRJ1VL1OXYNoXmeWXgv7gOfIBkefopSAhIYXIGqzV7vfsIsBf+5w12hjHOLpO0BZtqKLYbXahv9eEbcKyNv7JqYHYrbcRgnAS8DQj9NazlVa+sQbqnaPOfe/RiMWwv35ZxzcLG1/X1rlzcOLKKdYPibgDeA7bR+H+R+jLWfCHRZCUhAAhKQgAQkMHIE3P3XBp8qrfZ9Ztra9TNLLm2+14y/cXil3q+NnPXWTCQgAQlIQAISGPoCqgQe+mukCCUggYEVqCrqfob5v5RF7QbOt9Wt4d2NqxgTluXvM/ifwMsHNiyNJgEJSGCbBKp9cnuqhCF3eMzgHpy7SuJcFv9uAZ2v6anM2PDoaxtNDe/eKUnCQRbsOOBUh31eanWt4wsN5gS3W0KW3dkoli1mzZom06c3t1K1DFd6W9ooDosWTzTsTWD7gY8Dqmrfai857dm+TbeGTpaABCQgAQlIQAI7XsDxJ8E+HRvZt/mwrVw/QnJp91sshH9w5+CX+l5yx0etK0pAAhKQgAQkIIGRLaAk8MheX81OAhLYPoHSjd/hXByz7P/yPnum7zJXelvSzN9ltJ5i3n/7Lq9XSUACEhhwgapKuGi1jTZbDvzM8dti8B+xe+3XnG6NzSKqHn65jJR2aqxaMy5tqx9IGU/C7XSHV/RW377gRNz9t2Z2C+Y3l2X8GbW251hDk6XrEtSdFrd4gSt8ctJsHO1JqKqRjzVsD9zrGBlGohaCL8iuEyQgAQlIQAISkMBACqxxt0/HIr2Cv6o60lj1QCLprPxkxz8BHN778N5AxqSxJCABCUhAAhKQwKgXUDvoUX8LCEACEtiKQMTsOYtcUVh6KTPt933nXej1pK15urv9g8FBEpSABCQwzAR6qoSrfXipuh34z93t1mjpjUznoS0mhHHjNhLmLakzqb2eNjteg8VTCeFMx1/VW5W7nqF0eDDgN2Lhh0Xe+DWsXU06pcE51bg9HwpuerR/xXdvpuXxxHiKwxsNpvZet6r47a+W1MNs6RSuBCQgAQlIQAISGHoCjn02Fo2L+OCYJevf637xcFEAACAASURBVKWX5ic4/kmMI5UAHnprpogkIAEJSEACEhgdAqoEHh3rrFlKQALbJ1AlKrrx+K0y4595f9uv+y7T6bV01+IYx/8B42j9ULt9wHqVBCQwyAKGEyl7E8Ld4L90s5tj8B+wWzZ/ywnhdTF3eso0apTU07R4NXCKYy+z6L8KSfrDZsrvadJk0bpEcyfl+mqQTWdbv7T7FbmFUww/FTgQwkTweu/fqUr8DvLtoeElIAEJSEACEpDACwkY/GsRsn/jAyzsSwDP6jrePfkkcDTW2r5DhwQkIAEJSEACEpDAIAioEngQ0DWkBCQw7AQamF0b8H/Kz6k90Bf9rHlZZge+PsJHcU4Hxg67mSlgCUhAAhsLVPsIVxXCDfCHHbspJn7NH0wIz/aEZYvqFNMCHRQsqBK/W2nzXJX2Xt44sIi8xSychldtpX2M9vfVbSgBCUhAAhKQgASGoYBzUenZl1jC79e//0svz4/xyAW4H6sE8DBcU4UsAQlIQAISkMCIElAl8IhaTk1GAhLoR4EmcIfF8p+KJW130mlVogRme1Jf3tin8PAh4E+AnfsxBl1aAhKQwEAKVBW81V7BPQnhYDdFe4GE8Jaiu97r6RPFoZH4VrBTWvv79lT7Vv8mAzkhjSUBCUhAAhKQgAQksIMEnG+UZF9gMQ+vTwBnX2m+IQb7NPjJQLaDRtJlJCABCUhAAhKQgAS2U0CVwNsJp5dJQAKjUiDH7AGIXyqT2g94v61qKXR6YPc1U0Ksn2PEc8Cmj0odTVoCEhixAm78Buy6aOlVTOBBZljXi57sV3yXJGm+GQ9nAceC7/SiX6sTJSABCUhAAhKQgASGnoD7daWVn2FS+zxmWFkFWL+ie98iJp/D/W1KAA+9JVNEEpCABCQgAQmMTgFVAo/OddesJSCB7Reo9s58LBgX50XjW5w37unWpdyNq2gLyxp/aYSPAPtu/xB6pQQkIIHBF3BYYPAj3K8py/J+WL2MdEqDmRRb2+N3i1FXD8pMJmMy9XRVcQChap/vb3HYr7cN9OBPVhFIQAISkIAEJCABCbxIAf9B6eGfWJz+tK9D1uWrpyYx+2ewd+n93Ytk1GkSkIAEJCABCUhgAASUBB4AZA0hAQmMOIEItsyIXy2S2iV8wBb0zfBKb0u6m39kxv92s9eOuJlrQhKQwIgWcHyhObdhXFMm8V4abc+R0uAcCsx8s8lXVb5p+SYv49vNmO5md8fCr6LIfsmHW62kNz46b0uZdlyNyKQklEfSahHtJ4LtOqJhNTkJSEACEpCABCQwEgTcv19a+TkWtd/XlwCe5R0J5Zcg/mXvdh8jYaaagwQkIAEJSEACEhgRAmoHPSKWUZOQgAQGXMBwnG7wb5fwRWbWH+6L4cLf1pO2vU/C4yeBQwc8Ng0oAQlIYBsE3Owpc78jwa8Npd/dXV/1DE/s3OACqhb4myd+/8N3SrLmMW72NpyjDab2fuAXgLy1h7DzgBOvjubfZ2bbE5tVDlfdEz5Fxh7P1rPuCft4aidgfqa7HQQ+fhvC16kSkIAEJCABCUhAAgMhYPbfpfnnWZg92JcA7vSQTMv/HThbCeCBWASNIQEJSEACEpCABLZNQJXA2+alsyUgAQlsKtAA+0FI/DP5B2o/6/vNWZ6lZXGkh/hxzI5XSyzdOBKQwNASsMUQfxKiXRdivLPRVl/COBqctbXE78qdkrR2pFt4K/Ama1Xueh0sA6+Sv5seRSsZjK0An4OFq8s0uY332TObnTnbE9aQ0aSeenEIxpngZzi8HEiGlpuikYAEJCABCUhAAqNS4Ntl5IvslP18/R7AVBXAlv8rTlUB3DYqVTRpCUhAAhKQgAQkMMQFVAk8xBdI4UlAAsNCoAk2xwKfLWI6h5lWVcJBp6fZbvlro/MRnLdhqLptWCyngpTACBVwngafG4L9IBBvbyT1RayhydJ11budFjeb9RU+OSkahzu8BQvHGezWW+GRAVtK/G4O19M1oVUdXO0xDHZzjFxHWHUfMyev2OwFt3nKE9TpauyaWDiG6GdgdiwwZYSuiqYlAQlIQAISkIAEhraA81+lZV9kEvP7EsD/sXKnJGv7IvA/VAE8tJdP0UlAAhKQgAQkMLoFVAk8utdfs5eABHaYgOUOP7cYv1zmtWv5sK1sXbqqcFvR/bIQk/PN+XOMXXbYkLqQBCQggRcWeBb8nmB2vXl2a7PBU60K3a0lfi9ZPilN2w6LpGfg8URzdm99sGe8+MTv1mOqEs3NngphHnSzG2PpN9KWPcR7rXujl3V6YDIZY6hlRb6/Rz8Ns7c67I9Rf+Fp6wwJSEACEpCABCQggZckYDRxvlGa/xsTaw+vTwC3f2Xt7s2QfB7sLCWAX5KwXiwBCUhAAhKQgAT6XUCVwP1OrAEkIIFRJFACCwy7pAiN/+LssUtac6+SGdOZGIrm2RbsPJw9R5GJpioBCQy8wHOY3Rvwmwy/pdlRe4L88SYL9mpuseL3Sp+Y5o1DoofTgZMNm97T6pnai6743fY5Vu2iqy4Kq4F73Mvro/uNLGn7/WYxVg/TLFtUJ0ybnHjzaLC34pwAeqhm29n1CglIQAISkIAEJPAiBJyVFriiiPFSJtcfXZ8Ars/yfQpvfhYLb+t9v/giLqZTJCABCUhAAhKQgAQGS0CVwIMlr3ElIIGRKlBVuq0ws68WZXox59njPRN140u0JWPy/2HwUYf9RiqA5iUBCQyCgNlSnHnm5c3B7KbmmNoCcposWJdo3VKr51k+IQ3FwbGMVYXtKQYv663k6M/E7+YwZo57AdYwj4s82B1Ev7YsGnfyV+Of2+gF7sZVZKyirurgQbjHNKQEJCABCUhAAqNEwJaYcUnh6X+yiCfXv5esXdZ4TUn4NO5n9D4sOEo8NE0JSEACEpCABCQwfAWUBB6+a6fIJSCBoSrQ2gPTunH/Tpn4Fzm7/lBfqBd6PWkr3+Ye/87gdUN1CopLAhIYDgK2HJhnxB9ZajfkxerHqU1qbDXx+/mlE9JJ4w6KHk/BwqmG7wVW663ieHF7/PYvS/UQTWv/YJwH3f26WHANz9UeodOqyuHnD1UH9+9K6OoSkIAEJCABCYxKAYeHgQtjV/Nqlo95Zn0COLt0zSHRap0YJ+FePTSoQwISkIAEJCABCUhgGAioHfQwWCSFKAEJDFuBBmbXB08/k8+0+/tmMdtr6dLizevK3y4g8EYcG7YzVOASkMDACjgrMbuvlfhN7Pq8zB5lDU2mX9VkxoyqJf3Gx4U+Pm0vDopwItHPMNi7t3Kjavc8FBK/W/PrbRfti8Bux/0aVQcP7K2m0SQgAQlIQAISGGUCxk8g/lO5uv5j/ppuqo4tQDorP9qNT+J+HJCNMhVNVwISkIAEJCABCQxrAVUCD+vlU/ASkMCQFzCaOD+xED9XTKjfzgxrtmKe5VlqxaHu8X+DnQi0D/m5KEAJSGCwBKp9c+839x+Z2415V9cjML6L6TTX78+2UWBf9XGpF2+IZTwRrEr87tOb+K2qNpLBmsR2jqvq4O2E08skIAEJSEACEpDAixYwu8Yiny8sncdMqzqztI70svxEd/8H4EglgF+0pk6UgAQkIAEJSEACQ0ZAlcBDZikUiAQkMGIFnMKNX5jx5dKza5hpK1pz7fS0thv7lTH/a4x3ApNGrIEmJgEJbJuAsYbIA2Z2CzG/uQjtv2YSa2Arid+LfWyadB8UCSeY2WnAvjhtGMMx8bs1q22uDk69OJDS3+H4H4PtuW2LoLMlIAEJSEACEpDASBewVbh/s3S/mCW1hzfcgiO5tPFOgv0tkYMw0pEuoflJQAISkIAEJCCBkSigSuCRuKqakwQkMBQFqjatTxj2laJIv8H5trgVZLWv5TNdu4U0O9eI7wWbNhSDV0wSkMCACESHnwe3GwjcVJTdDxFWrWbStMYWK36/4WPSruINMcYTzewUzF6Be8cIS/xuCf7FVwd3esqYJfVswuRXuNsZ4O9yeJUqWQbkftYgEpCABCQgAQkMYQGHx4P7pYXF/8uktoV97zcvWT4ppB1/EWCmO68chp1khrC6QpOABCQgAQlIQAIDK6BK4IH11mgSkMDoFqgSF6vM7GuFpRdxtj3W4nA3Llo6LtTHvc/gw/Ts2alDAhIYJQIOvzPCj7DyxjKvzSPlORbRpJMSevZi6zv+2cekY4vXR4snGHYysB9mHeDVHr/DrdXzjljhjauDLX6/DPU7+YAt3eji1QM3UGNpY3oI4aTg9i7HDwbG7IggdA0JSEACEpCABCQwnATc/X6DL5ZWu5FFrKLTqp9VqV/RvW9eJucbcQbYrkAYTvNSrBKQgAQkIAEJSEACGwuoElh3hAQkIIGBF+jGmV3iX+Dc+vy+4a/0tiTP323Ox3or1QY+Mo0oAQkMlMASsJ+E6DeGJN7eyOtPkdLgHApsk8TvLM8yy19fRj/FCCdhrUrWsT37/Lpa8/Ws2AbVwTYX/Dtlmd3Q13Vh/ap2emDPx2uw18QkL4/Dyz/F7RhM7fgH6sbXOBKQgAQkIAEJDLaA/dCMzxYT07nMIF//0GE2q/nGaP5x3E7ofVDOBjtSjS8BCUhAAhKQgAQk8NIEVAn80vz0aglIQALbK9DA7MZg/un87Np9fRe50OtJ1nybB/s7g9dt78X1OglIYEgKrMG5z8xuCCFe3+xa/ThMbrB03YdvvdUXG0Zdv9JfkTfzE43WHr8HgVf7htcwEhx9KLf1Jc6BBsbP3Lg6xuxqZtrvNzq96sBwFRmLaUtrxZFu/idgp4BXFS86JCABCUhAAhKQwMgT8Nb7o9khyb6cP8kvNt7/t/t0LHwcs8Nwr428yWtGEpCABCQgAQlIYHQKqBJ4dK67Zi0BCQwFAbMm7nPN7DOFp7cz06rERbVPcC1ZXp5AjJ0Yhw2FUBWDBCSw/QIOvwxwE9GuL0h/SRerWEljS4nfjllrpjWoH+3EKvF7jLXa8LVaPVcVv0r8btsyFBgNh4dxvy6G5neYcMNvmDGj2qP9+WOWZxTU01rxBqK/0/F3gr1s24bS2RKQgAQkIAEJSGDoCjj+SHCuKDx+h53anujb//f5blQfdnhN73vOoTsRRSYBCUhAAhKQgAQksE0CSgJvE5dOloAEJLCDBZzCjQfNwhfLPLme8211a4RZnqWhONyjfwo4Vnsx7WB3XU4C/Szg8Lg5PyaEG8qQ3MOyJc+yZmpji/v8Xuxj09B9WAzhVLBTDfbqafVMpj/7O2ShSpymGQtwbioSvs2qJQ/ykT26Nrp6p6e8nHrWle/nwd7i7n+Gs+8OiUAXkYAEJCABCUhAAoMlYNxqMX6+sPpPWET3+gcR2y9cO72RJedYsD8DqgfgksEKUeNKQAISkIAEJCABCfSPgNpB94+rrioBCUhgWwRKh0eAf49592z+avxzrRd3eprtxmuj538LnNm7B+i2XFfnSkACAypgzwJzg/uNZn5rs6g9yRSanEW+2T6/uNUuaR5QJOFUw09f1wNgf7CxvVW/YUDDHj2DVfsGN8GfAW41928XtnYuMyev2IhgticsW1TPbOdXevR3rPv7+c8we/noYdJMJSABCUhAAhIYIQJLMb6dmM9qxl88xMxDejpPVU8bXu4HlrH5UbAzgIl68HCErLimIQEJSEACEpCABDYRUCWwbgkJSEACQ0Mggi82uKSg9jVm2qJWWK1kRGOv4MmHzHg3+JShEa6ikIAEegSsG7jf4EYLfn2ervkdLO9mwV7NLbV7bru8a+/ck+OJfhrBDsWp/kxrn9+BvZ28JxnMGtzm4Pm3y7z8ER8eVyWHnz/WJ4PDhFd7TN/p2J8Cew9sqBpNAhKQgAQkIAEJbLuAw4NG+I+yllzHGJ7pa/9clfteXpxOjB8HDsWo4dpyZNuF9QoJSEACEpCABCQwPARUCTw81klRSkACo0OgSkysMuOKoiwv4rz2x1vT7vTA1NU7h1CbaYRzwKePDg7NUgJDV8CNh4JzMx5vKKx8kEkdy1uJxRm28X6z1RRm+c6JNY50S08lxjcb7N77gVvV7ln7/A7uMlcVMVUi/951++BdFWNxHed1LNwopFYymHpm+Wsc/yN3exc9Lbt1SEACEpCABCQggaEn4H6defh8kafz+BDN9R1pOmb5tG6KPw/E9zpWbXmRDr3gFZEEJCABCUhAAhKQwI4UUCXwjtTUtSQgAQnsEAHrAv9mWcZ/4YNtv25d0t24irawPH+vOR8B9tkhQ+kiEpDAixZw/Elzux38xiz6Xd1j60vouq/JzIMLsOohjuePK70tzYuDonMq+BnW82e2Tfv8vmjugT3RKbBWMvg+d74d8/waPjTmqY2CWJ8MJj/AYzzLg50FVu2fp0MCEpCABCQgAQkMukD1XjUQvl5Y+g2e4lE6rVgfVHaZHxop/xr3k8Enqf3zoC+XApCABCQgAQlIQAIDIqBK4AFh1iASkIAEtlmggXF14tnnmjPtF32vvtLbkiKfYW5/4+6v2ear6gUSkMC2CizH/Z4Q7AaL2c3NjCcYR2PL+/xC7eLGq4vETzbsNCwciPvEVtUvJNs6sM4fFIEqod+9LnH/U+BbJfkPmDmmpz3/+qNKBi9Y0paO2+lAzGc4/BGwx6BEq0ElIAEJSEACEpBAj8BdBP/XMq3dygJW9m1LMsuzhObbwf4X8AaMTO2fdctIQAISkIAEJCCB0SOgSuDRs9aaqQQkMPwEmuA3Bbd/zM+tzesL/0KvJ7XmGW729wYHDb9pKWIJDHmBqkXwg4bd0Nrn17LfkLCWBev2ke20uGn07Zf79GbRPJZgpzocaTAVrIZ5qg/Zhvxaby3AqnKmqgy+h8A3S7LrOduWbHRylQzupi3t6n6DWzIDt3eoXf+wXW8FLgEJSEACEhimArYYs/8OxK/mT2Xz6SRf36Gm7fKuvZuevs9ifDdme+qhxGG6xApbAhKQgAQkIAEJvAQBVQK/BDy9VAISkMAACOQ4c8ztk8V52U/6xuv0Wrp7caxH/xRwxADEoSEkMOIF3P23ZnYLHm4oPbmfwDIm0djiPr9XLpuYNsceFvHTME4yp2oLXO9t96x9fkfK3bK+TbQxF8L/Kcuumzhv3NMbTa/TU15OPV1bHOxWvhvsrWDTRgqB5iEBCUhAAhKQwFAVsNsI9u+lJXMYz4oN37Oml+fHeIx/C/YmYIzaPw/VNVRcEpCABCQgAQlIoH8FlATuX19dXQISkMBLF6iSEHC/efnx4rz2W/suOMuz1ItDPPhncY576QPpChIYfQJu9pThdwbCDSEv7mywcjHplAbnVHvEbrLP72xPsmW8rqQ4zfDTwfYDrz5Uq9o9h9GnN5pmbFV1eFUZ/BOw/1M2um7mw+Oe2UigSgZPeaYtzcYf7tif46HaD3qX0aSkuUpAAhKQgAQk0P8Cjj8S4L+S1L/dKOqPMrP6ebH3fevFPjZJ8rPc+CuDA3ofUOz/oDSCBCQgAQlIQAISkMCQFFA76CG5LApKAhKQwGYCpcPD5v7pcu3T1/CRPbpaZ3R6WpvWfHUJn6Pag1SJKN06EnhhAaeB2U8Nrg3EG5pp7XHW0GTpuvZ5W2j3XL+ie9+8DCeYt6p+Dwab3Fv1q31+X1h7pJ3Rmwz2O3G+XrbXbuE99txGk7zNUx59tj3Jxx2DJX8JfgJQ3TM6JCABCUhAAhKQwEsQsOpnwOst4cvF+PR+5tPY8L1rdvHq15dp7QMGbwV2U/vnl0Ctl0pAAhKQgAQkIIERIqBK4BGykJqGBCQwCgSciPFkgH/Ok65v8YEJS1uzrvalfI49kpB/ApgBjB0FGpqiBLZZwOExM26BeE3ZKO8n71jGyo0/POu76MWrd02y7CiPViV+32St9r5etXtOAbV73mb9EfeCnmSw2+0Qv16mtVv5gPX8nbz+mOUZY2hP1pRvxvz9OMeATxhxEpqQBCQgAQlIQAL9LuDwswQuzyl/wKK2p+i0qltUz/GlFZOT9va3EzgPeG3vw4p6v9rvq6IBJCABCUhAAhKQwNAXUCXw0F8jRSgBCUhgAwGLwHIjXlyktUt5vz3V+s1OD+zMpJA1P2rY+4EpYpOABFoCazDuCc61FrKbmk2eIGXL7Z6/4WPS7uKQGONpBDvNnL17Wz1nqrLX3bQVgfWVwT/G+HoZardtMRkMExKaJ0N4H/jhvXvzCVUCEpCABCQgAQn8YQHjGZyrA1yW1xbO5y/3qjra+PoXpV/Nj/DSz8ftRPCdVf2rG0oCEpCABCQgAQlIYEMBVQLrfpCABCQw3ASMqia42pvyytLil5jZ9rueKbgxi/ZgxbmGfxhnz+E2NcUrgR0l4PBbg5vM7ZoiafycdMwKFtDcYrvny7pfmcdwilnVOs8OAB/fW0GhfX531IKM/OvkULVojLdvORnsxmwynmNKEvLTIP4ZhIPVuWHk3xiaoQQkIAEJSOAlCNyB+0Wl1X7MJJYxw8r112r/iu/eSIp34f6XBvv17v2r6t+XgK2XSkACEpCABCQggZEooErgkbiqmpMEJDBaBKpE8H+X0b/AefVf9k36S0+0J2On/qk5H3N41WjB0DwlAKzAfW7Arw2RHzXG1p9kDxocTwnPV0y0pC7xSUlSHunEtwDHG+yOUyeQ4Gr3rLtpuwX+cDLY3biIGu1rJiaeHYuHdwHHgu+03SPqhRKQgAQkIAEJjCgBh18Ft28mIf1/jad4nE6q9xfPV/9emp/gIX4Et6N6HyhLRhSAJiMBCUhAAhKQgAQksMMEVAm8wyh1IQlIQAKDIWAN4IYQ/DP52bX7+iK40OtJrXmGm/29wUGDEZnGlMBACTg8FLDrSbimKLvmU3tuNQv22mLVb+0rq15bhNrp5vZWjFf3tuVVu+eBWqzRM86LqwxevLQtbR//Ro8+A7PTcd9t9BBpphKQgAQkIAEJbCjgZk9Z9O+FyNfy7mw+K2ls2MWmfqW/Im8Wfw7+LqO1bUn1HlaHBCQgAQlIQAISkIAEtiqgSmDdHBKQgASGu4Cta3GL3W6RC4pzs7l90+n0Wjq1ONoT/0ec6ilxHRIYOQLOc+B3BuzakMbbG8uWL2LN1OqDsmKzSV6+empSZse4JWdCPMZgV7AaeDpyQDSTISrwAsngdXXAt3nKfNrSpDgAi2937Cx6PtjVIQEJSEACEpDA6BDoBvuhwcXF2tX3svvEVRu2fuZ6rye/b55BsI8QOQijDmjbktFxb2iWEpCABCQgAQlI4CUJqBL4JfHpxRKQgASGjEAOzLNgf1ecnf24L6rbPM1+m78hRj6P8eYhE60CkcB2Cjj8IphfZ27fz2vZr1lFF0vXtcjrtLjRJTs9ZNPy15f4W8DearAvWPWBWQauD822018v226B3mQwc/D4zbLZvIUPj3tmo6vN9oRl1Gs094mE06oqH8deA17dtzokIAEJSEACEhiJAmZ3B/ev5llxE3n7YmZa9XNd35FduuaQ0rL3GX4GWNUxRA8xjsT7QHOSgAQkIAEJSEAC/SSgJHA/weqyEpCABAZBoGi1xTX7WHFOdlPf+LM9qa1ovrKM/CvYaYMQl4aUwEsUsMWY3xFKrkvS8s7u2LaESTQ2qpDoHaH9cp/e9Pz4dQ9FnIlzONjOvUk07ZX2EldBL98hAtUHu90Yd1OW3y5j2/Wcb4s3unKnB8ZTp52pSVK+GS/PAjsCmLBDItBFJCABCUhAAhIYdAGH3wT3bwf4TrNZ+x0fook9v+9v2yXdL28myQw8/g+zsC9QdbHRg4yDvnIKQAISkIAEJCABCQwvAbWDHl7rpWglIAEJvJBAifsCAh8tn6p9v686skoqTOnaPUmzfwX/I7UPeyFG/f4QEIgOD1Ttns3S7+UJv2McDc4i3/ADslac13s9farrkOjZmUQ/w7C9MK/jrX3SbAjMRSFIYGMBp8DoBu5zY3asZ9/nPbZwo5PcjYuoUact9cYRHtI/Bj9N+wbrZpKABCQgAQkMa4Fnwa8Jic3Ky2d/yaJp3Rt1tLlk+aQktJ+B2QeB1/V0snE9zDisl1zBS0ACEpCABCQggcETUCXw4NlrZAlIQAL9JVC1xX3W4ROxPfsmf2FrWgNVCYX/ZELSzD8DvAcY218B6LoS2F4BN3vSPP6YyLVliHfDsmeZNG2LVb9tl/vezZifZGZvAQ7CfRJoj7TttdfrBkWg2sO6gdmD7uHqmIT/5gO2YLNIZnlGQT2r5/t7aWdWD/M4vFItIQdlzTSoBCQgAQlIYDsEbBUebyX4FaU372bSuGWbdrVJL8+P88gHwY8FdgKU/N0Oab1EAhKQgAQkIAEJSOB5AVUC626QgAQkMBIFDMdZY8E+V8Suy5g5/tm+aX7Dx4Su4m8NPxeYMhKnrzkNMwGjiXOfmV0bPL2umT77OE/s3OCCLVT9XuxjUysOj8HPxDjZYI/exG+1P5qqfofZ0ivcPoESs27cH3Kz78c0/Rbvs0c38+ndNxhv7B4IJ5hRdXY4DBgvSwlIQAISkIAEhqTA2nVJ3duw5MoyS35Ck+eYSQHPt36uXe4HFrH4C8zfZvAydbMZkuuooCQgAQlIQAISkMCwFFAl8LBcNgUtAQlI4EULrDXz/yisdhFn25N9r5rlHcGKcw3/MM6eL/pqOlECO1DA4XEzfkT0a0sv59HVvpSVNDZqidc7Xv2S7v3yJJxi8FawA8CrpFdNrc134ILoUkNBoKwqgx0eA26OXn6XctX9nL/L6o2Cq1r8TyajgzFJ0TgKwh9jfjLYrkNhEopBAhKQgAQkIIFq2wf7MW7/WWaNOTzR8eymDzi2f833aJT5HxF5j8Gr9N5Wd40EJCABCUhAAhKQwI4WUCXwjhbV9SQgAQkMPYEu4BulZ//KufbbvvC+9ER7Mnbqn5rzMe/50EGHBAZCYC3wU8OuDRZvbOa1BaQ0OKfaI/X5iohWIFf45CSWR7rHqt3z8Qa74dQJJLiqfgdisTTGoAlU1sTAUgAAIABJREFUbf2bYCsxfkIsri6T8mbOHrtks4iqVtHLn23LJk14lbudjPuZHuwA3McMWvQaWAISkIAEJDBaBVodbuwOPH69TMofM6H9ac7apLvNhT4+qZenYP5BnIPBO9T6ebTeMJq3BCQgAQlIQAIS6F8BVQL3r6+uLgEJSGCICFg3+PeS0j/X/GD9531BXej1pNY8w83+3qo9VXVIoJ8EHB4xuNk8XlOUxQN0jFnOgnVJrk6rkl0bHbUr/LVFUZxh5lXV76uglczKVPXbT4ujyw5dgZ7W/tW+wd04v/Rg10aP32VS7beb7iNI1Sq6qo7vZlyytnwjFs8EOx18+tCdoCKTgAQkIAEJjBiBamuHOZTF18vArUxqW7zF5G9WnkDi78H9CGAyUG1pokMCEpCABCQgAQlIQAL9IqAkcL+w6qISkIAEhqRAE/xHIbHO/AO1e/si7PRaOrU42hP/R5yjhmTkCmqYCtha3O8Nge9Z7j9sjqv9ni6am+6D1prc5T41ieWbnLKq+j3asKm9e/1WiS0dEpAAtFpFGyx0uNWIVxesvYeZk1dsjOPGLFIK6rWsuWfhdpxhZ4AfDkwSpAQkIAEJSEACO1TAgZ+EEP4zseSW7rUs5kM0N+pwU1X+9iV/ORx8MkaqzjY7dB10MQlIQAISkIAEJCCBLQgoCazbQgISkMDoEsgxu9fg74tzstv7pn6bp9lD+etiYp8HP3F0kWi2O1rA8QWG3QzxeyXl/dQ6lm2x6tc9ZFfkbyijvwXsbQb79CZ+q6pf29Fx6XoSGCECVfV8jtGF293g/69Ms+t5vz212fyqvYP3pEZGLV1dvJ7A6bif4fDK3n0HRwiJpiEBCUhAAhIYYAGn2nLnruB8J0mzW7q7eErJ3wFeAw0nAQlIQAISkIAEJPCCAkoCvyCRTpCABCQw4gQKh4eD28eKc7Mb+2Y325Pa8uarSudfwE4dcbPWhPpboAC/z+B7IeG6ZqP2+Nb2+m3/2to9mmV6PO5vIfJGLOwEXtdeaP29RLr+CBTIq+pgh0dxbo3YddiqeZtXB6+beaenTKNGwpSkbB6FcxrGCWDTRqCLpiQBCUhAAhLoHwGzZ3C/FQvfKRuNe/CO51hKvtEWJ6r87R97XVUCEpCABCQgAQlIYJsFnk8CX9p4m5tdYPCGbb6KXiABCUhAAsNMwErwp4j+P8vz6t/tC3727ISVb907KezLmJ05zCalcAdBwM2eMvw23L9fFuXdNNqfZSWNzfb6ne1JtjI/uCz9HWBnmNlercSvt/b6VdXvIKydhhxRAlV1cLNKCAP3O1wbLf6Ap+qP0mnVnsLPH+7GVWSserZOPn6PxJIj8XgSZseCV23YdUhAAhKQgAQksImAw2NGuN5C/p0ib/ySZMJqzqFQ22fdKhKQgAQkIAEJSEACQ1lAlcBDeXUUmwQkIIH+FXCwVZj/VflU9s2+pF3VPvRl7J7kzQvB3t6/Iejqw1XA4cGAX2Ox+G5e63iEJ2hwQdWi1qp90Z4/qr1+y/I4LL4DOAKY0tvyOQzXuStuCQxxgQJb9+fRWYyFOUR+UNaS23mfPbNZ3NXf95PJGEOt1mjuXSR2jGEngh8N7DzE56nwJCABCUhAAv0u4PCL4P5dw67OO7JHeLT1sOPGD1hd6ROT7uYJJOHPce352++LogEkIAEJSGBbBXKwLvBqK4O1Dl3mrMVYC7a2+h74Wpwuq35tNCIUEEsCJWUoW19bKHCqopIS6/m1Uf2akhgKQtnzdXVO9W/AiSStrm9W/ZskxJhWX3v1/eqf6ve8+l7S+/WG3+v5OrjXnNCG0Y57BxbaW1/jHR69I5i1e+v71g7Vv96uTnPbeovo/JEsoErgkby6mpsEJCCBFyVgq8A/Uk7KvsEMqyrJoKoUu3T1lCS0/Qf4WS/qMjppFAjYszhzQmLfS0jmdMdFS5g0rcGMqrJ846P2lcZrC+MtZuGd4NX+o22gqt9RcJNoikNHoGfv4FaFsM13+GHEfwDZL5jZ+kF/42P9/sGrqGX1fF8ix8bETsT9cGDy0JmWIpGABCQgAQn0u0CV5L07xHhVSLix4Uuf3NJ73rYruvZslskpBjPAXgc+ASPF1eWm31dIA0hAAhIY2QLVw/XdwCrHV1UFHIatrH5N9WtnlYW4KnqyEmOVVd8rq/OS1VYlcy3vKohrIV2L19fC6pzgkRynbZzTxKt0auu/LKs2GHLGRKd7Z2dclQquvt97TOr9+snq10/CpOnP/14VSd/xCOy6b8+v5wPTen9v0Xxj//2fP23xBv+PHPe4wV7P/96y3t+bDixbZNVFWsfKJcbUqdXsjSoVvAajXqWwlxt1M5gANYxujAwjrg6kY2s0Gh2koT3FOkho96LsILVxHm0i7hODMdHxiRAmYD3fM2eiGxOx6qJU3evUuW5k/1kbFbNTJfCoWGZNUgISkMALCqx2+N9xZfaffMzW9Jztxn8xLlmdX4LxbrXsfUHDEXuCw/yA/QDnu0U9fYhVj3TxoX2bm1X9zvIJiTeOcsLbCRxvzm69Vb/V05s6JCCBwROonsRuYqwEu9fxKiF8C9R+x0yrEsUbH7M9YQ0ZGbVsbb6fe3K8U7WM5pDqB+PBm4ZGloAEJCABCfSrwFLwOwjJ7DJJ7sR4hgXrHqbqtOrBqr6jNqtxQFG93zV/pzn7Vh+pE6pKJn1Q3K+ro4tLQAISGL4CEWyF40sMluAsIbDE3ZdYSBYTy+eMuKLwuIqQrMTrq1oP9LaStiudpjvJhMgYvNXzqRtn7RJnz6mRNVVKGGdXnGU4i3D2x5mPc8H6/zNt0rFt+DpuQ+RurTT0pzD2x5iPMQ1jUpVEfjywbC9jDEZBaCWWi2WB2iSjq0oirwpk4wy6O6oEcRrCRHerHvSa6DFOxG1iCExyfArRd3FsFzPbBbzqplXfhiB1qgQGRECVwAPCrEEkIAEJDAuBNe72yWirvsrMySv6Iv6qj0vK/Ms4f071bJ2O0SHgrMT8roB9L3i8tWH1hUxii1W/9Vm+T05+qmHvwDgQ9/G9Vb9q+Tw67hbNcrgIVD8Ge9XWq7V/8HPr9uf+qbvfEtN4C0/WH9+svWU1ryoh/CS1qmV0Wn2cYM2qOvgkt/B6YNxwmbrilIAEJCABCWxNwN1/GQI/IAnfLxrpw+zMGs7aZJuT672eLuw+IsbkjzFOMqeqU6o+6NXDjrq1JCABCYxegaor2jKHJdZK7PoSc1sSq2SvxyVgS4KFxXnInqZGF2tazZEjKZGMyLO9X9eJGyVvN3n4aPTyDvbM3eisHvD6cWDacb0JZEIrebyAwORnA0USKEMghkAyrmp7PSFNi108xl3cq8Sw7WL4Lrj3fG2+i1uY0vtwdTbYM9T4o0NAlcCjY501SwlIQAIvTsBYY+6fLdpqs3iPPdf3oot9bJLkX8D4S6DjxV1MZw1HAYdHDG4yt+8Wte6fs3rsSpauaym76Q8hnV5LpxeHxtKrvX5PM9gTp64qiOG46op5lAo4ZtWz5U08Pgvci9nNZSxvYUnb7zf7M78+IVw9DLSsSgh3vw7CSYRworsfAIwZpY6atgQkIAEJDE+B6sP5O4L7dUmSzemOLNniA49fWbVLYrXjMaotcg4H26n3wVg97Dg8111RS0ACEtgGgVb1btWXeGHVC9mwhdF8ocWwMBAX5km2mAZdhD+Q3J1EZAZVJfAGrZO3IYQdcer6rX9KOvCujrqHjpiHDk+q/XPpcMoOQtoOscOrz/zc2gMxg1B1uUiwmPbs6xt69+31tKpN7tvr10lbnwVV50TvPbfqkBECFqufO6sHkXv2CV6/hzChZ89hKG3996vzrPcc792DGMoYY+XXjcUu82pro2QtseiyNFlbtb+20ruaXltLsrYLOnr2OJ5ZPfw8CObV9npXEVhGoEFgVwLdBHJCq+q42ik5EminTrM5OSXu4oRpTtjdEp9OtOmYTweb3ltZrETxjvgzMMqvoSTwKL8BNH0JSEACWxBYa+7/UiS1SzjblvT9/jd8TNqVf9rh/UBV6alj5Ah0VQmgEPie4Tc167XfswcNjq/efG/8prn9K2t3b6a144lV8je+UR+EjZybQDMZ1QLVBxI9+wcbi9c92HEPcEtpxS2c3b5wiz88d3rKNGrkq9rTtP31WDwZ5yQ3exVQfZigQwISkIAEJDDUBKLDAwG71hL/fr521e/YdXL3ZlW/VYnvFd375mU43YwZOK/Bqg/FqT6I1d6AQ21VFY8EJCCB7RKwLsefaSV43ReahSejs7BK9Bq+sLByIY36SlKKVvVuQdmq4K09HmnuVdLfyd1ZXv0/p4Oia3wtSca52Tj3ON5DOpbqv1VXJrdxAcZ5sGon33Hg1X/HgHeYeQdYeyupi7WB9+xZX/3T87+ynq+rpGXPN57/t9pmt+f7Pd+uvn7+/34b/H+w+nL9eetP7l2MDa/R05Fq/W84fb+oPm/aMDfe++vqW7bp77VO9N6fTR2vvlz/vQ2+3zqndVoTty6rEsJGl1f/de/CbRWBFea+PEZWkNgy87AcihWWJMuLmC6nZDljWM6jdG3x4ejtut82fdH6KmMC+xN48smEnacHli9NGDc5sGZVgo3ryNryqbEI0504PeB7OEzHq0RxqyNJtWmyfvbeIesxsi+iJPDIXl/NTgISkMB2CthaMy4q6ulFvMeqJx57jm/4mNDV/AfDzgEmb+fF9bIhIuDGAnP/EZZ8t/TkvlZ93xb2PavCzS5tvq7E34bZOwzbB7wNqJ7w1AdhQ2Q9FYYEdpBAte9hq2W0wVMOc3G/pbTaj5hpi7Y4xm2e8htqBMYlZeNgs3AS+ElO2BdceyLtoIXRZSQgAQlIYPsE3OxJc7+N6NeVId4Ny55l0rTNtzmZ7Um2LD+kxN8OdqbB3mD11gfnOiQgAQlIYDgKrPUqwUt4FPwxN3vUQnwsxNqjecri1u66q4iMp2y1Zy4pGbOucnc+kQsoexKRO+i43ussWrtTVrBrtGQqhKnuvmvApjpe7eg7CbNqI9pxrQQvrSrdBLzqPLFBkraVXd3ke63Ebs/3exK91bFpcncHTWRYXaY3cbxBsrgnIV1liWOV3e5JLK9b7+p7wSK+/nvV78eGYSsdloMth7gCs+XmtjzCMgv2DJGng8Wn81A+zfi2p5lhVZHFDjrcmN1bVVwjoUkgJWlVFCdVpTUZ3tw5JUz36NPdfQ8z25Nge+P+cmCqtvXbQUsxzC+jJPAwX0CFLwEJSKAfBboMm1XE4t85r/3xvnFmeUeg+Ji5fxBjl34cX5fuH4ES4z7r2ev3umZRe4yUBudQbPYDzhU+OSmaxzj2dow3Geyqvc/6Z1F0VQkMUYGq7VarQtjwJ925i+C3lHn+Y84fW1UMb3K4MYuUdmqsWDshTZMDMDvS7f9n707g7DjLO9//nrfqnNOtzZYseZFsyVjGxvKCF7zbGENIYmDYEjxkMjOZEGIZCE4mGWbuTHLjZnLJcO+dDzNDYkBA8IUkAzFbIIDZAgLLxhtesCUbSzKSkSXb2iW3us+pqve5ek8ftVqb1WpLVi//8qfpprtO1VvfKnWfqud9nseuALsQXJOHRumJ1rAkIAEJjD8B68P8AXP7RiB+s5VvW8UvZza5ea9evynNalHvSc0qv5aMt3ZKPs/svOdVyefxd2HoiCQggfEncJBA77Z+qqqiLCuazYptJ1csoDpsJZoPFtzFTjA4wbHpAwE5T8G7gJH+xuz+GPieArej6focDBh3AsUDAeOBoPHu4HHE2v+/8+HbMHsOt+cwe9bMn4vRn0ufzcJzZRmfg9ZzhCmbWdi+135xSyr1fQ2BR8horMsoTxoIFKf/iv5pechTcPg0Mz/NjdPAThsIEFt6r6NS0y9Of8y8encQ+BPNt7jZzQYXjJnRa6ASkIAEJHCkBfqBW6syfoT3da0Y3NmitZMCs24y+APwOUd6ENr+ixdwbJ1ZXAz8Y5XXf8IWNrCN5v5K2zQ+tu3MIqtfZx7ejnH2QK9Pq3Vmm774wWgLEpDAWBRIN7XtgLDDaoM78fD9yrMf8x57bt8DSgHhn+YwuwYn1eq05lZmF+N+pZld7p5uQFGW8Fi8EjRmCUhAAqNYwOGx4HwXj7eXXY2H2czWA73nrX+qeV5Z8Wawt5txOkZDJZ9H8cnV0CQggYkskBrLrjP8CTwud8tW7JnRe4QCvSnAdhIzajlzYqzm4MxJGZcWfA5ucxyfY2bH4em+5gDB3aGB3ol8BifOse8KEg8JDA8NEu/62pqGb3ZLbfhS32l/OkZbY8HXBGxN4cUamLThRQWKUxnvDy7OmHFyRmNyRl7L2JZn1LKMUE+Ttk/x6KdZsNNSoJgUJB64T0+Tt1UFZRxdswoCj6OTqUORgAQkcIQE+jH+d+X+/7Kw8fjgPj7i3WFycePONy1/CDbvCO1bm32RAg4/C8G+ZuZfLay2gqk099f3jNu8O9/cf1kkSxkQv2pwSidAozd+L/Ic6OUSGIcCQwPCvzC4A8L3q2bfndw0df1+jzc9QJlBjSzNNu6dkmfZ2Vh+hcMV4BcDx41DJx2SBCQgAQm8BALu/ksz+xHRv13L63f1N3iOvp+2WHhRuU9f+09vnZHFxlXu4a24X2NmqnTzEpwj7UICEpDAMAVa7qwxsycMnojRl4dgT5RVtYLY2kptatnuzdtcc3gyem/xKY2Mk6qsnOMpqOs+x9xPxmxOJ+Eh9VxNk+ID7lk7e9cZ+Jy+lwK/A0FeLRIYicCQQLFV4KkS15DPcQduzxLsl2Br3H2NYWss8zVlq1pDf2MdfzzC8tPtADEZM1IGMVk7ezgVme5N13dzep75vEh2poVwNh7PwTkbaweH1RJuJGf6KL9GQeCjfAK0ewlIQAJjRKAJfLnKav+Nd9ujg2O+1btCUbzLnD8G5o+RY5kIw9wIdkeI/rXM44/7s8YzTGffvmdA92f8lFazeD2Zvw0PF4F3ShTpRmYiXCg6RgkcBoF049oCazm+Mjg/duI/V9b6CQunbdj/9t3oIWMBNTZvrlObPierilcR45Xm7fLRpwOp77gWCUhAAhKQwAEEbBPEe4LZ7Wa177fChjVMnbn/yY5pZuPH+s8ssnCdOUMq3bTLIOrhva4xCUhAAi+1gFmv40+Z+3Ij/NyjL7fMnihDuQq6ttNF2enQW3EqJa8ZYX/eW72rq7//xNLyue4+z4PNNfd5YHPNfF6nRHOqepbtFdTdFdzd1Xv3pRbS/iSQwq2pU/GuQHHVKTk99HOxs0LjhhQcJtgar9pB4lVm1ZOld60k8NyIMol3BYjnrcrJTs3oI6eLvN7bmlMZCyzjbIezzS19nqt799F/sSoIPPrPkUYoAQlIYJQIWAoEfyNE/1DxnvqDg4O61buyZvHbhn/Azc4cJYOdkMNwWB7gm2T2pbKVL6NkB5s+WNDTk9407l7crfbx4sIqt7eCv9l2l2VNWb+a1Tchrx4dtAQOi0C6IR3oIeysceM+rLqzsrCEvvqT3NT+O7Lv0s4SXlEjO71GRXee9y8gC1cOZAnbpUDqV6RFAhKQgAQmuoClSUc8ZNG/bbl9s2jVltNNH6t3fr/H9ny/m6w+snVGPmnSJTH4G3F/vWEnq9LNRL+IdPwSkMBLLeBmaw1favCIx+rRELPHilq5hqK7dyCr99mKxgklm6i4+RCDvek+Yi7H1byYFyuf525zg5OCu3OdOM8snADeDQwN8qaevJ1sXk0EeqmvB+3vsAvEdqDYdv772fUZ0n15yijeCuEp8Cfd/UkzngzYyqLWfJIpUzZxfco6PoQl/XtbQM5mcpqbciblOT7tmLwqT4/mZxvtdnLpYwFwzCFsWaseYQEFgY8wsDYvAQlIYJwJtHb2c/xeCPbB4ob6fYPH9lFvZPXWO8zsPzmcM86OeQwcjt1vxC8H459aXfVVPLm4Sc+15T4D/+j2WVm9fo1jb8X8KnM7vt37TBkQY+Aca4gSGHMCu0pGF+DPgz3q2JJg3FlOzn/Kb9vmAx5Rj+dMo0ZOjUZrdha5iJBdbsQUGD4DmDTmNDRgCUhAAhIYqUDR7vMLi5343SpvPEi5bgvTT9pvlRtu9a68WV4QjV8z8+twXp6K3wB1vecd6SnQ6yQgAQkMR8CKTnbvoxZ4xOGRzOqPtCLrYXPBtuklDUpOpOT6lN1oqXfq8JZbvatRNOeW0c7yEF5h7mdBnA92CtiUfYK87aAvoVO+WRPdh6estcafQPo31gkI7/nZYJObrcL9SScFiLOVVRWfJDz/JAunbxv2v8+UNbyYjFXk7CBnEjlOrVYUp0QLZ5tX56SsYbDzgFReXS3njsJ1piDwUUDXLiUgAQmMcYGU5fUjc/vz8sbaTwaP5aPLG1nX3Lc59p/NSX/ctRxJAWcb+JIQ7IuZVT/q3971DNto7i8Lov4pP6uM5ZvMeDvwCtxTACWVv9PN0JE8R9q2BCQwIJDKWMX2rP4WeOHGaoN7cO6syngneWP1ActU7Zpt3E+NFo08pt9hravcuAIPl4MfL2YJSEACEhh3AtswHjbsR5D/qMxYRo2t9NHiBkps38BB/RO+oLTi1wz/ddr3InYM1g78pkCAFglIQAISOJwCqZxzyiyER8z9UQ/+SOU8RtbYzA4Ggr3rSBPTy/1WajjQWHo8dM/pm1147RUx+llmnIVzFoGX4TYVPAWQ0kfK7M06PXn1XONwnltta6IIpFLTVTuDeDBQbOnfbGXm691shcX4uGNLK2cpre1PcNNx24aNc1u7X3bWzhqeTE5/+nfbmp15dq7F6gLHLgA7H1xVv4aNOvIVFQQeuZ1eKQEJSGAiCxQ4d1tmf1r+fu2OQYjbvJ5tbr3FsT81eOVEBjpSx+60e3x818xuK6v+BymmbOX9tPZ5GHaLT8nr5eUx+tuA1xnsKn+nB2FH6uRouxKQwHAFhmYJb8HCz9zjnSELS8oqf5iFtvWAG0o3k2vW1MlPrtHVPDGLdoGFcKlHfxXGucCxwx2E1pOABCQggdEkYM9CvN8IPzLzxUWr9iQ1+jiD1oF6QXZ9yl9WeHEt8Gs4l2DMItIgkEp9Kigwmk6vxiIBCYxdAafp+HIzu889PhzcHylD1woqtreDvVspmUx5oEk6BzzwRT4zt/IMj36WG2cZ9grMz8SZ0ZnAk3cCvZ2gr36vj92LSCMfYwLpfr2CFBT2FCQuce/HbDWw1N2WBq+WlkVcyqbuZ+hpB48PvgwtJ50SUwryWq2YF50LCOF8iBfg7eqSKiV9cM1DWkNB4EPi0soSkIAEJDBEoMR4wKrqP5fv6f7B4PdTIHhL61+482fWntWl5XAIuLE04F+3YF8smrXlqQMHC9PM2j0zIbo/46e0WsWvYvYbwIUDb55c5e8Ox0nQNiQggSMhkEpUpZvGVGUilfxcafCTnb0b76ws3sn0rqcP2KtoaJZwX3tm8UkZnGtwobd//4ULNbP4SJwybVMCEpDA4RFwWGVwV0hVhkq/o3VM/WmeW1Nw8smtA/3un3yrn9hfVFc6MQV+rzGY3c74dVW5OTxnRVuRgAQkYM9i/jOLfr+H7L68KB9pWmMjTsEkSlbvDAgdSu/e2zzr2srcomqd54Rzd7ayOtexBWYcj1kdH5rd287y1SQeXYQSGJ0CAwFhS0HhgQCx4c85PO6w1JylVWQpU+or+bfWO6xDSJO8nyHnWHI2bqkxqd6dx/ppMfgFBunj/E5LqFT2XcsIBRQEHiGcXiYBCUhAAm2ByuHhYPafyhtq3x80SYHgja03erA/Sw/jZTVigZRxfU8wvhiq+J1m1vgl09lv/7P6x5rnlVl4C/jbDU4HGli7F4duoEbMrxdKQAJHQSDdWLYDwsBGsIfcqjujhSWE2lJ+z7YfcEwpKJzKw52UHh5trlFNOi7L8rPMq4vcuAjCJZifoN+LR+GsapcSkIAE2gKWssmeMFhC8B/Vsvp9/c56emmxaefv/R5LmSf7LJP+pnd2s8ovdewavF3hZl6nx29qb5J+92uRgAQkIIGRCJi13H2lWbgvEO/3aPeXlq+CzTtg+sB78gOU4d/v7r7ljfoveVkVW+e5hXMtcK67n220s3t3lXLe9Vm/v0dyzvQaCYwugU7WcKf8e3uCt/fi9gtCXOoeHg2xWlrWun7Gu23TsIaeAsO91AZ7DPf2H5PX85enjGGzdnD4Ivf2e8HGsLanlVAQWBeBBCQgAQm8WIEUCH40EP9jubDru4Mb6/F6Nrv6dff45+kP9IvdycR6vW3AWAz2xcqyu8jZwGpa+zwY+5xPzpvlFTF6yvpND8Rmd94EqeTzxLpgdLQSGK8CA1nCqZewe4HxhEXu8hCWVLXsTn6XZ/euhrAHhLvxSXKmk/NMyhDrm5bXamfEjAsNvxjnMmCO+kWO18tHxyUBCYwGAYdfpD7wgewet+a9pXWvpLW+l1mzWryDYn/9fdO4G4t8fhmLqzG/JvWBN8KJneo2qnAzGk6sxiABCYxVgQ2kPr7YfU68P/f6Q83IBhobSsLMgskUXE98wffYu478Fp9Sy4r5MXCeu6VqPOeCn9lpz5ImpOftiekDwV9NTh+rV4zGLYFDFTAG+g0P9Boe6A0+MMn7F3h8yC08GCsepKwt4yY7eJ/hdF+/mIwH19Q45uQc31aj6JqdGedjdqkZlzh2Fu5TD3WoE2V9BYEnypnWcUpAAhI4sgIpELwsmH2gvKH2nd2B4KX17IT5v0oIfw5cfGSHMPa37hZSGdTbLfoXy6n5I9To3d/Dse6P7ji5Vct/heC/CeEi8OmkfhrKhBj7F4GOQAISeCGB3VnClgLAPODO3SHU7i9zHuF3bcsL87nRQ8Y8ciI1Ws9355bNj5ZfuPN376XA5ZjNxdsl9LVIQAISkMCIBGwDHn9qhCXAPWVVPE5X9xYCLxxc6PF6bXaxoIpcY2avBk/VhGZ23uPqfe5W7C3aAAAgAElEQVSIzoVeJAEJTHQBh9Xmfp+Z303l95aNrpWUpDKtBetSYOaDJT09+63CsIddCvg2eHmMxQXu9spOwHc+WAq6DMnwbZd2VsB3ol94On4J7F+gExS2AjxlDO8AW2HGg17xUGU8yPbaCj4wjFLSQ1tDVdQomZ5VzXMsZJc4fineTkZKFQi0gDKBdRVIQAISkMBhE6jc+XnA/qS8sfbtwa0u8lpm1a8QYw/GJYdtb+NoQw4PBrevBItfa3XXn+RJmvSk/hp7LvVPN88pK94C9hsGL1fJ53F0EehQJCCBQxWIA72I2jOKS3Oe8WCPuKffpzxQWn4/Cy1lOrzwsqvUVNxQw+u1WtE9LwYuwuNlZna5Y6cBXQfbjH4uAQlIYOIKtEs8Lw3GYicsqcryYbIdG5k+vcUsCl5DdaBsXxb5MXnGK6OX11hVvQazs8CmdUo9K5AwcS8qHbkEJDAygTQ5f4XB3cG4m4p7iqK5hslT+tsTcVYvLul5TXXQLN+epfXGKfNfVlZ2gbfLr9oFuJ8BYRp4mpSzK+ibKpAp4Duyc6VXSUACuzOGO9nCKTgct+L83I0HzauHqjI8SGys5iZrviDYripg7QSZzTXC9K6c8ozoXNqe8O3xUrBUPXFCVk5UJrD+uUlAAhKQwOETcKKbP2Huf1Ld2PWtwQ0v8loey9d6Rg/uqfymFtLsW78zRPtSCPEHzd7GWra1g797zsK9zbvzreXlsfLfwPz1hqXSpanvxYR846ILRwISkMABBCJmJe4pMFxibAJ7LE2yMYsPVFa/h6dZe6B+k4PbvO22jGfekZNRw6iRt2Zn2IV4vNzcLnezM4BJOgsSkIAEJrBAesy23Jyf7OzPe0dW+V2tSfV1bKBgGq2D9Y4cqGiTXexmV2FcY/CyzmSbOkamvu0T+MrSoUtAAocm4PQ5/riZ3Y1zd2a1e1sVz7YnSVYUL9RrfeiOuj+z45RWrJ/v0S8w5wI3P8ec4waDvd5+X6yA76GdHa0tAQmMTGCglLQNTPYGK4y4IVWfbAeGoz9Y9VX380eTnjngJMNd++3xnGm7SkhTq/UXp8aMi8jageFL3Dkd6B7ZMMfWqxQEHlvnS6OVgAQkMBYEosEKJ/5xtbDrm4MDToFgb77GLXywXXJzgi5uttbw70P8YlWU91NN3ry/m7NJf9U7u9movQ5PJZ9TKe0wvdMHLUxQOh22BCQggUMRcEgVFVKZKUv9hHuJrLDAAx7j/RV+DzMaq7neWi+40V1lptavr2P1GnQdn+V2jkXOd+M8sPMwm60S0odyarSuBCQwxgRKhyfaQd/AXVn0u1t5/zM0p7WGFWRIJUTz4uwKrjD3KxwuNAszO+9rU0aZJjaOsQtCw5WABI6WQGp94o9a5B43vzvP/aFmq38j3iqothZsOr046ITHTz1/Ql5l58SQX2DuFzh+gWHHD5Tet3xIpq8yfI/WadZ+JSCBvQVSssyu1lAD9/f4LyDeB+Ge9r19s/6Lg2YLpypgz7B7wjfN47NU6SBkV5r5VR79TGx8BoUVBNY/KglIQAISOBIC6Q/0k1j499UN+Tf2CASH8mqP/hfAFUdix6N1m2mGbnD+yTL7hyJsfYJyZv/+MiXqn2guKI03g73DsJeDpzKkKoc3Wk+sxiUBCYwNgT1KTaWbRgrHVxnhASzeW7nfTW99BX9sfQcNCrMs56QFOU1yJpFTtY7PsuwVVlWvdFJguB0cPqVTtWFs+GiUEpCABHYLtNoPinYHfe9tVfVDyizr+rifWmSty9zD5eBXmnMqoV1av0bKKFP5UF1vEpCABIYhYNtwf8SC/djNllSWLWX7lq2UzYLejQU3LygOlgnX9dd984pauMSxy809TcY/FbNuzHJ8sLSzJpoP42xoFQlIYFQJpNL2nd7CFAbrUqawO/dGuIe8tozfs+0HvbdfQE4/NZ7fWifvnp1VdjGBqw0ucxg3raEUBB5V164GIwEJSGBcCUTw1Zj/UXVD19d3B4Lvr+Xx7Cs9ZCkQfNW4OuJ9DybNVLvXzL4Uinh7K6+vZjpNrrf0/d3Lt7yRrykvi/hv4Pyqwa7ggTIjxvkFosOTgASOqkD6XZz6D7WDwgZrHR52uCfG8m5i9zLeZ88fdIQpW/gkMqaT88ymGpPynLJxXAavMMvOc/fzLNi5noIg+IQoN3VQM60gAQmMJoE+h8faQV/zu3Kr398sWY+vH35m2a1+bN4sz4vGFUZMEz3TZJgZA5ll7Q+9px1NZ1xjkYAERqvADqfdXususB/nlf+02erbwKRjU+Wa4mDl9tNBNRb5/NJbl7tll0G8vPNsYWASjn4fj9bzrnFJQAIvXiAlIw3e24NvAZY64Z4A95RF/lP+wDa+4G7Sff0MartaQ9WsOLUKXGaQfpde4mkSzUB7vjG3KAg85k6ZBiwBCUhgTAmkP8K/xMMfVjfmXxsc+Q89z1eUl3vlH8K4ekwd0fAGuxn8Rxhfqrx+B3WeYzWtfUoz3eInZnnrtTi/iXFp52FZHdBM3OE5ay0JSEACh1NgrxtHNqTsC7dwd3DuLi1/mIW2dVg77OkJnHRzRi85xzCQNZw1Z2QVZ3iw88zsPIPzOrOL1WN4WKhaSQISOEwCz4I9bMT7ney+nOyRZp2NZBR0UbBs5wO0Hku/Dw+83ObdtU3FGTFwkUcuxbjSYA6Q3semQIOq2Bymk6XNSEAC41jAaLmzwox7A9xl0e9sxb51TDmm1f59/A5eONN3kdfqtdbLq8ouJ7az1i437KTdAd92pq8m4YzjS0iHJgEJHFDAdweF2+2h+nFfbnBPCgxXRXEvG7qepie1kDrAkspHL1tV45QpNZoz81q9eHkVudyiX2pmr3KY13nvO+pPg4LAo/4UaYASkIAExrpAeojkT0O4qVqY/+Pg0fR4np9QXuqBD4FfM9aPMo3fYZVZ+La531YW+c84nu37u3Gr39I8q8zDmwx/B3AmtHtO6GHZeLgIdAwSkMB4Ehhy49jOFt4K9rgRH/Zgj1ax9ig5yw9aZmqXiLvxSfI9AsPGMbmVL4/GeWZ+nrmf59jpwJTxBKljkYAEjpJAO8DgK83tvkC8nyzcV+S1VbQ298H0dhWE4WSWkYK+W4sFVeQSI1zoxIv2k12mSYxH6TRrtxKQwJgRiA5PGuHekHpZGncW/c1VZFP6htVj/VbvqvUXZ1XG5WZ+uTsXm+3q5zuY6avfxWPmctBAJSCBl1hgV1/hTnsonjLjHvA7qireybNdaw4aFO6lRqRGSSOnfEX0lCkcL8bsVQxUdUyTb0bdoiDwqDslGpAEJCCBcSngYOvw+P7qxsZXBo8wBYJPLC/24H+J85qxeuSOPxKcrxr2laLaspL1s/r3eePQ4/X8+PLSGPw3MH7NYG6njIhm5o7VE69xS0ACE03AcSqsPZO4xL3CfAfYKiJL3Xg0BHu0bOSP8iQbDppJl/RSYHgxGavIiRtqNGs5WWNqTj4/pjLSKTjsnOfWnjA0daKB63glIIFDFtgA8RHD7vPAfXnlDzdjYwPbN5QcP7Ng8s5M3+uJYGmSy4GXXUFfT+WdudjdX2XYiWA1SJllloPrPewhnx69QAISmGgCjq01j/cZ4SdYeW8Z/Qnq3dsIdH4n79UqaihQyvT11surYFdivNrbE3FsFvjQqgsK+k60i0rHKwEJHC6BVPkmBYQHSu7DcnfuNPM7qnr9bv4dz75g3/Uez5mX7uOpsWPH1DyvvwLjCk+tD80vBlJrlFGxKAg8Kk6DBiEBCUhgQgikQHD6A/oH1Q35lwePuMfz2snFhbHiw8C1Y0giPTy7O8AXgtW+3fR1a5h+0r79fj/nx2fN6loqTyWfLwOf2SkXopu1MXSyNVQJSEAC+xUwUmB4VxnpVEqq/WHOOg8s82hLjZQ1XC6lu7Ga37X+g0qmwPAHydo3lDvImUROa0d3LdRmx9Lnewinmdlp4PNxnw+cOFZ7Ex3UQitIQAIHFnCeAx6H8KgHWxpCfLi0/BeU9LYfZK3bOVnl5oOUEt219aFBX08Pr/yigUDDYGZZqlij9666HiUgAQkcXKBweNxCWIJXd+bR7222Gs9SUrBtZ5Chh+qAE3HcrevjzZcVwS517KoU+O2U2k+ZZSnwq9/FB/fXGhKQgARGKtDJFLYUFO4DX+bYj0PG3WXVdz8Lp214gTfmRg8ZC6ixeXO9zuS5VbTLsHZA+CqwlAiUfocflUVB4KPCrp1KQAISmLACKXC6Afx91cLGFwcVbvOstqm4IJp9eGcZjteNbh3bjscfEfjCC/X7bXys/8wiZG+04O/AOQujG28/SLPRfXwanQQkIAEJHAaBOJAt3O4xVIKnG8rNYCt2tgJoZw1XXi5lcvdj/GvbNqz9tXsSkTGNjAZZ6jLc/q9iSm7lyY7PtyoFiVOAmPnQDhSniUdH7WZzWMellSQggYMJ9DusNtKkEpZ6iEuzkqWtRv1ZClp0U1JRDTvLd5HXGsX2l5W1xis9hFda5HzwszrZCum96q6evgr6HuzM6OcSkIAEBgQ2gD1gsARYUpI/Trl+O7NmtQ7WZ737M35Kq9l6lWfhUkvZY+6pLcikTuWFFPjV72JdZRKQgASOjkCJtzOEC8y3AA+785NAuLfM8wd5t2064LB6PDCDGhk18v4ZmdsrzewqCFc5fu5LXeVLQeCjcwFprxKQgAQmrsBA1tQmzN9b3dC4bRAiBYK37LgwxtqHMV472oDc/RmD7xrh82U9/ylT2LpPv9/bPMs3lZfE4L+Jc50Zc3G6AJXLG20nVOORgAQk8NILdMpJD2QLdz6aGKuBRx1bGpxHy1gs5dnuZ1+wH9HQsafM4S+2HxBmbF6Xk9cytuUZtSyjNvXYPJTzvCznWwinOcxPWcTuKUjMMZqY9NJfBNqjBF5YwDZg/Bz3pe5xWQgsLStfgXdtpdxU0ZhRMp3yYEGFwX24h65PM6/w1vkeOd9CeKXjZ5vbjIGyzu1JIrs+NFFRl6cEJCCBYQo4rDC4k1jdmcWwpJX3rmX69BT0fcFs30mL/KQmzQud7GLzdqWwBZgd0/mdnIK+enYwzHOg1SQgAQm8hAIpqSndw7eDwgbPuPOwm90bvLyv7Ov/Gf9+egoU77uk+/VPtt9v19ixpV7rmnxGZfEqI0tZwlcCxx/p41AQ+EgLa/sSkIAEJLCvQDsQbFuI8b3VexpfGFwhBYI3F6+K2H8DHxWloR1fEbB/slh+oah3P0ZJPwvTH/4hvdQ+unFa1jjmarf4L4FXm3OCSj7rwpeABCQggWEKpCzhcmjmsOHPOva4E5daTFnDPI7Xn+R99vwwtzmw2q7S0jOGZA8HMtJHP7Myr05z4vxgnObYaYbPdzgVmHxI+9HKEpDA8AWcPjd/2pyVmK1wWGkWVmZUK1tWbOD5okn92JJJlJxKyWvavchfuIdvZ+/tjLJWdb67n2+BFPA912Bmu4evew1TwHf4J0prSkACEhgqYFsxfmYe7/QsW1JVxSOUXZuoKNiUAr+W2oPsu9zy3JSaHXtOFdIDf7sC43zcjhsst2/toK8m4ehik4AEJDC2BAZaQpkVuJcGaxzux7izMl9CX/1JbrLmfg8pVfjqpcb2TXXyySdlmV0EdlWqBuHwcmgnEx3WRUHgw8qpjUlAAhKQwCEKbMP9xurGxucHX9fjeT67vMSdvwS/5hC3d9hWd3gouH855Pxja3P9F8yjn+stPajfvdziJ2ZZ9SuYvxPjVbhP79zM6SbusJ0JbUgCEpDAhBRIN5UV3gkOD8w6bjmsNXyFEZa7+wqLtqLszpezemcZwp526enhL6lE1Ulk1Dtlpbd0SkzXeuu1qn5ibGcO+3xzn4f7HMxmA+kjzVRuDH9HWlMCE1Ig4v5cCvKSgrzYSieuDNjKIpRPY8UOqqqie/pAKecWFet29ok8UBBhb8JbfEq93jqtqjh7Zy2As83CAvd4jtEOLAxk9loK/KavXaVEJ+QlqIOWgARevIA9A/HegC8mC4sLaqup6G9ngt3Qfvi/3wk63R/3Oa2sdUnq6ztQ4pnTMOvGfVdfXz0vePEnR1uQgAQkMJoE0v37QOlobDvER9zCHaFiSdn//EMHzBJO9+QLyFm/vs7UWZPyZv85xHB1uy88XASk58wvelEQ+EUTagMSkIAEJPDiBGwrHt+zTyB4Tnm5V/4hjKtf3PYP8dXOncH4+5DVvtecxtMso7n3A7nGov75BeGN5vwWsKDd7zdlVrhm8B6itlaXgAQkIIFDE+j0Gt4ZLEpBYrPUp6gyfJNjv8B9hRvLLcYVVZ3llJt+ycLZOw5tFzvX3idAvClj6oxARaDa0YB8Zh59tluY7WazrR0grubg6XP68FmdihiHvGu9QAJjRsCs1/F1FnkKeMrwpxx7yjL7RUn5C5rFNoqqamf1zur8m03/bq8n7lFR5mAHfIufmOflWTGVcTbOBs7GU8a+TQEfWs45fa3AwsE89XMJSEACLyDg+BozuyuQ/dAs/KjVx9NMpTXQd32vSeG7ttPj9fqc1ivKyq4y40qHSww7HtpB31R6XyWeddVJQAISmCgCqfplTPfqtFJQuF31B36C+ZKqv1rCpu61B5z42eM5C6ixmXqNYn5lXG3Ya3G/gnZ1n5EtCgKPzE2vkoAEJCCBwypgm/D43urGxj8MbjZlBJ9QXuXm/xdG6pFwJJeC6N/Hss9WWXYn+aoNrD61tfcf5foiP7ekfDv42412P0X1+z2SZ0XbloAEJCCB4Qp0+g2nbGBPGcTpprMC2wG+BmdFO3MYlodafXkBK1jDlmFnHe49ihQkvobAI2SUBGYSSJnEUwn0bs/ontqgKGZlMc4m7AoU++yUUezYbMNTsDhlLKaHo1okMDoFjJa7PZeCu+BPmYXVMX2u4lNZaKxuwQaybU2qaRUpnzdfF2meVJGKg948/BLOgwefsntD69QqcJbHlN2bsnztbIM0qWJI/17LMM80+XB0XjYalQQkMPYEHP+Fmd0B/DAn3tXMGuvopfWCZZ4/vv343GoXxmBXmvvVkJ0BPm3I72tVYRh7l4JGLAEJSOBICKQJ3ANZws56zB508zuisYQttcf5gPXud6eDZaOp17qK06rI1Wb+WrD0jDzdHwx7URB42FRaUQISkIAEjqiAsR7391ULG18c3M8PPc9/Xl7j5v8VSLOeDveyGeebRvxcaY0Hmc423kGxR1knd8sXlZdF93cS/NeNcPJAGUzXbN7DfTa0PQlIQAISOLwCaRZymoc8UFo6BYZTyej21xZ4zrGV5r4iwoqALS9Dvpw5rOUNB+hfNOzRudGDtctNNwmcSGD9+oxqVhgMFGdTu8iKWZmF2Xic4+6zbSCLeI57yi5ul56e0XmYOuw9a0UJHFTA6cNso+MbrP3+k/VG3BDd0kOZ9Rb9uUD1dJF3r8XYwfYtkWnHDgR666sirVMPrXTz3gNa5MfUrHhZJJzhXp1p2BmYnYEzB3zSQDnndqC3U84ZBRIOelK1ggQkIIFDE3B4wmAx7otr9fo9/b5hPb0zXzDw2/hE/8vLkF8J8Sp3rjTspMFs39TbV5XBDu0kaG0JSEACE0/AO32EU1C4hbMsBYQNX1LRuoeF0zbsl2RIH+F694xTSy+uMrfXQqqe6ald0wsuCgIfTEg/l4AEJCCBl0ag/aDansHi+6sbGl8e3Okir+U0r3UPH8S47HAMxp1fhsBXzPjbImx9gtNm9nFtO2Nqd0+fW56bkmUzXu0hvhN4tTkndDKW9CDucJwEbUMCEpCABI62wEBwePCjk0WMPw+Wytsu7wSJf2nB1pYxrqWxYy2rj9024gziPY54f4FisnbJ6XxrRgyhnVEcOSaP5XHu8TiwGR7suODxOMdmDGQT+wyHGWZ2HO7HYXTpIezRvrSOyv6fd3y9ma0nBXPd1hvVhmist/T/iRtCFtYXsbaevt7nmTK5oLXVyWIknx6pEeki8gyRdNVNJx5y2ea9D/tjPr1W47QYW2c64QzDz3Q4YyBokKrJtEs5p0mFA5+NoGv3qFw72qkEJDAxBCqHZeZxMW4/rGrxAZpdG5lFa5+J4Ls8ejyvnVicXVm81rBrgfPTe5HOBLVUoUHPBibGtaOjlIAEJHCEBNr34ClDuDDjl064F4tLKuISjm2s4npLJaX3XFJVrnmr6sRTa/WydWppfqURrt35t+0a8PTsep9FQeAjdPq0WQlIQAISGJGAgz1NjDdV72l8dXALi7yWWfNXiCHlFV0yoi0DbjwWzD4fPP9Kq4tVdNG/T1+fTz1/QlbVXo+FFPx9Ffj0zk2eeqyNFF6vk4AEJCCBsSSQ/hZX7bLSA1nDqQ9x+jr1Ma0gbgdbh9taM18b3ddalj1t+ECguFlfy/vZvkdVjREffSdQzOLASa+xdlbx1HZ3pdAuQ93Vzm0OVFsD9WPSKANZ6tpXzMjdjnOzGU48jmAzAn6cO+1AMsYMcz/OLf1/jlG28YhP0JF8YbrmtnrK0k2BXeKGdmDXfH1sZ/Dmz1nlGyz4+qKv2kB31w4yYvsjBXS3EtnxrJMVkfzk3YHdd6TrecikvxdzBL7zCvqr52fWuhtzYxnmusW5weI8x9LH6Z1+kAOtQ5yclCXWDvZaIL1WiwQkIAEJHGmBfuARw37oVi2uqsbPmMwW+mhxA+V+/x7c6l21oji3crvWIAV+zwU/tjMhXL3Xj/QZ0/YlIAEJTFyBNEl7oGw0tgV4wK36QfTyB5wy+Yn9VutKAeEZ1JhMvV615lbYFTivBX8N2Im7KBUEnrgXlY5cAhKQwGgVSEWUniL6H1Y3Nr42OMgUCI7NXyOEPwcuPsTB3xfgs6GM32nOajzNMpp7ZzF1farvZa0qe5OZ/RbuZ2N0Y6QyfHpId4jYWl0CEpCABMa1QKqaMRAYHig13QkO++6vPW5rB4rhaTPWRuJaM1trVXi6rKq1WGMt76N3jwoch4tsILhmfLCdnZNuigcCxalv8fb2qAPVlkDjWCMSmNxbo8in5TE7zq2agYcUHJ6RsoqDhclu1sBjCjc3wFKOaBeBBk4D8y53GgEa3s7stEanZUQK/KWvJ0rriBSwTQ/ae8F73ek1oxf31N+qF8Lz2O7vxfQ9t17LBr6f1jH3XoveW2S1Xjx1Yuzta2fr9hJpbhnI2M1mRHIidSKTicwitos5X9++BndXczlc11LaziI/pm6tk6vo85wwF7NTzOI8os3FOAWYOnCeLXRahQwEegc+lCF2OM+FtiUBCUhgWAK2HechC/wQ44dlq/k4+eRt7YfqBwr83vLclJyp58c8dDJ+7ayB/r5W61Rt0DOBYdlrJQlIQAISOEwC6d4mtXJqYbYZeMjdfxCdH9Co/ZzftXTvtecyJCBM0Tolwy7H/bUErnWzrUb4Y8s+0XyLm91scMFhGqg2IwEJSEACEhipQMR9FfgfVTd2/dPgRlIg2FtvcLP/0+Cig27cWQz+ycrrP6aLjaymtXfwt/7p5jllxW+Avd1g/kB5vgnz0PaghFpBAhKQgAQkMAKB/QSKh2YTp6CdbwFbi/lag7UxZRZ7XGsxri3rXU9TsZaFtmME+z70l6Qb5gUYmwk0VwSmnj6QbbwNazeDSMHjFAZOS287HDzwdR2jb6u1k4nT1/3bjalTUzjUaD5vNKbkhP4uYmjg1sDKrtxrDaqqy7NOUJnYBVkKIjdof53WS0FmT18f7SBisx2kTQHbkMKx3g7sWkgB26y3qLyXLPaSd/URt1cUU71djDt1t+rufG7iTMbpx5lK6sabQrzOdJz0mP5EnM0463AWpK5YO9uD3Jym4B2hoG46b6mn1nPbj21012dWns30ymZhcZZjM4P7LHefhdlJBqc4dix4De9k8OKdAO9g0FeBgUP/F6dXSEACEjjcApswfmrui62yHxRZ/wqYuoN16f5/r7ZPu/Z86+Zj8/6uC2OWAr+pjCZngE/u/HVXf9/DfYa0PQlIQAISGKnAQEA43aE6m3B/2C0sjvgPmV57jOutb58NDw0Il605mdnFlbceUhB4pKdAr5OABCQggSMlEA1WOPGPq4Vd3xzcSc/Senbi6W9y7M/M9jtxaQfYtw0WlV35T+lm+/56/NQWtS6tnN/C/DojnNzJ3JkoGTtH6pxpuxKQgAQkIIHhCqSb2U6Z6XaJ3gofkk1M+tqfN7ONTvtmdxNmGw3fFNNnCxuBTWa+qayqjXhjUyofzEJLJbRGz5Iykz/YCRqnQPOynXlJ1wBPYKxbZixYAM9gTF1lcCpsxpi8bufbmNQ2dhQsRztgO1yCW72LuGNGPU6aGatylnuc5cFm4j7L2p9tVvtrY6bjMwaC8gTMDE8Zuz6QOb7HRzvQe7QD8cMV0HoSkIAEJpiAPYvH+yyEHxr+g6JWW8VmmpxMa5+WT7tkFm2bmXv9VdFSqWd7LXBae9qSUddE8Al2+ehwJSABCYxNgU5A2Fo7WymmCVAPuoU7Iv4jtm5axgdOTFWW9lx2BYRPpFQQeGyedI1aAhKQwHgXiI7/3Mz/pLqh6/bBg+3xenZS6y2O/anBKwe+b8/h/rVg/E3R3P4Y587YwbWWSmfsXhb5pNybr44h/BZwjXk7vyfd8OkB33i/knR8EpCABCQwFgUGMoq93ZwhlfxNlUJ2f03na+98HyvMfJunGdKkoDEbza0dPI5Um8zyjWbZRqPYVFBtortrI3V6D/iweCyKjacx3+JTuurMqspiVgxxFoSZKbgbQjazna1L+rCZnc9TwVKvxj0DuinAmwK95mEg2Jv+Pynwqwze8XSt6FgkIIEJIeBma8z4Sah8seGLW636GqbSYvIXC66/Pk0s23f5lJ+QeXWpu18L/jqDuZ1nAAr8ToirRgcpAQlIYNwK7A4I4xtwf9DxJdEaqRrmMv6tDQaEG5/sP6NZlNsUBB6314IOTAISkMCYF4juviyE8B/KG2rfGZEy6rsAACAASURBVDya27yebareRvDfMucxc/9CUdVWMou+fR7mLvKZWWi9Hg//Cm/3E06l/dJNnx4AjvnLQwcgAQlIQAIS2EMg9SYeCB7v/jzka0sZxp2fp69j07Atjm2EmLKJNxlsjLAF815iaFoI/cSqCTTJsn6rPJVJblru/VbWmi2jSau/iVVNrGzSf0w/22ju3YJi3J6nNLv8JLqoMZmqf0q9DJO9qiZ7Zqmn8mSCTSbGye7p62xSSAWizSc76XMqFu2TST8zJhtM9l3fI6RejAOB23Ywd1fm7v6ydvWebtxeXzowCUhgQgs4/rS5/ZjA93NqS5oZ6wirClafuk+rp11Q3R/3Oa28utw9pjLPrzFIlb/S/b8mgE/oq0kHLwEJSGDcCuwOCHtcj/OAZ3ZHdO6k2PJYFqa9prLwSwWBx+3514FJQAISGBcClbs/GggfKG+sfW9oIJhn6KJByQ2pA196mLt76fq0z2tVxZvM+W3MFoBPwsiV/TEurgkdhAQkIAEJSODFC6Sc0PTfHkHjwUCxQ+pNm36c/se8HT9u55F2vt71/fY6Q37e/r4XYP2Wgsfpw6zf02dPH3HweymgTKRpwfrb6znNOPCa/Wc1vfijHt4WnEYIpPdOAwHcFLxN/RJTkBYmm/tkd5+ChS7wlIWbJtcd/CNl4ab/hq67v+8Nb5RaSwISkIAExp9A6hp/n5l9K8T4nVa9vppeWmyiONAEq3TvX8TWVY6lwO9VBrPB0mQiBX7H3/WhI5KABCQggQMLpHvVAk/3ojwL9lMnrozRblMQWJeNBCQgAQmMdoHK8YeDh/9Y3lj75xcabP0TzQVl4O24/abB6UCXevyM9tOr8UlAAhKQgATGpUCKDrejyJ3PAyHngYLEA1/vEUjuBJsHX3LUTQ4e1FVllaN+kjQACUhAAuNBwOGRYHY7lN8q+8tlTJ2yndUcMOO3scjnl169GovXOlxuDLZ7qqnl03i4InQMEpCABCTwIgUiRkn0b1Zuf6Eg8IvU1MslIAEJSOCICqTyjN/D4mer/t47uem4bfvbW+2TrYsr7J3E+EYzOwVoKPh7RM+LNi4BCUhAAhKQgAQkIAEJSEACEhiRgOOrDRZTcnvVqN9NxXrWpcBvqoaRqnHsuTQ+5mcWobjW8GvduNiwWZ0yz52+8CMahl4kAQlIQAISGL8C0b9eYT0KAo/fU6wjk4AEJDB2BZznML5jZp8rQ/4AFdtZSLm/m8F0kGFR8QEj3gQ2WzN/x+5p18glIAEJSEACEpCABCQgAQlIYNwKbAa/O7jdbpl/v9Wq/5L1tLiZot1uYa+lsah/fkF4nWG/BvFVEGZgXsdJGb+pYoUWCUhAAhKQgAQOJKAgsK4NCUhAAhIYbQKOrzX32y1mny2z/GecQS/XWrnHON0HuskNnR28yCflVv6FO+8GnzbajkvjkYAEJCABCUhAAhKQgAQkIAEJTECByuGhVO7ZzL9ZWN8TZNN2HLDc80d9VlavrnDiGzB/jQ1M9E6Vvnb1oJ+AhDpkCUhAAhKQwAgEFAQeAZpeIgEJSEACR0TAjVQK6psh8NmiWVvGevrp2Sv42+P17MTqOoL/Ee5mseop39O9eHBAn/PJWV/xEeB3OjeJR2Ss2qgEJCABCUhAAhKQgAQkIAEJSEACBxZwWGnwz+C3V6F+P5FNTKfJ9Vbt86pveSNfV14Yq/gG3N5gMB/ognbGb5CzBCQgAQlIQAIjEFAQeARoeokEJCABCRxWAbewMrh/3YL/fdGoPU4X/fvcFKbg7o7WmzD7A+A8YFJ7EGY/COY3F79fv3twUIv8mIziE8A7D+tAtTEJSEACEpCABCQgAQlIQAISkIAEDixgrAe/K5h9K3hc3Cwaa8lpcgPlfss9f6z/zCILrzfsDRDPx+1YjDqQiVkCEpCABCQggRcpoCDwiwTUyyUgAQlIYMQCjv08ePxHC/aFoqu2fL/B31s3H5s1J7+ZYAtxPxfo7pSA2rXfAvyfgtlfFDfUHxoczMd3zMms9leYv23EA9QLJSABCUhAAhKQgAQkIAEJSEACEnhhAacJPGDYt8z8WwW1lTTpZxMFPRb3fvGkRb0nNWN+tZtdh/nVhp0I7cCvyj3rWpOABCQgAQkcTgEFgQ+nprYlAQlIQALDEXBYFsy+FMr45VZWX7HfclCLfGZmRQrgvhu3s8BT5u+BZgK3gM9Xwf9vfr/xWHsMqWfwIk7PrPwf4G8czri0jgQkIAEJSEACEpCABCQgAQlIQALDE3D4ucH3sPityhsPMZ0tQGu/5Z4/55Pz3vLiGOJ1YNcZnNoJ/Krc8/C4tZYEJCABCUjg0AUUBD50M71CAhKQgARGJuD4z0LktmD1r7aMVUz/YpPrr9+jF9CkRX5Svxe/ifE7Bmd2Mn+HUwaqifPpKsaP8N6uJ9sj7PFQm12cF7H/B/fXj2zUepUEJCABCUhAAhKQgAQkIAEJSEACScCxdWZ+R4Dbg9fuaHbzDH20DlTuuf4JX1CG8tct+hsxzgGmAg31+dX1JAEJSEACEngJBBQEfgmQtQsJSEACE1zA3R8IhM8Hi99o9dZXs21nqai9SkJ1Leqb2zK7Hg+/bfByoGsEPYD6Df+fZV7/K37P1rbZb/Ms31Ze5pX/JfDqCX4qdPgSkIAEJCABCUhAAhKQgAQkIIFDFejFuM/cbg/E21t5fRW9tA5U7rn7MztOaVXZNVS8wc0uM7PjcW9gZCmKfKg71/oSkIAEJCABCYxQQEHgEcLpZRKQgAQkcHAB93uD+d8H5/bmjvVr2HbyPsHfxiKfX1C+E/xfmtlpuI8k+Dt0LH2Gfajsyj/B79jG9g96PM9Par7WLXwQ57KDD1xrSEACEpCABCQgAQlIQAISkIAEJraA46vN7LuGfbm0/CG2s21/k7rbSov8mJzy0gipz+/rzW0ueMr4TeWeFfid2JeSjl4CEpCABI6WgILAR0te+5WABCQwTgWciHFXgL/LavF7/dZYy2pae2f+1hc1X1E6v43Z2zu9gFLwNxwmlR1u/JdY1P6G99nznRvSWhZbb/Jgf2Zw4WHajzYjAQlIQAISkIAEJCABCUhAAhIYVwIODwT3r4ZYfL3lk58kp8lCSjDf40BTC6ZZxXlVZteZ+RtwzsKY3On1e7ju78eVrQ5GAhKQgAQk8JIKKAj8knJrZxKQgATGsYA1wZcE4++yVvXD/tj1zP5KQ9UXNc8t4d+AvdmcudgR6wXUS+APq1j7HAutaMP3eD07sXW9mf0fDmeP45OhQ5OABCQgAQlIQAISkIAEJCABCRyCQKqkFe8IHr+aedeP+4/jWZbt28opbbDrU30vK6rstZhfB3YxMLMT+M0PYYdaVQISkIAEJCCBIy2gIPCRFtb2JSABCYxzAbNe4EfE+HdVVt1BX/d63k8L23OGcO3jfkEVin+H8QZzm9MpC3WkZwY/D76wWtj434Nn4aPeCPXidy3wJzinj/Ozo8OTgAQkIAEJSEACEpCABCQgAQkcUMBheYDb8erLZd71KNN4nndQ7H1Pz6e3zsiqxuVu+Rvw+FqDkzGr465yz7q+JCABCUhAAqNVQEHg0XpmNC4JSEACo13AtgI/xOLfVV7exfRJG/d3o1j7dOuSqoq/B/arhp340peFso1YfG91Q+O2QdFbvSsU5R+Y+03AKaNdWuOTgAQkIAEJSEACEpCABCQgAQkcNgGjhdu95nw1ZPH2VqP+FE+2s37LvffR+Ni2M4usfp2RvY2BilqTweuHsZ3TYTssbUgCEpCABCQggb0EFATWJSEBCUhAAocosBH3fyb431ZVcS/PPrWFmxfsOUv4Ns/yreUV7vYuYvU6zI7vBH/tEPf14lc3HPensOym6ob864Mb/Ih3h8nlfzL8vcCsF78jbUECEpCABCQgAQlIQAISkIAEJDB6Bdz9GTP7ARa+UlnrHvLuDaymRY/FPUa9yCfllJdG/K3Ar9rA5OkGoHLPo/f0amQSkIAEJCCBfQUUBNZVIQEJSEACwxR4Fvy75v63Zdl6gNrUbSykhCFln2/1rrwsr3b3d+H+arDjjlrwd8+Dig7Lgtl/KG+ofWfwRwM3tv/V8d8Hpg3TQatJQAISkIAEJCABCUhAAhKQgATGjIDD0oD/kwX7UhFqT/BLmty8b8nnrr/um1fk2a9g/jYIF4JPf+mreY0ZVg1UAhKQgAQkMPoFFAQe/edII5SABCRwNAV2BkifNux28+pvy77+n3H+sc9zrVWAD47rb9ZPzYqpr8GydwGXd24UR1tfoDTmey1W/6V8T/fiwbF/zidnfcVHgN/pzGw+mtzatwQkIAEJSEACEpCABCQgAQlI4HAI9OLcFTx+NRjfb1rjaabT5Pr2/fzupcdD7cTiwiqztxLjmw172ZCs35e+mtfhOHJtQwISkIAEJCCBAQEFgXUlSEACEpDA/gQcX23YNwLl3xbTu5eyjP59+gN92mdkVet1wLtwuxhjGkaOM1pvFEuIi83jn5c3TvrJ4HHf4lOyvFgE/CtdDRKQgAQkIAEJSEACEpCABCQggbEq4BZWG+X3gS9X1niAPrawiWKfks+fev6ErOy6hiymks9X4KQ2Tqnkcxirx65xS0ACEpCABCSwl4CCwLokJCABCUhgqIDjKwP2dQv8fdGoPU4X/fvMFE43i1XX6wnx94DzcSYDKfN3LCwF7t8MVv5FsXDyA4MDXrRtZkbjY2DvGAsHoTFKQAISkIAEJCABCUhAAhKQgAR2CTg8GLCvhhC/1mrVnySnuU8Lp1Tb+ZPNs0sP/8Lwt4OdAd7duZ8frZO5dZIlIAEJSEACEhipgILAI5XT6yQgAQmMLwHHfx6cf7RgXyi21pYzb9/gb/fHfU4rFNe1M3+xczo3i/kYlGgBt1XmH+aGxtKB8bvx1/1zs3r+v3B/yxg8Jg1ZAhKQgAQkIAEJSEACEpCABCaUgG3CuCO4fzUL1Y/7j+l6Br7Y4vrr9yz5/OFNx2Qzpl3hnrJ+/bWGze5k/WYTiksHKwEJSEACEphoAgoCT7QzruOVgAQksKeAw9Lg/uUQiy+3sskr9tcjqOvjfmorFG8y49/gLADSTOGxfrPYxLi18tp/Z6GtbKv0eKjPbp1Vefjv4L+ua0UCEpCABCQgAQlIQAISkIAEJDDaBBxfYWa3G9WXy9D1CDvo5f20MPOhY20s8vkFxa8bvA3sPPBpnaxflXwebSdV45GABCQgAQkcCQEFgY+EqrYpAQlIYPQLODwezL8UnNtabFzJ9CXNvWcLNz7R//KC7C2Y/5bBmUDXOAj+Dj05/eb+12VW/1/8vq1p/+A2z/KN5WUe/C+BV4/+M6kRSkACEpCABCQgAQlIQAISkMC4F3AicK8F+3KI8VutSfXVPEmTHiv3OPaPeiNvlBdHSFm/1xnMw2kQyHBU8nncXyg6QAlIQAISkMAQAQWBdTlIQAISmFgCDsuD2VcM/0LhtSeY/sV9gr/1TzQXlPB2jHeYhfm4j7fg79CT3mfuHy5brY9z09T17R/0eJ6dWL3ZLf6flnoea5GABCQgAQlIQAISkIAEJCABCRwdgecx/3GI9g9ZXv2oP+t6ltW06LEUFB5c2u2brHgd5m+DcDH4cakFMKCs36Nz3rRXCUhAAhKQwNEXUBD46J8DjUACEpDASyHg8IsA/2jwdwW1x/dX9rn+KT+r9PIduP+mwfwJ1CNohxP/fZze+P+43lK/4JQRXA9bineb8yfAaS/FOdI+JCABCUhAAhKQgAQkIAEJSEACAwL2LGbfB75QWXYffSu28P7T9yn5XPtk6/zK7S3gbzVsPrQncedpA5KUgAQkIAEJSGCCCygIPMEvAB2+BCQw7gUcnjLC10MeP1tsqj3GPPq53qqhB974WP+ZRZ69Hfd3GnZ656Zxgs0Wtm14vLG6sfH5QZtbvSu0Wv/FsPcAM8f9xaIDlIAEJCABCUhAAhKQgAQkIIGjKuD4KnP7lpl9vtzx/KNMOraXhZQwpN/vZ/24rNl6tUd7K8bVhp0A3hhn7ZuO6nnQziUgAQlIQALjQkBB4HFxGnUQEpCABPYRcHytYd8I8Jmiu/YoXfsJ/n66//Siyt4G/q8MzphAmb/7vWLcfbll2R9Vv59/a3CFRT4p8+LDGO8CJutSk4AEJCABCUhAAhKQgAQkIAEJHG4Bh2UB+6qZf6noqi3fX7/fro/1n9YK4Y0G/xJjAdgk8FTyWVm/h/uEaHsSkIAEJCCB8SCgIPB4OIs6BglIQAJ7CDyL++0Ww2fKMn+YE+ndO/O361N9L2vF7C3AvzF4xUQP/g7RSz2Vlhj2p+XC2pLB79/iU7Ja8Vc4/7pTVkuXnAQkIAEJSEACEpCABCQgAQlI4DAI+P2G3xaCfaMV66v327rpr5tnlzlvwyy1bjq9cw+fSj5rkYAEJCABCUhAAgcWUBBYV4cEJCCBcSLgbCTwbTP7TFn0Pshzx2ynx8qhR9e1qG9ui+zN5vwOxllA6hWUjROBw3MYnsps+VeyyIda7238bHCjn+4/Pavsf4K98fDsSFuRgAQkIAEJSEACEpCABCQggQkq0Ad2Z8D/IaviD/r7169j28lNeixNTB5cap9ovaoyux78TQbzNIF7gl4tOmwJSEACEpDASAUUBB6pnF4nAQlIYNQIbAH7njmfKbvz+5jLVq7dM/jb/XGf0wzFm8x5F8bZCv4e9Ny1zPh4GWr/g3fb6vbaPR7y4/uv9JB9KPVcOugWtIIEJCABCUhAAhKQgAQkIAEJSGAPAduI80OI/1DV6nfRy0Y2UewR/P3/27vzALuqKt/jv7XPufdWigAJY4JgEJkMoM0DWwUH6Ait0ChjOgKCCCGAgrbtBLamUMGn9pOWJkNlMAgyGEBFEBEZRRwQEGhkFggmhDEhgaTqnmm19xJiKsUzZKq6w7f+hHPPXuuz9j87a5+9z/VKXMn2KuTjJI0x2VbL7vsNYCKAAAIIIIAAAqslQBN4tbh4GAEEEGgkgZclu15ms/K853cKQxdqQu0rVvNXg9xglo/oTdMDJH1crrdK6uTL39ddwl6TfTMr4sk62Z6t/6rL42hkcojLvmTS2173m3gQAQQQQAABBBBAAAEEEECgbQVcPtdk11qwS7Jqzz16fsOXNFGp7G/rd81aOCxKOveRbNxfN3rvLfnmkkqSaP627cwhcQQQQAABBNZSgCbwWgLycwQQQGCgBVw9CnaTrJiVx+VfK9ELKzd/NeWlLSKrfEDBjpP77pI24C7bNSrUUlfxlWKDynQdbYvrb5jt5bAwPc5Mn5XX72LiDwEEEEAAAQQQQAABBBBAAIF+Ai57KLiussIvTb30kEard+WTuzq7l4yshsp+KvwjMt9Dro2XNX8NUgQQQAABBBBAYK0EaAKvFR8/RgABBAZOwJTI9SvJZ+VFfoueGfJcv53D5y3eNIor+8vs45L2kLQhzd+1LtECuT6bJ6WLdZpV62+b5R0hzT5pXnxKsq3XegRegAACCCCAAAIIIIAAAggg0DICLr87SJeHQlcmLy98XKO27NVYy1dMsGNy73ZJCAda0JFyjZY0RKZYLpq/LTMTSAQBBBBAAIFBFqAJPMgFYHgEEEBg1QKFZLeq8PPzkN+o4R1P64jXPDZqP0nHSeHtch9WXzzyt/YCJnfX/cHs37MTS79Y/sLv+JDQmX3RTCcvO6Zr7cfiDQgggAACCCCAAAIIIIAAAs0qkMr1u2D6YfDiuurSylwtVrXPfb+SyudVd8liHSKzw03106U6uLapWUtO3AgggAACCDS4AE3gBi8Q4SGAQLsL/CZI34+K0nW9qebrVCV97gya+dyGUbbRmFeav/ZOScPZObxepkxtx/ZN5tlXspM6f7t8hJm+YZymX3NT7cvr2lfX/CGAAAIIIIAAAggggAACCLSVgC2Sil+p0A/zUNyqcsezmqNk5eZvaWqyZ242VvJ/MWmUpArN37aaKCSLAAIIIIDAwAvQBB54c0ZEAAEEVinguj1EuiAUxbXVamWuFpyZqqurWP67bu+MlO8r5cdJ2luyTWn+rlJ1bR9I5f7jqNBZySmVe199WWVq7w6ZorNl/qHapu61HYTfI4AAAggggAACCCCAAAIINL6Auz9tZr+UhUvyvOdObTr0xX6ndp3rlbiS7VXIx0kaY7KtJK81f0PjZ0iECCCAAAIIIND0AjSBm76EJIAAAi0k4NKdkXRR8OLqaqXyl367h6/xSjwn28cj/5jc3yuzzeQqSdwZNEDTIJF0QW6lb+tEe7g+ZpeHeIvevT1EZ8n0ngGKg2EQQAABBBBAAAEEEEAAAQQGQcDlc83tapNdkA2N/6Ql6tEEZZL58nBmLRwWJZ37SDZOsr2XXSFUW7vT/B2EmjEkAggggAACbSvgdmXufqZFU6sfdrOJJu3ethgkjgACCAySgJvdHVyXBBU/TcrlJ/o1f7u9FIfsPV74xyTfV7ItJJq/g1SuqkmTszT/rj45ZE49hps8jh7K95cVXZLePkhxMSwCCCCAAAIIIIAAAggggMB6EnD5PJP9LATNSpPSfdpcPRprtauDlv91di8ZWQ2V/VT4R2S+h1wbs3ZfTwXhtQgggAACCCCwagG+BF61EU8ggAAC60vAXfeFYD8MRfGjZGn5cS1Wtc+9QbWvTEdk7y7kH5N57eioESwg11c1Vue91mOub2dRdbLGD32m/stuL0WeH+qhOMNcb12dt/EsAggggAACCCCAAAIIIIBAYwq42VPmfo2Zzcqi+H+0oZau3PztmNy7XRLCgRZ0pFyjJQ3hyqbGrCdRIYAAAggg0FYCfAncVuUmWQQQaBABNz0Q3C8P0mXJ8PKjun+l5q+keFq6V1H4sTLtZ9JWy+6btQZJgTBkzwT511OVLtQEW1QHme3laGF6jEmfc2lHkBBAAAEEEEAAAQQQQAABBJpTYNmdv9eYbFa2QXyvHr15qbr2zVbMpnxedZcs1iEyO9yk7SV1SIqaM2OiRgABBBBAAIGWE+BL4JYrKQkhgEADC7j7I8HCFeZ+aWqlRzRfvX2+/K195tudvCN3fVSmD5i09bIvf7k3qPHq6i7dbxYm5ltHV+sAq9ZDPNcroZKeYqZPyTWq8cImIgQQQAABBBBAAAEEEEAAgb8j8IxcP7fYZmV5fI/ma4m6rG/zd2p1dBbC4Sr8CDNtJ6lC85c5hQACCCCAAAINJ8CXwA1XEgJCAIEWFHDpseD6iVl6UarOBzVc1ZWPjypNTfbMTUdJOtCkbZZ9+Uvzt7HnQ+3+p9+b5WdkJw65ZXmo576wUahs9BmTTpJ8y8ZOgegQQAABBBBAAAEEEEAAAQQkPSvTtfVjn+P4bs3Ry/2av5Oqb8lK4TB5MdYU3ix57ctf1u1MHwQQQAABBBBoUAG/Ksi6LJpa/bCbTTRp9waNlLAQQACBphNw0xxzXRVc309fKj2gUert1/ydkuyemx8ps4NM9S9Hyywim6rUmeTXh8gmpieUb18e+aSl24Q4Pt2kIyVt3FQZESwCCCCAAAIIIIAAAggg0C4CZs/J/Rfm+flZUb1Lz278Ur/mb3d150w6TLKxrxz7bBXJOfa5XeYIeSKAAAIIINC0Av6zEGwiTeCmLSCBI4BAIwq4bL65Xx1MM9MhpfvU0b/5W55efWuWa5zMDjbZtpLXjo9iB3EjFnTVMaWS/yS4nZWeVL6n/niXh9KW6duK4GdLtj+1XTUiTyCAAAIIIIAAAggggAACAybgekGmX5gX52dx9U69eaPF2rfvsc+Vab07ph4dKvk4k3bg2OcBqw4DIYAAAggggMA6EfBrg9lXaAKvE0xeggACCGiBpGtN+YxMHXdpuF5e+cvf8pSXds1UHqtgh5qW3x1E87f5J08iaVaeFf+pT3Q8Wk9ntkfRi/n+UtEl1z82f4pkgAACCCCAAAIIIIAAAgg0vcACya+zIpyf5fEd2kWL+jV/p/bukFp0iOQfMWlHmr9NX3MSQAABBBBAoE0F/LpQ2JdpArdp+UkbAQTWmcASyW+Q+4w8SX+n3YYufM1FpOxwmY0z1w4y8eXvOuNvmBctMff/l+XpFH1i6NP1qLq9FFl+lHnxBZd2bphICQQBBBBAAAEEEEAAAQQQaC+BhXL9UkU4P4+W/kHacJEmKJPMX2WozOjdPs10sBSONNNONH/ba4KQLQIIIIAAAq0nYNcHxf9BE7j1KktGCCAwMAKZpFsUfGYeyrco03MrLyI7zusZlZSiD0s6xqS3sIgcmMIM4iiPS+HMfEh0uY6xJfU4zvVK6Mg+bV6cJtlWgxgbQyOAAAIIIIAAAggggAACbSZgL8p0vdzOz0s9tysd+mK/dfvk3u2SKNTW7Ueb2U5y75DEnb9tNlNIFwEEEEAAgZYTMLvRCtEEbrnCkhACCKx/AddvQ9CsKJSu691I83WEUtnfdhBrko+IovRAmcZL2lUSi8j1X5VGGKGQ2e1mOj0bX7p5eUCTlm4TleIvyzVO0oaNECgxIIAAAggggAACCCCAAAKtK2CLJN1Qb/56z+8Vhi7s1/yd3vOmpIg+LNPRVju5yVm3t+58IDMEEEAAAQTaUuAWMzuDL4HbsvYkjQACayLg0l2R9IPgxdXVpPKkTlXSp/n7nUWbRJ0d/yzZCTL9n2UNP3YQrwl28/6mdqTYNSH4V9Px5TvraXR5KG2lPQpPv/nXr8f3bd7UiBwBBBBAAAEEEEAAAQQQaGQBq0q6SW7T8yi6TYUW9Gv+TunZNrHoIDMdo1dO7GLTdiOXlNgQQAABBBBAYM0E3G41E03gNdPjVwgg0E4CLrsvmH4YiuJHSaX8mOYoUZcVyw0u8A2i3uoYea35G96pwofLFLeTEbmuIGCWSH5hnhXf1ikdD9X/T5fH0YjkQDd9xWS1DQL8IYAAAggggAACCCCAAAIIrCsB121SmJnn0fV6Ts9oYt8Tuzq6e96YhOggV11nMgAAFPVJREFUK3SspNE0f9cVPO9BAAEEEEAAgQYV+I15fjpfAjdodQgLAQQGX8DljwbXFSa7JN2k9LDuV7VP87fbS3GUvdcLP16y98l983rz12WDHz0RDLJA1dz/K/P8v3Vy57x6LF1ejrZKjzXX51zaYZDjY3gEEEAAAQQQQAABBBBAoOkF6id2BV0YrLi6urTyl5VP7Boy3beuFmnty9+PybULzd+mLzkJIIAAAggggMDrETD9zmRfpAn8erB4BgEE2krA3f9iZleGUDo/LfSAhquqsZaviBBPS/cq3I+TaT9zjZRUkmj+ttVEWWWyPs/Nvl50li7W0ba4/ni3dwZLPmseTpZ8xCpfwQMIIIAAAggggAACCCCAAAL9BFz+QLBwaSiKy1/zxK7zfNMoTj4oswmS3iapUxLXNTGXEEAAAQQQQKBdBP5gyr9AE7hdyk2eCCCwagHXs5KusdymZ4rv1ebqWbn5W5q6ZM88lI6WdKC5tpFUpvm7ato2faJw6e5gxRnZU5VfvvoVeaW7982ZwkRJhy37h4g25SFtBBBAAAEEEEAAAQQQQGD1BFx6PLh+bEEXpsNKD73GiV2dkedjpPzE+nVN8mES1zWtnjJPI4AAAggggECzC7jpzmD2eZrAzV5J4kcAgXUhsEiy6yxoetYZ36FHbn5JXftmK7643F3dLVMYJ/NDzPWmZc3fsC4G5x0tLZDL7LqQe1d6cvn2eqZdHuIts3d58LMlvbelsyc5BBBAAAEEEEAAAQQQQGAdCLj8aTO7Kng2M128+D6N2rK376Ztt3hq9h43Hy/ZvpJvwXVN6wCeVyCAAAIIIIBAUwq4/O5g/jmawE1ZPoJGAIF1JNCrwm+SaUYepbepeHCBJuyZrvjuyuTendLIDpfsX03aXlJFEs3fdVSANnlNbU5dmrv/X51Uub+ec5fH0Vb5h92LL9srR5PxhwACCCCAAAIIIIAAAggg0F9gkdx/YcGnZ6XKHdpAL/U7sWta8vbcdYzkB5hsa65rYhohgAACCCCAQLsLuHRvcPssTeB2nwnkj0B7CrikWxU0M1d2o+Y9/qwmjk5lVvvv9b+OKT3bJiE6WNJHTdpZsork3B/UnvNlXWRdNbNJmWff1YQhT9ZfONvL4cX0BHP9u6Tt1sUgvAMBBBBAAAEEEEAAAQQQaA0Bq0q6SW7T86j3Nm2/wQva1/qe2DWtukvm+ojMDuXErtaoOlkggAACCCCAwLoRcPmfQuH/ThN43XjyFgQQaBYB99uD7PtRUVzbm/1lnk7dPlmx+dvZ7SN7lR5kruNl2qXWD5ZE87dZ6tvQcdqzQf6NNOq5QCdsvKAe6jk+LAzJPm/1I8u0WUOHT3AIIIAAAggggAACCCCAwEAIuG6Twsw8j67Xc3pGE9V30/bk3u2SODpU8qPMtRMndg1EURgDAQQQQAABBJpJwGX3BxdN4GYqGrEigMCaC7jZ3cF1cZTnP60OmT9Hc7ZN1GXF8jee55tG5eQDkp0gt90lH0rzd829+eVrCrhLf7IQ/iMvoms0wVLJrdyd7JS7viazg5b94wV8CCCAAAIIIIAAAggggEDbCbh0VxR0YbDi6urSyl90qvps2t5glo/oTdODVOgEBdtF7mzabrtZQsIIIIAAAggg8HoEXHrQLHyGL4FfjxbPIIBA0wq46YHgNjtYfFny8tzHtHjrap/m7yQfGsX5+6X8BMneIWmYpLhpEybwRhfIJbvZXF/OTir9th7sbI/ihdl73fQ1ue/d6AkQHwIIIIAAAggggAACCCCwLgVc/kCwcGkoisuTSvkxzVHfTdvdvnFkyT+rsBNl2kPShmzaXpcV4F0IIIAAAggg0GoCbnrQRBO41epKPgggsEzA5Y8H2Y+s0EVpeP4hzR/Z26f52+XleGS2j7sfL7P3SL6ZTLFcBiIC61kglXRFLj9bEyr/Ux+r20uRJ4ebdIab7bqex+f1CCCAAAIIIIAAAggggMCgC7j0eHD92IIuTIeVHtL96rtpu7Zu37K6rwcbL4V3y33T+rqdPwQQQAABBBBAAIG/K0ATmAmCAAItKeCyeWZ+VZC+ly5acL9GbdmrsZavmGw8I927yGrNX40xaYSkkkTztyUnROMmlcjUnVt+jsYPebwe5rmPVEJl1MkmfVrSqMYNncgQQAABBBBAAAEEEEAAgbURsOel+rq9O1284L7XXLdPS/cqCv+4TPuZaYScdfvaiPNbBBBAAAEEEGgvAZrA7VVvskWg9QVcL0j6uRU2I8viP2qElqzc/C1NS96eSx+V6wCTtpZUpvnb+lOjgTNcaLJvZYpnaELtH0FqjWDfPFTS0012rOSbNHDshIYAAggggAACCCCAAAIIrK5A7XqcG+TF5Nyqt2n4hgv7rdunJLvnQUdJ/iGTvZF1++oS8zwCCCCAAAIIICDRBGYWIIBAqwi8LLNfymxGXo5+r8e1SF2WrZhcebq/NcuTIyUdbGa1Lyxrzd/QKgDk0aQCJnfXw+Y+Ma+Ur9Rx1it3K09ZslseVb4u+Qe5n7pJa0vYCCCAAAIIIIAAAgggsJKA3RHk50dJfk1vuWOuJiiTzF99qDK1d4fUorGSjzNpe9btTCAEEEAAAQQQQGDNBWgCr7kdv0QAgcYQSOW6WfKZuWW/kjqfX3kRWe6u7pwpHCH3sWZ6s6QKzd/GKB5RvCpgudx/Y0X+peyUIbfW/+tsj+KF2RiXf/WvX7e/AysEEEAAAQQQQAABBBBAoFkFXP7nYJodgi5OovKjmqNEXVYsz2eKbxHF6UFynSjXrpI6WLc3a7WJGwEEEEAAAQQaRYAmcKNUgjgQQGD1BUy31e78jbx0fe9wPa0jlMr+toO4Y7q/KcmqhyqEo0zaiUXk6hPziwEUcGUyvzKYfT09sXx3feRuL0VKjzT5F1228wBGw1AIIIAAAggggAACCCCAwDoQsBfkxc9CZFPSonSvhl9W1dix+fIXn+uVqFJ9v2QnS/YuSRtLitbBwLwCAQQQQAABBBBoewGawG0/BQBAoPkEXH5vsHBhVORXVpPKkzpVyYrN385uH9mr9EMmHS+z0XKv7SBmEdl8pW7HiBOZuvO89B2dbE/UAWZ5R0iSz5nCKZKPaEcUckYAAQQQQAABBBBAAIGmEyhkulHyyXlv8muNGLqg372/k5e+M7f4eAXtb9JImWK5rOkyJWAEEEAAAQQQQKBBBWgCN2hhCAsBBPoLuPzxIF1ubhelS595WIu3rvY5PurcFzaKykP3l9lJkvaUNJTmLzOpCQWeDSrOSpf2XKB/G/5iLf7KtN4ds8LOktmHlt2J1YRpETICCCCAAAIIIIAAAgi0g4BLd0Wm8yMrXd077/556hqdrnjvb3lS9S1ZrI/I7HBzbbdsjUPztx0mBzkigAACCCCAwIAK0AQeUG4GQwCBNRR4Xqarg6n7leOjVO2zg9jd4hnZ+7woTpLrfZJtVt9BzB8CzSngku60YF/IxpdurKcwe3YULzrkn9z9q3K9sznTImoEEEAAAQQQQAABBBBoZQGXHgvulwXTRUm5/MjK9/6+cmpXcbCUH2+u0TJVuPe3lWcEuSGAAAIIIIDAYAvQBB7sCjA+Agj8PYGqzG+Qoil5JfqthujFfsdHTU32zE3HSn6gyd4gqSRxfBTTqukFMsl/Gsy+1ud+YE+PMfPPu2zHps+QBBBAAAEEEEAAAQQQQKA1BMwWqPBrTDY5s/iefhu3v+0bRBvn+8uLUyS9nVO7WqPsZIEAAggggAACjS9AE7jxa0SECLSrwG9DCDPjKLquJ9XTmqCsz/FR3b5zpmScZEeYlh8fFdoVi7xbUiAxaWpW5Ofo5CGv3A88yYeGOPu8yWtHnm/eklmTFAIIIIAAAggggAACCDSLQO0G35ukMDnPo1u1qV5YeeN2PCPd2ws/UW5j5L4lp3Y1S2mJEwEEEEAAAQRaQYAmcCtUkRwQaCEBl+4L5hdHkf+ouqTyhE5VIrPa8bj1vyHTl25dLeKDJR1nrrdwfFQLFZ9UXkvgGXd9tUhKP9Bptrj2QHlqdXQewjflfgBHpzFpEEAAAQQQQAABBBBAYDAEXPpjZPp+FJeu6n1SczVR6Ypr93J3dbdMOlqyg002SvIyp3YNRqUYEwEEEEAAAQTaWYAmcDtXn9wRaCABN80Jrh9boQvSntKDWqyquqxYHmK3bxx5coDMal9A7i6pU1LUQCkQCgLrQ6C2AeIOk30hm1C6qT7AbI+iF+tHqZ257Ci19TEu70QAAQQQQAABBBBAAAEE+gm4/IkgXRZy/SAZUn545Xt/O7p73pgoOlTSMSbtLHHvL9MIAQQQQAABBBAYLAGawIMlz7gIIPCqwEKZrrHcpmTFwnu0+eY9fY6P6vIQj6iOcUUnyfzdkjaRFMOHQBsJ1O4HvjK4fS09qXxPPe9uLwWlx5n0OUnbt5EFqSKAAAIIIIAAAggggMDgCLwo+TVmYVLm8d397v2tbdy25IMq7BRZfeP2EDZuD06hGBUBBBBAAAEEEHhVgCYwcwEBBAZLIJPX7g7yqbknv9YzQxeoy7IVgyl1J+/IFY6T8g+YhZFyL3F81GCVi3EHWaB2P/DkTKVzNMGerMdyzsJhYcjQL5n8eJmGD3J8DI8AAggggAACCCCAAAKtKuC6TZFPylW+UfNufkFd+/ZZu8fTe/bxIjpJsvdJvhkbt1t1IpAXAggggAACCDSbAE3gZqsY8SLQCgKm24Pr/KjIf977zGNPqWt0Kv3t3t/anaeZhSMlP8ykN9WuQaX52wqFJ4e1E7D5Mp+Yp6VL9Al7WXIrT052y4P9p0z7rd27+TUCCCCAAAIIIIAAAggg0FfApceC7JLgxcXJJuVHdcRK9/7O8F2zPDtG5oeY642S2LjNJEIAAQQQQAABBBpIgCZwAxWDUBBodQE3PRDklwbTZcm8px6Xtk1WvPd3yPd8m2qeHqZCx5q0E3cHtfqMIL/VFKjdD3y7BftiNr50c/23tfuBF+QHuBUTTdpjNd/H4wgggAACCCCAAAIIIIDAawn0yv3nVoRzsii+U/PVu+LaXVN8i6D0EAWNN9loySuSApQIIIAAAggggAACjSVAE7ix6kE0CLSkgJvNNfefhFznp5uV7tf9qvZZQM7yYVGW/4uK4hRJb5XUwd1BLTkVSGrtBTKZfhSZn5WMr9xbf13Xn8phxA4TzPwzkm279kPwBgQQQAABBBBAAAEEEGhXAZfuiqQZqfKfaX7HUytf2xRP7RnjFk6Twt6SD2Pt3q4zhbwRQAABBBBAoBkEaAI3Q5WIEYFmFXAtlvxa8zAlS+O7NEJLNNby5el0eRyPqL7fzU6Rwrskr91rGjVrusSNwAAJJCb7bhbSczW+c259zO7Fm0VePlMWPippwwGKg2EQQAABBBBAAAEEEECgRQRcNt/kVwTTzLQ070F9bNuqbIVrm2ZUd81yHSOz2tHPo2SK5bIWSZ80EEAAAQQQQACBlhSgCdySZSUpBAZdoHZs7c1y787z9BY9t8Hz/XcPp+9y8xOk+l2mI1hADnrNCKCpBPwpmX0pH1b6ocZaj9ytNC3dvZB9S/IxTZUKwSKAAAIIIIAAAggggMBgC9wgK/4rzyq3aTMt7rN5u3ZyVzU9zE0nc/TzYJeJ8RFAAAEEEEAAgdUToAm8el48jQACqxBw6c7I9f2oKH7Wu1llro5Q2mf38JTqrlkUjpb7ISaNklSW2D3MxEJgNQUKyX5vptOzE0u31H9bux/4xfxg9+LLJr1tNd/H4wgggAACCCCAAAIIINBmAi5/IChcEHl+RdUqT2iCMulvX//G09N/8kKnSv4eSRz93Gbzg3QRQAABBBBAoPkFaAI3fw3JAIGGEHDp4eA2O4T40qSkP2uOkhXv/e2Y4aOSIjtCrqNNvqOkiqTQEMETBALNKZDJ/LI819k6uXLfskZwOSzITjPTpyTfujnTImoEEEAAAQQQQAABBBBYvwL2osx/GlyT0yWle7VY1RXX75VpvTumbsfJ7HCOfl6/leDtCCCAAAIIIIDA+hSgCbw+dXk3Am0g4O5Pm9mV9XuDvPQnzVfviotHzfBNojw9SKaTJNtN7h3c+9sGE4MUB0jAqub6Tmbxf2uCza8POunlEVFcPlvSOElDBigQhkEAAQQQQAABBBBAAIHmEPiNijA5L6IbtLme63P0c7d3RiE9XIU+KWlXNm83R0GJEgEEEEAAAQQQ+P8J0ARmbiCAwJoKLJH7daYwJeuJ/6A36KWVFo+lKOT7qcg/KYV3SL4xzd81peZ3CPw9AZsrL07Pk/JlOs2qtfuB4+6ed7rF35D0PuwQQAABBBBAAAEEEEAAAZc/EaRLg+kHybDyIytf3RR3p+/22olCrn0kH876nTmDAAIIIIAAAgg0vwBN4OavIRkgMPACrlsln5aXyjcqu/M5TdgzXTGIeFq6lxc+QWZjJN9CUmngg2REBNpGoJDrNjM7I5tQ+nU96y6Po5H5WFNxhku7tI0EiSKAAAIIIIAAAggggMDKAlWZXWvSOVlHfIceU0+fq5um+LZJSD4u2Tgzjaqv310GIwIIIIAAAggggEDzC9AEbv4akgECAybg0t3B7cIojn9a3UhPrrxzuNztu2WWHSMvDjaFbSQvSyweB6xADNS+Aq5MpkvyUPqGxtsDdYhzvRIqyWdNtaPcbET74pA5AggggAACCCCAAALtKeDSHyNpZhrlV2tuxzx1WbZcottLkZKDJfs3uf5Bpoqk0J5SZI0AAggggAACCLSmAE3g1qwrWSGwTgVc+nNwvzxY+aKkrEc0R0m/ncOW/KtMR5lsB0m15i+Lx3VaBV6GwCoFqib7VhaqkzR+6DP1p7/n20Rp+m1Jh/JF/ir9eAABBBBAAAEEEEAAgVYReEauK0JcmpFGekBzzkzU1VW8mlxpSvKPRaRPy/X+v24f3YSjn1ul7OSBAAIIIIAAAgj0FVjeBC6f99IueRTeJFcMEgIIILCiQBTFDyYqP6nhqva993fxZqUi2sYtbChZxaUOFXmEHgIIDI6ARdHSrPCHFTrmaYKl6vJQGrn0HwqPt1GRcaTb4JSFURFAAAEEEEAAAQQQGFCBEDQ3jTsf00ZatOIafsiUpW/ICt/KQ9jAreiU4hLrhAEtDYMhgAACCCCAAAIDKxBHWW6Vu/8X1V5v+0uEfSQAAAAASUVORK5CYII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103" cy="192328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189" y="3220922"/>
            <a:ext cx="7382535" cy="1453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63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通过本次课程，学生不仅了解了变量的基本功能，还通过实践操作掌握了变量在编程中的应用。学会用变量整理和处理信息是提升编程能力的基础。教师通过多种教学活动，引导学生在实践中探索和掌握知识，加深了对编程概念的理解。同时，通过反馈和总结，教师可以获悉学生的学习效果，并不断完善教学方法。</a:t>
            </a:r>
            <a:endParaRPr lang="en-US" sz="1463" dirty="0"/>
          </a:p>
        </p:txBody>
      </p:sp>
      <p:sp>
        <p:nvSpPr>
          <p:cNvPr id="4" name="Text 1"/>
          <p:cNvSpPr txBox="1"/>
          <p:nvPr/>
        </p:nvSpPr>
        <p:spPr>
          <a:xfrm>
            <a:off x="624189" y="2267580"/>
            <a:ext cx="7767090" cy="697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375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结论</a:t>
            </a:r>
            <a:endParaRPr lang="en-US" sz="3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gradFill rotWithShape="1">
          <a:gsLst>
            <a:gs pos="0">
              <a:srgbClr val="000E1B">
                <a:alpha val="100000"/>
              </a:srgbClr>
            </a:gs>
            <a:gs pos="100000">
              <a:srgbClr val="002945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19621" y="2767838"/>
            <a:ext cx="8699996" cy="12199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zh-CN" altLang="en-US" sz="600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人生苦短，我用</a:t>
            </a:r>
            <a:r>
              <a:rPr lang="en-US" altLang="zh-CN" sz="600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Python</a:t>
            </a:r>
            <a:endParaRPr lang="en-US" sz="6000" dirty="0"/>
          </a:p>
        </p:txBody>
      </p:sp>
      <p:pic>
        <p:nvPicPr>
          <p:cNvPr id="10" name="Image 0" descr="https://cdn.vidwud.com/designer/asset/202501/72676776033d1d4ef3.8167906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3819525"/>
            <a:ext cx="338138" cy="338138"/>
          </a:xfrm>
          <a:prstGeom prst="rect">
            <a:avLst/>
          </a:prstGeom>
        </p:spPr>
      </p:pic>
      <p:pic>
        <p:nvPicPr>
          <p:cNvPr id="11" name="Image 1" descr="https://cdn.vidwud.com/designer/asset/202501/444767760345cf64c8.659125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263" y="3824288"/>
            <a:ext cx="328613" cy="328613"/>
          </a:xfrm>
          <a:prstGeom prst="rect">
            <a:avLst/>
          </a:prstGeom>
        </p:spPr>
      </p:pic>
      <p:pic>
        <p:nvPicPr>
          <p:cNvPr id="12" name="Image 2" descr="data:image/png;base64,iVBORw0KGgoAAAANSUhEUgAAB4EAAAGUCAYAAAA791RPAAAAAXNSR0IArs4c6QAAIABJREFUeF7s3QmYHVWZ//HfW1X3dichhMgaQJFNFEQQQYIsGhQHRR0QiRsuKOlOcPnP6OiMSLpvdyMOOuoMW9KdAC7IjAGVxQ1lcWFT2WVRUHZE2RISku57a3n/VCVBQghJSC93+dbz8DzaXXXO+37OoZu+b51zTKcPHhAEtq+4WlPAQpenViS/pv/9Qt979jNra+PZws99bk3fW9f7Xmj01tTGC7U9mrGOpHvedn6tGOMsCK5UZ/m3z6THv/+t+e89WSOAAAIIIIAAAggggAACCCAwygJ8JjHK4HSHQD0LrPzM8rkxrvyc+rmfzb7Y+571uegqTTxf/8/Xd/7Qc+9d1/vW1Pdz21xTeysDfnb/L3TvusY5Wv2vjL9Z81vXebCu963rfHkh1w2Z1+vz78pz7jUFC9PAr1Zn2x9X+7Fztr88rNXe4JlPqecfSWuNbV1s1/Rzba2Nr+cNz51TL/DzNP9vL4vmxAd74F+QRCF4Pa25HYFGEXDpATN9LS2VztUxNlTEPaf22jC04+X+T42SB3EigAACCCCAAAIIIIAAAggggEBjCrj81Ezlr6jTnswzKA3U9szcjpf80MbMiKgRQAABBBBoZQG/xhR8LRkXXaWXqqppljyj8Y2Fm4Tjxx8iBR0y7S33sJWlxiR396vSMDhpeRHYvCLTgWMSCJ0igMBoCJwbyvtqK9/GOdMnBnHtC2b2/ySNH40A6AMBBBBAAAEEEEAAAQQQQAABBFpa4EpzqyQzS5cVCv1eipR83k3/LveJLS1D8ggggAACCDSIgEl3Zm7zsjD5via1P6TpVlsl9IHaPmGm42R2iORb5O99NUhqzRWm6/I0tApF4OYaVrJBYDUBc13rYdCXTgov0XRL8xvCgeoR7tZl0p6QIYAAAggggAACCCCAAAIIIIAAAqMgELvshKyz9JWVfUVz40Ml73bT1FHony4QQAABBBBA4MULPCbT+YF0Vuyl2/SwhlSx7Jnm5g7tHJi9T2bvMdcrJLXlG6q/+O54coMEKAJvEB8PI9AgAv6wy76SJaX5+oQ9VQQ9UN0tdM2W7EhJUYMkQpgIIIAAAggggAACCCCAAAIIINDwAv79VOUeddofilTO8s3DOO6T1NnwqZEAAggggAACzSlQldsVCuyUdHx4lf78y2WqTPvH1s/9vllo8dvk+rik10kal69Da06KBsqKInADDRahIvCiBfy8MFRv7djybZK5+n18oOSzJv+MpE1edLM8iAACCCCAAAIIIIAAAggggAACCKy3gP1NmXels8rzikcrHoRbxUeb+Qku23m9m+MBBBBAAAEEEBgxAZNu9kynpFHpx3ro9oWq7PaPrZ8rHmmbZL8w809ImiZpMls/j9hQrH/DFIHX34wnEGgkAZOucwv60r+GP1Fl+aHsYX9ymCzrkmsftmJopNEkVgQQQAABBBBAAAEEEEAAAQSaQiDfNrI/zZIvadb4h/KMynOru6ZB0CP39zRFhiSBAAIIIIBA4wvcY7JzAou+VyvpLzpG1WKR2cprnr8q8ORDkh9urh1kKsvZ+rmuhp0icF0NB8EgMNwCj7r869myZXP1r5MXFY2fMbRLGAYnSHovb+QMNzftIYAAAggggAACCCCAAAIIIIDAugi462aTd6cz2y4s7q94FEyJP2XSFyRtvi5tcA8CCCCAAAIIjIjAY5J+amZnJnF0vTbXoKZb+kxP/UunBCq906SPyLSHvNj6ORiRSGh0wwQoAm+YH08jUN8C9oPAvC+eUbpZZq6zvT2Ik0+a++eeLgdvUd+xEx0CCCCAAAIIIIAAAggggAACCDStgCvxwL+ajS//p462xXme0UD8Rnd1S55vJ8mFAAIIIIAAAqMrkJ/7e5UC+5/Uw19JWqZOi58J4Wxvj5LkQM/0SUkHyn2iTNHohkhv6yVAEXi9uLgZgYYRMOkmz/zE9O/lC1duAx3NjQ/xQLPlvj9v5jTMUBIoAggggAACCCCAAAIIIIAAAk0q4D83S3uSjvFXFwme7htFpeQEd/2L5G1NmjRpIYAAAgggUHcCJt2SKZyXBcGPNUkPabr949zfPNp51ddEmR3j0jskvSw/yaHukiCg1QUoAjMrEGhKgYUmPyVR9TR1bpxv3SDNH9opTIttoD/ANtBNOeYkhQACCCCAAAIIIIAAAggggECjCSx1t66sM/pGsYOZ3MK5tSMtsNnuek2jJUO8CCCAAAIINKBAfu7v+Rb49+JJpdt1+9Pn/lYseyaP05e9NIiiI8z0QbleLamdBWYNNMoUgRtosAgVgXUVMLsoyLwv7ixdX/wRVfFyMCXukNm/m/u269oM9yGAAAIIIIAAAggggAACCCCAAAIjKuD63zT1Pn2i7Y68n/Z5vn2cxb2Sjh7RfmkcAQQQQACB1hZ4TO6XmAVnJtGi6zRxs2WrnPt78qMTw8mTpylLj5PZG6Ti3F+2fm60OUMRuNFGjHgReGEBc93qQdCX+k0/VOfexX79UX88zeWzJb2Rt3SYQQgggAACCCCAAAIIIIAAAgggUC8C7n63BepKO9q+W8S0wMNgYfxxMx0v13b1EidxIIAAAggg0CQCQ5KukoL+NBv8lYKNFq5y7m+eZH9tr1DqkPxtkk1hZ9EGHnmKwA08eISOwOoCS0x2ehJE/60Z9vfi22cM7RCGwRdlOlrOPv1MGgQQQAABBBBAAAEEEEAAAQQQqCuBVNJAGiQnacb4B/PISnOWvT4Lwopkb6urSAkGAQQQQACBBhYw6YZM2VmZ9DNV2x7Up1WT8uMYVlz91VcG0vskO8KknSW1saisgQc8D50icIMPIOEjsIqA/dRcfcnfot8W+/Yv8DBcOHSMKzzepO3BQgABBBBAAAEEEEAAAQQQQAABBOpQ4BqTVZLO0s+L2Pq9FCn5rMv/XdImdRgvISGAAAIIINAwAib9UW7/G2TVC2qbTbhrtXN/+wdfFsgONw/eL9PuK879DRsmQQJdswBFYGYHAs0hkP8g98xPTIPygpXbN0Tz44M8LbaBniaJH9rNMdRkgQACCCCAAAIIIIAAAggggECzCcTu/l+ZlU9Wpz2ZJxfNjQ9V4N3umtpsyZIPAggggAACoyPg95vsAiuVzo0j3ap2Da1y7u9ZvnmY1N4q2cfk2odzf0dnVEa1F4rAo8pNZwiMlMCguQZKXvrq4Cx7qOhkvm8XpvEJkj4ssQ30SMHTLgIIIIAAAggggAACCCCAAAIIDIeA/yxNrUfHla8tWjvdtwpLaUWezWAryuHwpQ0EEEAAgRYSeFTSJZalZyfl9t/rAQ2qYskz+X/bJ4RD6UGSz5D7gZImce5vk84OisBNOrCk1WoCl5pbvg30lcU20Pmy33m1D7trtrl2ajUM8kUAAQQQQAABBBBAAAEEEEAAgYYTeNRdleyyUr/Os1QVD8Kta+83txNcemXDZUPACCCAAAIIjL7AUsl/LYUDqcIrJT25ctfQIpSKB5oS7xNKx0o65OkDGKbIrCR3G/1Q6XFUBCgCjwoznSAwkgIPuHRiptLZz/xA7x88IPRgtszezDbQI0lP2wgggAACCCCAAAIIIIAAAgggMEwCmUzfSzM/UTPbbs/bLA/4bqmSHrkfOUx90AwCCCCAAALNKOAm+53L56dh+gtt3P6wplttlUTnVF8dmI6W2TtNtr2kNsmDZsQgp2cJUARmOiDQ4ALu54euntqstluLTPp9s0i1z7tslqSNGjw7wkcAAQQQQAABBBBAAAEEEEAAgRYRcNMd5kF32hmdV6Rc8SjYqjrLzL4g2ZQWYSBNBBBAAAEE1lnApNskOyfw7KLaskfu0eIzq6pUit1Ci6t/aMcgsyMtsKNk9iplPk4mir/rLNzgN1IEbvABJPyWFjDpDnfvS/9WPm/lnv7hnKF3KLAume0tF9s4tPQMIXkEEEAAAQQQQAABBBBAAAEEGkogP69wXpokX9Ynxj+QRx7Niw/01CsyHdxQmRAsAggggAACIytwt8m+b+4L4iVP3KHtfj2k6dPTZ7rsXzolDEpvV2YflvRayceza+jIDkhdtk4RuC6HhaAQWFeBs0pZ2jc0a9y9xQNnDO0QhsEJko7mIPd1JeQ+BBBAAAEEEEAAAQQQQAABBBCoGwHXtRZYJekoXVLE1P/EpMgn/LsH9mm5JtRNnASCAAIIIIDAmAj43yT7ibl9KyktulEP3DqoyrT8JarlV79PCq12sFwdsmCqMt9IpmhMQqXTsRegCDz2Y0AECLwYAZN+7571pS9p+4mmW/GGTzin+kE3m22mXV5MmzyDAAIIIIAAAggggAACCCCAAAIIjLHAkMu+li2L/kv/aovkbmF/7V1m6nLZXmMcG90jgAACCCAwNgKuxZJfIflA2tZ2tWrXL1Xn3vEzwSzwshYl+4WZz5D5NFmwmdzLYxMsvdaNAEXguhkKAkFgfQSessxOSYLoG+q0x4oH59b2CAObLffD2dZhfSi5FwEEEEAAAQQQQAABBBBAAAEE6krA/ZJUQY9mlq7J42o/dXD7uBT0yizf+YwLAQQQQACBVhKIzexal81L0/By/V2PqmK1VQAGantGrmMkvc1lL5W8TeKoyFaaJGvMlSIw0wCBBhRwu9wC9SYzol/LzHX2Pe1Bbcosk31OsikNmBEhI4AAAggggAACCCCAAAIIIIAAAoWAyx409650Zvns4gsLPAyeiGeY+Rcl2xYmBBBAAAEEWkHApJtN+lZgpR9XS7pfH1W1qAesvM4Y2iWI7L1ye7fJdpa8XVLQCjbkuI4CFIHXEYrbEKgbAfubu5+UtZXm6RgbysOK5sYHuWm25AfzQ75uBopAEEAAAQQQQAABBBBAAAEEEEDgxQlkkr6ZptmXdFz73cVnH2fEB3rgFZnyzz64EEAAAQQQaFoBc90q+bmBxT+qacJf9LCGVLH8d+Pya75vFyTVw03B+2T2asnHsTto006HDUuMIvCG+fE0AqMuYHZh4N4bd5ZvKPo+yzePavF/uKlT0oRRj4cOEUAAAQQQQAABBBBAAAEEEEAAgeEX+L0s6E47op8WTZ/mm0aluMulWZJKw98dLSKAAAIIIDC2Aia/Q9L3zOzC+MnSXdpOQ5pu6TNRnbp067C97W3K/EOS7yUpL/5GYxs1vde1AEXguh4egkPgOQL+FynrS1/R/l1NsyT/Zjh36J2yoEum1+X7JUGGAAIIIIAAAggggAACCCCAAAIINIHAMpd9JYuir+vjtkSVShBu+YX3W2AnuPTKJsiPFBBAAAEEECgETLpT8vMttR/EG5X+qPbnFH/7F28WZm1vURh8TK7XSxovOS9EMX/WLkAReO1G3IFAHQmcE8VZX/WT7XcWMfUP7RjKZkv2Ad6CraNRIhQEEEAAAQQQQAABBBBAAAEEENgwAZNLdlHq3qsVu6GVBmp7Zu49kr1rwxrnaQQQQAABBOpBwP9irh+a23lxVrpdm2twlZW/pzy+cdg+4SAp/JjcD5C0CXWAehi3BoqBInADDRahtrSAmW7yzPvSl5QvXPmLIJxbPdrNZpv0ipbGIXkEEEAAAQQQQAABBBBAAAEEEGg6Abfgz+Zpd9rZdm6R3AIvRwtr/+ayz634ILzpciYhBBBAAIGWELg33/JZmb6XlBbdqgc2G1Rl+c6fxfUTb9NDyX5h5h+TbJrkW8hUYifQlpgbw5skReDh9aQ1BEZIoGqyOYmir6jTHi76mFN7bWg+W1a8/RqOUL80iwACCCCAAAIIIIAAAggggAACCIyVQCoL+lOrfVkzxj+YB5Efi2UW5GcD7z1WQdEvAggggAACL1LgASn4kcnPTaLoZj2gVYu/7qZ58d6h6xhJb5W0jaS25TtGcyHwIgQoAr8INB5BYJQFTLpSgfUmD0WXqWKZvu7jggnJcSb9m+RbjXI4dIcAAggggAACCCCAAAIIIIAAAgiMlsCV5mklmTnusrzDtv6hHRMFvZLyo7G4EEAAAQQQqH8Bs79K/lNL03OSuP0G7a5lmvaslb95Bv2+e6DahyQ7zKTtVxR/g/pPjgjrWoAicF0PD8EhkL/k87iZvpqE0Rn6uC3JSaKB+I2eeZdMb5LELwLmCQIIIIAAAggggAACCCCAAAIINKeA2RPufmJWve8MfXrnqhZ4GCyMZ5r8eMm2bs6kyQoBBBBAoDkE7O8y/7ll6bcSG7xOmrxMnRavklt/9ZWBBdPlfsSKYx/b+cy/OUa/LrKgCFwXw0AQCLyAgP80CKw3nlH6rWSub/sW0WD8BZd1SD4eOgQQQAABBBBAAAEEEEAAAQQQQKCJBVzyBampTx1tt+V5Fi/Hyyvy4uV4LgQQQAABBOpN4DFJl5nZ2Umy9HcKJz21WvH3jKEdglBHmAfTZbar5OM49rHehrEJ4qEI3ASDSApNLOD3S9aXqvStlb8kwoHkXa6sy1yva+LESQ0BBBBAAAEEEEAAAQQQQAABBBAoBNx0m8m704627xdfmOdbhmncJ9MMiBBAAAEEEKgfAVsoz36pwL+ZetvVkp5crfh7yrJtg7boMDP7oNz3lJQXf6P6yYFImkqAInBTDSfJNJuA+4IwUG9txZuuOn1opzAMZsvs/ZKXmi1d8kEAAQQQQAABBBBAAAEEEEAAAQRWE3AlHthXM49OVqc9qYoHwZTqsSb7omQvQwwBBBBAAIExFlgs+W8U6JtpLb5Sm094QtOttkpMZ/nmYVJ7q9yOkWsfSeNlFH/HeNyav3uKwM0/xmTYsAJ3K0v70r+3n6PK8kPiw4Hah9y9y2Q7NWxWBI4AAggggAACCCCAAAIIIIAAAgisr4D7D1OVezTTbs4fjQYG3+gedUs+bX2b4n4EEEAAAQSGRcC0RJlfLdO306z8K8V6TJ9WrTjWceXV75NCpdMk/5ikN0i+sSQWeA3LANDIWgUoAq+ViBsQGBsBs/NDj3prnfaHIoC5tT1Cs9mSH87ZAGMzJPSKAAIIIIAAAggggAACCCCAAAJjI+CuW4stoWe2/aCI4NSlW4dtpV65Pj42EdErAggggEDLCrgWy/w3svCc1GpXanDco/qUarJnFX/P9ImKq/uHZh+RBQfJfTNJ5ZY1I/GxEaAIPDbu9IrAWgTuV6De9KHSt55ZBTy3doybZpu0PXoIIIAAAggggAACCCCAAAIIIIBAiwlUXf6VLCp/VR+3JcWW0FvHHeaebwm9bYtZkC4CCCCAwJgI2EKZfq3Mzknj6tXy8Y+vVvw92zcJq+mBsuyDkh8g2crir41JyHTa2gIUgVt7/Mm+TgXMLwwC64mPLd9YRHh69VVhZF2SjmIVcJ2OGWEhgAACCCCAAAIIIIAAAggggMDICridn1rWq862Yte0aM7gwR6E3ZIOGtmOaR0BBBBAoLUF7HFJv1SWfTeNyldrUItWK/6e5puG5dqbpOCDcu0n+eQVK38p/rb25Bnb7CkCj60/vSOwmoDZX92D3kw3nqXOveP8++H85AOeZl0m7YIYAggggAACCCCAAAIIIIAAAggg0IoCLt1sHnSnM6ML8/zHzfNta2mtT2YfbUUPckYAAQQQGGEBs0eV+RUKgu+kUfhbbaQnNV3xKmf+zlmyRRiOO1ieHi23fWXaWKaSXBR/R3h4aH4dBCgCrwMStyAwqgL248C8J+4o/77otn9ox9CCLrk+yCrgUR0IOkMAAQQQQAABBBBAAAEEEEAAgboSsGUu/Wem6GvqtGXFltBT4lkmO17yresqVIJBAAEEEGhcAdcjMl0qy85Ja7XfaYuJSzTdaqsk1L90SuilQyQdLdPeMk2Qc+Zv4w56k0ZOEbhJB5a0GlTAHnF5X/ZwaUCV5b9UwrnV97hZvgp49wZNirARQAABBBBAAAEEEEAAAQQQQACBDRcwuVwL0tj79Mm22/IGo4H4LZ6lFVmw/4Z3QAsIIIAAAq0t4H+T2c9N9p0kWXq9HnloqSq7rVr8PWXZtmFkhyoMPyBpL0njJZVa243s61aAInDdDg2BtaKA2yUm9SQzS9cU6Z++7KVhFOVnAefbGkWtSELOCCCAAAIIIIAAAggggAACCCCAwEoBd91oyrrTme0X519rP21wuzgKe2X6MEoIIIAAAgi8OAH/69Pn+F5iFnwnUXSDpGXqtOKoxmeufn9ZoPgwk71P0h6SU/x9cdg8NZoCFIFHU5u+EHhBgSfc7MuZR2cUWxoVq4CTd7pl3Sa9DjsEEEAAAQQQQAABBBBAAAEEEECg5QXMlrjrpKwc/beOsSEt8DBYFB9nXmwJvVXL+wCAAAIIILAeAv7g0+f4/tQ8PTcJ2m983uLvGUM7BFHwTpMdJffd5RovY8HWeiBz61gKUAQeS336RuBZAq7LTZavAv518dV5vmWYxl0yzWA7CWYKAggggAACCCCAAAIIIIAAAgggUAi4TOemYalPH7c/5V+I5saHSt7tpqkYIYAAAgggsHYBv1+yH5un/5ds1H6Tll4/qM69V135O39opyALD7fMj5RpN0nj2K1z7bLcUWcCFIHrbEAIpzUFXItd9tWstvgUfXrTxcUfMAPxP7l7t6T9WhOFrBFAAAEEEEAAAQQQQAABBBBAAIHnETD9TsoqaUf7T/Pvts33nZIs7pXr/XghgAACCCCwZgG/V2YXW5wuSNL2W7S7lmmaJavcf8bQLkFoR5rscEmvpPjLfGpoAYrADT18BN88Ar+2LF8FHF0hM9cZPjkKk/9w0yfkPqF50iQTBBBAAAEEEEAAAQQQQAABBBBAYEMF7HGXV7KHS2eoYlm+JXS0MPmMy78gafKGts7zCCCAAAJNJuB+t8kuUpCclwwN3qonXrJMlecUf+dWdw1M0yV7p0mvkKxd8qjJJEin1QQoArfaiJNv3QmYau72P1l7dLI+Yo/n8UXz4je5q1vyNxabHHEhgAACCCCAAAIIIIAAAggggAACCKwQsEzuZ6eenqhZ4+7Nvxj2Vw83WZdLr4UJAQQQQACBXMCkOyW7wOQ/iKPS7XpAg6sVf/uruwcK3if5YSbtJKk9/7WCIAJNIUARuCmGkSQaWMCkW9yCSvrX8MLi7dV+Hx957TNu9llJmzRwaoSOAAIIIIAAAggggAACCCCAAAIIjJTAr01WSTpLV+QdlPuru6euHpkdMVId0i4CCCCAQEMIxOa6WbLzTf6zuPTk3Xpgs1WLvxWPtFW8ZyB/r8wONdP2coq/DTG6BLl+AhSB18+LuxEYAYFzIsv6qh3tdxZtz63tHcq7ZXbY8peVuBBAAAEEEEAAAQQQQAABBBBAAAEEni3gsofMvCvtKJ9VfP3rPi6aUPuCq3ipfjxaCCCAAAItJ/Ckya9xs/PSOPu1li16WNttOaTplj4j8W2foGqyb5il7zUF01zaJj9anpW/LTdXWidhisCtM9ZkWo8C9qAy7003LZ218pdROJB81D2bbdIO9RgxMSGAAAIIIIAAAggggAACCCCAAAJ1IJDJgjNSD09Spz0suYVza++zwGa761V1EB8hIIAAAgiMhoDZX+V+mTw4L02Hfq/xExbpPtWKXTdXXqct3jQsjT9QpvfKs/0lbbai+BuMRoj0gcCYCVAEHjN6OkZAcr/EFPQkM0vXFBxz/OWhxd0yfYi3j5ggCCCAAAIIIIAAAggggAACCCCAwAsImF2ShurRx5d/rlIaqO2TySpyfztuCCCAAAJNLmD6s8kulic/SNT+B03WoKYrlsyfyfxU3zosx4dI/j7J9pY0MT9BgB04m3xukN4/BCgCMxsQGCsBW+bKvpap/DV12pN5FOFA8g551i0p/4XEhQACCCCAAAIIIIAAAggggAACCCCwBgGX/mLyrrSz7dziljN8chTGFZc+wcv1TBsEEECgKQVSc90i9+9byX4SW+nPekCrnvdb/D4Y2iEIgsNMOkqm18hsnNzz4i8XAq0lQBG4tcabbOtHwKTr3bOetLPtRzJzneIbR+XkP9z8/3F2Tf2ME5EggAACCCCAAAIIIIAAAggggEDdCqTu/o0sKn9Zx9oTcrdwXnyM3E+QbPu6jZrAEEAAAQTWV2CJma7NXOdnlv1S7W0PqV2rnvebtziv+qogC95t8n+WbBe5j5cpWt/OuB+BphGgCNw0Q0kijSbg+mYpy/qGjmu/uwh9Xm1qmHpFgb1VLmu0dIgXAQQQQAABBBBAAAEEEEAAAQQQGHUBswtT9151lm/I+47mxge5eUXStFGPhQ4RQAABBIZZwP4m8yskPy8Ny7/Vk1qoxaquct5vxSNtFe8ZmE+XdKgVLwFZu+QUf4d5NGiuAQUoAjfgoBFyMwjcK1NPuknpO5puaZ5QOFCb4e6zTfbSZkiQHBBAAAEEEEAAAQQQQAABBBBAAIGRFnDpJrOgO+2ILsr7aj91cPu4FPTK7OiR7pv2EUAAAQRGSMCVL5z6sSk9P2lrv0UTtExHKS521Fx5fdsnqJrsG2bpe03BNJe2kdTGcQAjNCY025gCFIEbc9yIusEF3H4UKOqJZ9p1RSbzh3YK06BbsvdLHjZ4doSPAAIIIIAAAggggAACCCCAAAIIjJKAPe7y2VlneU7R4QIPoydqX3CzL3Dc1igNAd0ggAACwyFgenojB90qs/Mt8R/HyZK7tPtLlmmaJas0f9riTcPS+ANleq8821/SZiuKv8FwhEEbCDSVAEXgphpOkmkMgcUuPzlbXP4ffc6W5iGHA9UjXNZlrj0bIwWiRAABBBBAAAEEEEAAAQQQQAABBOpCIDOzU5N06CTNmvhI8TnL3OrRZjbbpVfURYQEgQACCCDwQgJLTfqdmc4398tr48oPPO95v6f61mE5PkTy90m2t6SJksoSRysyvRBYowBFYCYHAqMrYGbXKlNPMjO6RDLXfH9JlMSz3XTcil9aoxsQvSGAAAIIIIAAAggggAACCCCAAAKNLOB+YRpZj44t35inwbnAjTyYxI4AAq0jYI/I/JdyPz8NytdoiR5f7bzfHOPARJzCAAAgAElEQVSMoR2CIDjMpKNkeo3Mxsk9L/5yIYDA2gQoAq9NiO8jMMwCrjNLSdo39Mlx9xUt98cHPL3/c0XyNw9zTzSHAAIIIIAAAggggAACCCCAAAIINL2Ay2+wzLvTWe0/ypPlXOCmH3ISRACBhhbwv5jsx3L7ftIW3aIlGtSnVFvlvN88v3nVVwVZ8G6T/7Nku8h9vExRQ6dO8AiMtgBF4NEWp7/WFrCHPfOebNPSfE23NLcI5taOk9kJJp/S2jZkjwACCCCAAAIIIIAAAggggAACCLwYAXvEM+/KZpX7i6fzc4EX1rpd9h+SSi+mRZ5BAAEEEBhWgSGT3SDpAnP/eVwq3a0dNLjaeb8LvKyF8WsD+ZGSDjXZ9pK1S07xd1iHg8ZaRoAicMsMNYnWg4DpN2ZWSWaULi/C6R/aMbSgW64P5vXgegiRGBBAAAEEEEAAAQQQQAABBBBAAIEGE8jc/KvZ+PJJOtoW57GHA7WPyTVb0ssbLBfCRQABBJpIwP4u819JwQ/TILxGqR7VZFVXLpB6JtHTFm8alsfvL2VHynWApK0kteU/zpsIg1QQGH0BisCjb06PLS1wVilL+4Zmjbt3+R8kydvkWbekfVtaheQRQAABBBBAAAEEEEAAAQQQQACBDRP4vzTwXs1ouyNvJpoXH+ypV2Q6cMOa5WkEEEAAgfUVMOkuST+S7AdJObp1jVs+zx/cLkjtUFPwHsn2lHwjSfl5vyyYWl907kfg+QQoAjMvEBglAdcjbqpkk0sDxZtOFQ+irZN/cffjJW06SlHQDQIIIIAAAggggAACCCCAAAIIINCMAteYskrS2f7zPLm2/qEdEwW9kj7QjMmSEwIIIFCHAsvMdb2UXRCY/aIWle/VAxpUxZJVY3XT/NpuxXm/7u+QaxeZxrF9fx2OKCE1vgBF4MYfQzJoEAGzq0yqJB2lS4uI5w7tHFpQkfQ+3mxqkDEkTAQQQAABBBBAAAEEEEAAAQQQqEsBl//VzGanHeWzigCLc4GTE12enwvMhQACCCAwYgL2sMx/KQt+kNbC3yrS48+75fMpj2+s8oR9A4uOkLJpJttW8rz4y5bPIzY2NNzyAhSBW34KADBqAv6tUuq9Q8e13513Gc4ZeoeCoEvSPqMWAh0hgAACCCCAAAIIIIAAAggggAACzSmQuaw3mxx9WdOtlqcYDNSOM7cTJJ/SnCmTFQIIIDB2Aib9SfKLZMEFydLodoUa1KdUk5mvEtWpS7cOS20HK0jfI9frJdtkxXm/bPk8dsNHz60iQBG4VUaaPMdUwOxRd+/JJpfmFltBX+FRdGfymRVvo04e09joHAEEEEAAAQQQQAABBBBAAAEEEGgOgbPSLO3TrHH35unkL+BbYN0u27s50iMLBBBAYMwFnjLPrjMLfmhWuqwWPna/HtjsebZ8ljQw9IpA4bvM/QhJu0kaJ1NJrqc3zORCAIFREaAIPCrMdNLqAq5rzbNKMqv9koLiTN8lTOJ8K+j3SvzSa/XpQf4IIIAAAggggAACCCCAAAIIIDAsApdaZpVkVumqvLXyvOpr0izokfzwYWmdRhBAAIGWFfC/yu1yWfD9NKv9XsGihXp4ypAqlq1Ccra3K072CtzfLemtJr28KP5KUcvSkTgCYylAEXgs9em7hQS+E4Wl3uqx9uc853AgeZd71m3SXi1kQKoIIIAAAggggAACCCCAAAIIIIDAiAm49Cdz705ntn2v6ORs3ySspX1S9skR65SGEUAAgSYWMOkOmV2gLL44sXG3a7IGdZTi1bZ8PmXJ5mG5fKBMR0r2BklbrNjymfN+m3h+kFoDCFAEboBBIsRGF3jCTZVsk9IZxVbQp3hbVKr9mwf2OUmTGj054kcAAQQQQAABBBBAAAEEEEAAAQTqRGDQ3U7IZpa+XsTjblF/8nk3HS/5xnUSI2EggAAC9S6w2KTfmXSBuV9RS8v361Hlq36T1QKfN7h9kIZvM7P3SL6npPH5RgzsflnvQ0x8LSNAEbhlhppEx0jATL9zZZW0o/2nRQhzq7uGpoqU/2JkK+gxGha6RQABBBBAAAEEEEAAAQQQQACBZhMwubn9T6LBL6lz48fy9MK51febqctlr2y2dMkHAQQQGGaB+2W6VFl2QWrpdVo6fpEWq7rals9Heag3xbsHUb7ls73dpJ1XbPlcGuZ4aA4BBDZUgCLwhgryPAJrETB9N0qyvupx7X8q/vjoTw53FVtB529GcSGAAAIIIIAAAggggAACCCCAAAIIDJuA/SB179XM8s15k9H8eH9P85fx/S3D1gUNIYAAAk0jYEtNfqPMfmTuv4hV+kux5fN0xZL5Kmn2+yR5db9QwbvN9EaXtpHUnn/k3TQcJIJAswlQBG62ESWfOhNI3P0/syXl/9TnbKkWeDlalHzepc/LfWKdxUo4CCCAAAIIIIAAAggggAACCCCAQKMLXKd8R7bO9h/nibT3D74sVtgr6SONnhjxI4AAAsMocF+x6tf84lTp9Vq0eKG223KoOM7wuVf/4MtCC98i2RFy30eyjSVvkxQMYzw0hQACIyFAEXgkVGkTgWcE7lem7nRW6VvFm1OnDW4XloIeyT7MVtDMEgQQQAABBBBAAAEEEEAAAQQQQGDYBR5xaXbWWR4oWl7gYbQw6XH5f7BabditaRABBBpLYKm5blBoF1vil8bBU3dr8uRBHaVY9pxVv6f7RgqTvYJAh8n9EJN2KLZ8NpXkHHHYWMNOtC0tQBG4pYef5EdcwK5++tdnJZlZ+kXeVTQ33s8ty88DfuuId00HCCCAAAIIIIAAAggggAACCCCAQOsJZO5+UrasfJI+Y4N5+sG8WodlNlvybVuPg4wRQAAB3SvpUoXBRWlcu0HBuIWarOrzrvqdN7h9kIWHmNs7ZdpL8k0k5at+2fKZiYRAIwpQBG7EUSPmhhEwLQjlvbWOttvymMO51fe4qctkuzdMDgSKAAIIIIAAAggggAACCCCAAAIINJKA65tpWOrVDLun+DxmIHmXybvc/XWNlAaxIoAAAhsg8JRJ18uzH1kQXBr7U/escdXvKb6xysk+gfwdMh1srpfL1M6q3w3Q51EE6kWAInC9jARxNKOAS9/IwsETdeykJ/L8Sv21T2fSCZI2b8Z8yQkBBBBAAAEEEEAAAQQQQAABBBAYewH7WRp4j2aUry0+j5lfe32Wen4816FjHxsRIIAAAiMqcI9cv5BnF6fl9AYl4xetcdVvv+8YKD7U5O+SbA9JE1n1O6JjQ+MIjL4AReDRN6fHlhF4wgN1ZQ+V5qhimU7xjaO2uMelT+c7EbWMAokigAACCCCAAAIIIIAAAggggAACoyjg8pvMvDvtaL8o77a9318We9wn04dHMQy6QgABBEZLYIlJ18ntRya/LN6odI/+rCFVFEvPOev3DJ+sINk3MDtMSqeZgpdKnp/1G3HW72gNF/0gMIoCFIFHEZuuWkrApJvdg+50ZnRhkfjp1VeFUdAj+VEtBUGyCCCAAAIIIIAAAggggAACCCCAwCgKuNnD5t6VdpbnF92e4m1RuXaim/3bKIZBVwgggMBIC9wt08+VZRenlt4ojX9yjat+B4ZeEXjwdjN7p9xfI9cEWXHWL4uVRnqUaB+BsRSgCDyW+vTd3AJ2cRB4TzyjfH2eZzQ3PsQDdct9/+bOm+wQQAABBBBAAAEEEEAAAQQQQACBMRXIXD476yh/WbZ8FVzUH3/W5fkRXZuMaWR0jgACCGyYwGKTfm/Sjyzwy2uD5Xv1xO1Dquy6+qrf/sWbycfvFwQ6TJ4dZNK2+eYI+S75GxYCTyOAQMMIUARumKEi0EYTMJ2RenyiOic8nIceDtQ+KvcuybZvtFSIFwEEEEAAAQQQQAABBBBAAAEEEGgoAdepabnUp4/Zo8XnMnOrR5vZbJde0VB5ECwCCCCQC7jfLbNLzLOLkjS5SdGExc+76tfd1F97VRAGh1mWn/Wr3SRrl5xVv8wkBFpRgCJwK446OY+CQM3NurK/Rl8tzgMu3jitftFlX5Q0bhT6pwsEEEAAAQQQQAABBBBAAAEEEECgdQVMC1J5rzrabis+lxkYekt+bJekA1oXhcwRQKChBMwWFat+M/+xmV9eq5bvU5sG1alktbN+v+1bhMvSA6TsHWba32VTirN+paihciZYBBAYXgGKwMPrSWsILBfwe+TqSme2nVP837N88zCO+2TqkMtQQgABBBBAAAEEEEAAAQQQQAABBBAYUYFfW5b2JLPGXZ73Up5TfXUaBD2Sv3tEe6VxBBBAYEMETDVz3Z6v+lWa/CyJk9vUtmSpJk+parqlqzRd8UjbaNcgS95h8ndI9soVhd8yZ/1uyCDwLAJNJEARuIkGk1TqSeBXllklmVX6ZR5UaU7ttVngPZK9s56CJBYEEEAAAQQQQAABBBBAAAEEEECgGQVcutM86EpnRt8r8uv3zUKL++Sa2Yz5khMCCDS6gN8rs8vkfkkaZNep1v6odtWQplmyWmb9PiX09CBZ9g5J+0nacsVZv6z6bfRpQPwIDLcAReDhFqU9BHIB+0Hq3quZ5Zvz/xfNHTrUFXTLNBUfBBBAAAEEEEAAAQQQQAABBBBAAIERFnAtdumEbGb51KKnigfRlKTi8uPzI4JHuHeaRwABBNZBwB6RZ9cE+Vm/mf+mFix9QNXJQ/qUajLzVRo4+dGJmrTRawMFh5rZIZJ2WnHWL6t+10GaWxBoWQGKwC079CQ+kgKmM9Mg7dOx4+7LuwnnJe+1LOtyadeR7Ja2EUAAAQQQQAABBBBAAAEEEEAAAQQKAXe3vqwWnaRPWzX/Qmle7V+yzE6QfFOMEEAAgbERsKfM/OZ8xa+FdklcK92lIQ1psaqqWLZaTKcNvSIoBYea+9tlwWtkvrFc7bzMMjajR68INJwAReCGGzICbgABd/+vzMonqtOezMMN+msdJpst+bYNED4hIoAAAggggAACCCCAAAIIIIAAAs0gcFqalfo0yx7Jkwn7ax+RNFvSjs2QHDkggEDDCLhJfyrO+c3SnyVxeosmjX9Sd/+yqsq059/u2WoHyu1Qk97g0tbFds+mSC5rmKwJFAEExl6AIvDYjwERNJmAWerS7GxG9J8rt+2I+uPPufsJMm3cZNmSDgIIIIAAAggggAACCCCAAAIIIFCfAq7vplnWp+Pa/1QUgQeG3mUKutz1uvoMmKgQQKC5BPxBmf3q6XN7L0mz0rUq6W9KNKROJdK6bPdcrPhlu+fmmhRkg8DoClAEHl1vemsFAXvc5bOzzvKcIlt3i+YnfZ4VZ87wplYrTAFyRAABBBBAAAEEEEAAAQQQQACBOhDwn6ayHnWWf5sHE/XHB7i8IunNdRAcISCAQFMK2BPm2e8tX/VruiJeuvRebbJoSPe9vMZ2z0054CSFQH0LUASu7/EhugYUcL9brq50Vtt3i+j7fVJocZ9cn2rAbAgZAQQQQAABBBBAAAEEEEAAAQQQaEwB07WmrJJ0tF+SJ1A+rbpbWlKPZEc2ZkJEjQACdSpQNdOt+Tm/UvbTJI7vUGnioCarqumWrhZzv08J2e65ToeSsBBoMgGKwE02oKQz5gIuv8Wk7rSz7YIimH5/Wai4V1J+7gwXAggggAACCCCAAAIIIIAAAggggMAoCLj8Tstf1J/Z9r28u/H9PqXqcZ9MHx+F7ukCAQSaXcB1t0yXKvOfpUH5eiV6Qo9qSBVb/Zzfkx+dqEkbvTZQcKiZHSJpp+KcX7Z7bvZZQn4IjK0AReCx9af3phS42twqyczSL/Lsyv3V3VMLeuR+RFNmS1IIIIAAAggggAACCCCAAAIIIIBAPQqYPepeHNnVX4R3trdHtfhElz5bj+ESEwIINIKA/U2mqyS/JMz8qtpG5QdV1pCOUix7zjm/eTqnDb0iKAWHmvvbZcFrZL6xvCj+ho2QLTEigECDC1AEbvABJPz6EzD7uUk9SUfp6jw4zpupvyEiIgQQQAABBBBAAAEEEEAAAQQQaAmB1M2+mHWUTl6erVvUnxzv0vGSj28JAZJEAIFhELCFZn6j5Jea7NI4WfZnDS0Z0uJtq897zi/bPQ+DOU0ggMCwCFAEHhZGGkHgHwJuP0wD71VH+ab8i2F/cpiUdUvaByYEEEAAAQQQQAABBBBAAAEEEEAAgdETcLOTszD6kj5uS/Jeg7m148zsBMmnjF4U9IQAAg0nYLbIXDfKdLlZdGlcXnKXHpk4pO009Lzn/LLdc8MNMQEj0BICFIFbYphJclQF/JzUvVcz2+9aXgSufsBkXS7tMqph0BkCCCCAAAIIIIAAAggggAACCCDQ6gKueWma9OkT4x8oPqcZqH3IXLNd2rnVacgfAQRWE3jSpJtkfrkUXJp4dKfGaVB3K1/xu/o5v/njbPfMNEIAgXoWoAhcz6NDbA0pYDozDdI+HTvuvhV/XHxM7l2SbdeQ+RA0AggggAACCCCAAAIIIIAAAggg0LgC56Zp1qvj2v9UfE4zN3m3WZa/rL9H46ZE5AggMIwCi4vCb2CXK0suSya2/1HJWgq/8wa3D1V6kzx7s7n2cSnfWaBdpkguG8bYaAoBBBDYMAGKwBvmx9MIrCbg2Zlp4n365Ioi8Lzax+WaLRdFYKYLAggggAACCCCAAAIIIIAAAgggMKoCdkGaea9mlW/Mu43mDh0qBd1umjqqYdAZAgjUkYAtNvktshWFX0/+qAkbLX3BFb/zfbuwFr9JgQ42+b5utlVR+JVK+U7zdZQcoSCAAAL/EKAIzGxAYJgFKAIPMyjNIYAAAggggAACCCCAAAIIIIAAAi9SwPWL1K1Hs0pX5S1E8+IDPfWKTAe/yBZ5DAEEGlHAbIm5/+GZrZ6t+kfVli3VrpsPadoatno+y18aJrWD5Hqzy6aatLWkNkllCr+NOAmIGYEWFKAI3IKDTsojK0AReGR9aR0BBBBAAAEEEEAAAQQQQAABBBBYVwHTVSarJB2lS/NHSmfUXpcF3iOzw9a1Ce5DAIGGFXjKpD9Idrmky5Kkeoc04SntqjUXfuf5tqGnB8iTN7uC/cxsG7nnK34p/DbsNCBwBFpYgCJwCw8+qY+MAEXgkXGlVQQQQAABBBBAAAEEEEAAAQQQQGA9BVy6ySzrTjvaL8ofLfdXX5lKvZIdtZ5NcTsCCDSGwFKTbpX75VJ2WWLZ7UrGL1Gkqjotft4UzvStw6S2vyw82D3b36SXrtjqmcJvY4w5USKAwJoEKAIzNxAYZoHnFoEHko/Ksy5J2w9zTzSHAAIIIIAAAggggAACCCCAAAIIIPACAi6/y0xdaUfb/+W3tfcPvixW2CvpI8AhgEDTCCwz6bai8BsElyYe3aZEKwq/SiTz1TLtXzol9Gg/NztYsgNMvl2x1bOrTcYZv00zM0gEgVYXoAjc6jOA/IdfwP8vTdSrT7Tdkbcd9lePMlmXS68e/r5oEQEEEEAAAQQQQAABBBBAAAEEEEBgTQIuf8jMutKO8lnFPd/yTcOhtE/KZqGGAAINLOAaNNNtz2z1HEW3akiLl6/4XUPhd95TW4Zpaerywq8OMtl2xVbPVmz1HDawBqEjgAACzy9AEZiZgcBwC9jFqXuvZpavy1uO5saHKvBud00d7p5oDwEEEEAAAQQQQAABBBBAAAEEEEDgBQUWujQ76yyfXtz1dR8XjY9PdNNncEMAgYYTyFf83i73X0rBZYlHf1D5scVKNhtaY+H3LN88rFb39SDIC79vtGK3RmuTvI3Cb8ONPwEjgMD6ClAEXl8x7kdgbQJ2hZl6ko7Sr/I7o/7BA9zDikxvXtuTfB8BBBBAAAEEEEAAAQQQQAABBBBAYFgFaq7shKyz/avLW3WLBpJedx0veTCsPdEYAgiMhMCjcr/BFFypQL9JvHanovFPKdGaC7/9izeTj9s7UPZmM3uTpB2LrZ6X/8OK35EYJdpEAIH6FKAIXJ/jQlQNLGD6vbKsks5s/0meRWlubY8s8B65/XMDZ0XoCCCAAAIIIIAAAggggAACCCCAQOMJmNzdurPJ0UmabmmeQDQ3PsFNX5S8vfESImIEWkDAda9MV7rrqlC6Jo4GH1B546peqqqmKX3eM37n+0uUVvcOzA42L8753XHFv+MUfltgypAiAgisQYAiMFMDgeEVcPkfTepKO9vOy1tu61+0Y+Lje2T64PD2RGsIIIAAAggggAACCCCAAAIIIIAAAmsTcPlJ2eTyiZpug/m9UX/8OVdRBJ60tmf5PgIIjIrAUpPfIdmVbn5lGvjNWjL4mHyTqrZVbeULHKtFkq/4Dca9NsiyN5ks34VxZ5m1Fef8suJ3VAaOThBAoM4FKALX+QARXuMJuB5xK86aGSiCP8c3Dp+KT5TpU42XDBEjgAACCCCAAAIIIIAAAggggAACjS3gsq9l5ehEHWOL8kyCubVPmWm2pM0bOzOiR6CRBewRKbveMl0ly36TtKV3KpuwVBNV1e1KVLHsebObs2ybMCxPdc8OknSASS9fvs1zcc5v1MgixI4AAggMuwBF4GEnpUEEMpdXsofLX1bFErlbNC+Z7e7Hrzh3AiEEEEAAAQQQQAABBBBAAAEEEEAAgdETOD0NSn2aYX/Puwz6ax0mny3ZtqMXAj0h0PICLukeSVd5oCsj+bU1G3rwH9s8W/K8QhUPtG11h9CDA+U6yF2vN2lrycqSs9Vzy08rABBA4AUFKAIzQRAYEYE5qUp96rSHV/xxMWvFHxdTRqQ3GkUAAQQQQAABBBBAAAEEEEAAAQQQWJPA/FRpnzrH3Z/fEPbXPiIVK4F3hAwBBEZU4Ckz3V5s8yy7MvXwFkmPaemDNW277Zq3eV7g47Rw2asCKx1obgdJvoekzVYssCnn73KMaNQ0jgACCDSLAEXgZhlJ8qgvAbsgzbxXs8o3Fn9czEveY1nW5dLu9RUn0SCAAAIIIIAAAggggAACCCCAAAJNL/Cd1LM+zWy/q/icZm71vWaWf06za9NnToIIjLaA6xHJrzPpymKb5yC9S8GEZcU2z0cpllm+Inj162zfRENDewZBdKBJ+VbPr5J84xWF35IkG+1U6A8BBBBoeAGKwA0/hCRQlwL226f/c6aSzCz9LA8vmhPv74FXJL2lLsMlKAQQQAABBBBAAAEEEEAAAQQQQKBpBfy8NFOvZrXdmqcY9lcPNxVF4Nc2bcokhsDoCWSS35Ov9n36s88rQ/lva2n5QS39e01Lt6wWx+Wt6ZrnW4Zp+npXepCZvVGyHZYXfb1NpkhO4Xf0hpGeEECgKQUoAjflsJLUGAu4/EGzcHbaEX2zCOWUJZuHbaU+Kegc49DoHgEEEEAAAQQQQAABBBBAAAEEEGgxAb8olfWos3xDnng0Pz5UmXe7a2qLQZAuAsMlsMRMt8l1lcuvTNPyLQr1uMqq6qOqySxbY0fzB7cLs9IB8uwgN00110tXrPblfN/hGh3aQQABBFYKUARmLiAwIgKpu38pa/vrl3XM9kOqeBBMiY8z2Rcl32pEeqRRBBBAAAEEEEAAAQQQQAABBBBAAIHVBdwuSaUezSxdk38zmjv4ZlfYLdOBcCGAwLoK2EMy/c48u1YWXJmk0Z9V1uBat3le4GUt0s6BxweZ/CCT9nILtpDnK35Vljxc1wi4DwEEEEBgPQUoAq8nGLcjsK4Cpm+mSalPx9ndxR8Y/fFbXd4t6Q3r2gT3IYAAAggggAACCCCAAAIIIIAAAghsoED+AWhmFR1X+k3xGc2c+GA3r1AE3kBXHm92gSUm3S7XtS6/Ji35TaoOPaJwUlUPq/aC2zyf6RMVJ68OpIMsyA6S69WSbfKs832DZscjPwQQQKAuBCgC18UwEERTCtgVFkaV5Fj7dZ5e+xx/eRzEvZI+1JTpkhQCCCCAAAIIIIAAAggggAACCCBQjwIrPgDVDIrA9Tg8xFRXAg9Ifm0gu0ZKro5L4+6Wa0hLVdMTilV5gW2eT1myeVRq3ytTtvx8X9POksbLrCz3ksT5vnU10gSDAAKtIUARuDXGmSxHX8Bdd1vgXWlH23eL3hd4GCyMO0x+vGTbjn5E9IgAAggggAACCCCAAAIIIIAAAgi0oABF4BYcdFJeR4EnzXWrZNe47Jo0CvOzfR9TTTVNVlXTLV1jOxUPtOnQdmEU7OuB7S9pf5NtJ3m+zXP+T7SOMXAbAggggMBICVAEHilZ2kVAqUn/nbSXvqyP2OO5RzQQv8GlitwPwQcBBBBAAAEEEEAAAQQQQAABBBBAYBQEKAKPAjJdNIhAJvl9y4u+uiZU6eq4XfcpUa042/d2JS+42rd/8Wby0h6BRfuaNFXy3SS9pDjf1/LzfcX5vg0yEQgTAQRaRIAicIsMNGmOlcClprQn6Rx3ZRHAyY9OjCZt8nk3/xdJG41VUPSLAAIIIIAAAggggAACCCCAAAIItIwAReCWGWoSfV6BJ8x0i7IVq32z5DZVB5/QNptUJdVecLXv1x8Yp/Ytdg5Cn2oW7OvS3ubKdzgsF0VfF9s8M+kQQACBehagCFzPo0NsTSDwiAfqzbLSgDotltzCgeo7zYMul17XBPmRAgIIIIAAAggggAACCCCAAAIIIFDfAhSB63t8iG54BVyJye/x0K72LLwmtPS3cW3oAdnEqh5VTd2KZfb0ZoVruOYs2yYMyvu4pVPNfT+Z7aTMNlqx0jdf7RsMb8C0hgACCCAwYgIUgUeMloYRyAUySeelmZ+oWW235l9oP21wu7gcVuT6iCSDCQEEEEAAAQQQQAABBBBAAAEEEEBgBAUoAo8gLk3XhYDZo5LfZLJrlOmaJIruUKpFWqqatl3Lat9vLNxE7RvtFgSaaoH2tSzbwxVsXhR9M29ToFDOZ5h1Mc4EgQACCKyvAEXg9RXjfgTWT8Bdf7Ig6Eo7ogXFkws8DBelh5tnJ7i05/q1xt0IIIAAAggggAACCCCAAAIIIIAAAuslQBF4vbi4uSEEquEIndsAACAASURBVCb92U3XyvKzff33NSs/qKpqilRVh5I1rvbt95Ksun2YBVMVBPu6Z1PNtd3ylb5Wljzf4pnVvg0xDQgSAQQQWIsARWCmCAIjLWCJlH07lZ+kzva/FL2dunTrsFT6okzHFmdocCGAAAIIIIAAAggggAACCCCAAAIIjIzAc4vAA/Fb3NUt+QEj0yGtIjDMAiaX20Myu97k1ynRtUkp+qOyhUtUnlzVR1WTWb4j4fNf857aMozb9/IgnWqmqZJeKdmkFZ9L5p9NhsMcMc0hgAACCNSDAEXgehgFYmh2AZffYYG60hlt5xe5VjwIt6oeZhbMdmmfZs+f/BBAAAEEEEAAAQQQQAABBBBAAIGxE7Cfp6YedZSuzmMI+5PDTFk3n8mM3YjQ81oETKlc98v8elNwg6QbEovuVKxF2kg1DaqmTiXSGs72Pd03Ulm7BFk81aSpLu1lsq0kb1tR+I04po5ZiAACCLSAAEXgFhhkUqwHgUSmc9MkO0nHtf+pCKh/8WaRxn3W3Y+TaeN6CJIYEEAAAQQQQAABBBBAAAEEEEAAgeYT8IvTwHo0o3x9UQQeqB5psi53vab5ciWjxhSw2OT3uPw6k9+gKLwhSZK/qNy+WI8p1saqveAWz3LTaUMvC8PSvh5k+Wrf/eTaQbL2Yptn93y1L1s8N+bkIGoEEEDgxQtQBH7xdjyJwPoIuPTn4mzgGdH/Fs+5W2kgfn0my7cfetv6tMW9CCCAAAIIIIAAAggggAACCCCAAALrKmDnpVnWq1ltt+ZPhAPVD5pbvjvbLuvaAvchMMwCNZP/xaXfudn1QWD5St97tHjRMo3fpCZdH6vjdWs+1zcPpt83i4LkNZln+5qCfeX+6qcPodt0+Urf4mzffLUvFwIIIIBAKwtQBG7l0Sf3URZIJZ2XZv6llX90qN9LodfebWbHu3j7dJTHg+4QQAABBBBAAAEEEEAAAQQQQKA1BL6Tetanme135emGA7WPyb1Lsu1aI32yrAOBIZPucum3Ll0Xmm6IrXS/Mg1psmq6XbEqSte4vXOewLd9i2hZdY9Mtpfl2zub7e7Sls8617fEFs91MNKEgAACCNSTAEXgehoNYml6AdfjJj8lGVc+XR+xx4t8+31S4LVPmdmnJW3e9AYkiAACCCCAAAIIIIAAAggggAACCIymgAXzUo9PVOe4+/Nug4HaceY+W8UZqVwIjIjAMpPudOkaBfp94LoxjqoPKY5rWjq5pm2fLvxOt3zByJqv032rsFR9rXu4vOgr383zzw5dZZnygm/+D1s8j8jw0SgCCCDQJAIUgZtkIEmjUQTcpT9Y5pV0VtsPi6DdrTxfu6dpUpH5EY2SCHEigAACCCCAAAIIIIAAAggggAACDSJwWpqV+jTLHsnjjQbiz7j7CZImN0j8hFn3AvaUyf/o0rUy/S50v6mm8sOqqqaJqmmC4rUWffuXTgktfJ2ntrcFedHXXumyTaXiPN/8n3x7Z4q+dT8XCBABBBCoIwGKwHU0GITSKgL5eR4/N+lLSUfp6iLpikfhVrXDzOyLLu3TKhDkiQACCCCAAAIIIIAAAggggAACCIy0gLv/V2blE9VpT+Z9Rf1xfizXFyUfP9J9036zCthik98h17Ue+LWplW9WpkdVfaKmiYtruu/lNVUse8HsT126dViK9nHTPvlKX8nyM6rzFxOWr/R1iySn6NusU4i8EEAAgdEQoAg8Gsr0gcBqAjWZvpNm2ckrz6PRKd4WtsUfkvTvknbCDAEEEEAAAQQQQAABBBBAAAEEEEBgwwXc7MSsFH1Jx9hQ3lrUX+11s+PlCje8dVpoEYGFJt2m/Exf92vTUvkPSpY8rmhiVUtV0xP5mb5rKfrOWbZNqPD1btrXgmAvue8sadKzzvTNV/pai3iSJgIIIIDAaAhQBB4NZfpA4PkE/G8eBF/Pnorm6V9tUXHH6b5REGUftf/P3ruA2XFddb7/tavqnH5LrYf1tluWX9gOYBvCI5AEBobLAHNnAvG94V4CSYhkJ8QwYUhgQqy2kiEJz0RMiBWHmITvgw9l8k1gvgEGZsgwcxMu5iZK4kdi2Y5bVtt6tbrV7z712Otq7TrnqCXLVre6W31a/S99R3Wqzq5da//27tO967/XWlK8E4qd5EYCJEACJEACJEACJEACJEACJEACJEACJLAwAgr5db8n/g1AFA9rW5xm71fglxdWK6++agkoaiL6rCoOCfTLgB7KFc+gaBtHO1JMPp1i+IZLi777p7ZHlcorVfS7RfU7IbgekG4IKtAQ4pmi71U7iNgwEiABEmgRAhSBW6QjaMZqJOAVOCTqHijuif9zE8DDutal+dsEeh+ATasRDNtMAiRAAiRAAiRAAiRAAiRAAiRAAiRAAotEYFK9f6+/t+33Qn2f0vXRTPE+wN+7SPWzmhVPQI5D/VcF+LJ6HCocHkelcgqjZzJ0rE2BL2XYfZeld9OXbepDuj1C8d2q+j2i+kpA+gB0AlqFogKHCEpP3xU/XNgAEiABElhJBCgCr6Teoq1XHQGF/QH5BRG8P9+d/LeyfSrYP7EhrlR/VUXuYX6aq67X2SASIAESIAESIAESIAESIAESIAESIIErRkBOKPR+v6fy8XDLT+h1kc/2QfHGK2YCb9RKBMZE5BsKPWSevpHgy5lmg4jyGmo9KYqnszl5+VqLPqk7orz4HlX/PQJ8F6B9gLQ3wzsLRd9W6njaQgIkQAKrkgBF4FXZ7Wx0axHIAPm8SP4b+e72vw+mqQo+iS1RESYlb2ktc2kNCZAACZAACZAACZAACZAACZAACZAACawMAgo8I3D3F3viPzGLK5/UW4ss3wfoT66MFtDKBRDIIO4IRA+J4hCAL+daPA2ko+jsTnESGbYjxd1SXPIeH9UuuOzGKMIdUNwJwXdCcR2Aain6SgVQC+/MjQRIgARIgARahwBF4NbpC1qyigkIUnj5GwF+I78n+YdAwoTgP5y5NiqiBwD87Cqmw6aTAAmQAAmQAAmQAAmQAAmQAAmQAAmQwGURUOCrom5vcU/851ZB8on0lb7QBwD53y6rQl7UygROQfGoOPmyqj8URZWvpRlOog0phpChByl2h6h8Lx/WuV8drsW2qEjv1AJ3irg7BHqzAutsCDU9fYGolWHQNhIgARIgARIARWAOAhJoGQIpFJ8pVD+Ie6uPBav61VW2pt9SeNcP0Z9qGUtpCAmQAAmQAAmQAAmQAAmQAAmQAAmQAAmsBAKKL4jz/fnutpCGK34o+0H12Avoq1eC+bTxJQlMCPRphXxZ4Q857w/lMY5A2qcgyDCJFMPI0C/+kgw/MboOReVWJ9Ed4nGnCr5dIFsArQTBV5BAg/grl6yLBUiABEiABEiglQhQBG6l3qAtJIAZURzIk+Q38RZ5IfA4qFFlNL2tKLAXIq8jIxIgARIgARIgARIgARIgARIgARIgARIggTkSEPmv4vFAI/Ja9PGZf2nhoVVx1xxrYLHlJ+ABHQTcl0X8IfV6qHB4ElodBpCh92xI5yeC4Jtf0tS/1CqeTa+P4ugOhd4p0DsBvR6QLkCSIPxqEH7dJetiARIgARIgARJodQIUgVu9h2jfKiQwpZB/7yfj38M7ZTq0n0LwKhwGbDIJkAAJkAAJkAAJkAAJkAAJkAAJkMDCCchnC+f34a3Vr1ld0UP5G8T7+xW4ZeF1s4ZFJ2Ap01Sfh7rHxeFx9fKYg3800+QYFBm6kOKbyLAX2SXDOptxD+mmOM+/3QvulAh3iNfbFNgIkQRaF3wdIii9fBe9L1khCZAACZDA8hOgCLz8fUALSOAiBCZU8Ot+d+Ujzc8oBHOgkAAJkAAJkAAJkAAJkAAJkAAJkAAJkMB8CXyqgH8f9rQ9Yxe6A+kegb4XkG3zrYjlF53AuIg8o5DHRYsnVPF4EeEw8srpIPjaq2Mgx5G+dE5hnfef7kGl+yZngq/gDgB3QnUHINV6Hl8L6WwvevkueleyQhIgARIggZYkQBG4JbuFRpGAERhX4Nf9nsr+Jg4KwRwZJEACJEACJEACJEACJEACJEACJEACJDBnAgp82Gcz78cv9Jy2i+IDtfco5D0A2udcCQsunIDIKah+HTDvXv+Ec/p47toGMD0xgSLPkK/NcB0yPIF8ToJv/+djbPvuHRGSO9QXd4oJvpAbAayth3M2sddy+kYLN541kAAJkAAJkMAKJUAReIV2HM1eLQQoBK+WnmY7SYAESIAESIAESIAESIAESIAESIAEFpuAV+j9/ljlA0FY/LR2xtPZ+1TwSwz/u9io6/VdGM4Z+rhTPJ4hOYYMKTwybEaGjcjwWhRzCulsVX9K16OW3+7U8vjiDgW+TYDNzTy+peAbAwzrvEQ9y2pJgARIgARWIgGKwCux12jzKiNAIXiVdTibSwIkQAIkQAIkQAIkQAIkQAIkQAIksCgEhlTwXr+78mCo7YBeGyHbB+BnF6V2VjK3cM6dfRnulmLOuB6a2BSjepv3eruovx3O3QaFhXXuALQyS/hlWOc5Q2VBEiABEiCBVUmAIvCq7HY2euURoBC88vqMFpMACZAACZAACZAACZAACZAACZAACSwjAYV+QxDdX+yJP2NmJAfSO73qAxD58WU0a2XeerHDORuFfq3gmtr2yMW3qdPbBXqbKm4vPXxD7t4EkBjQBIKI3tsrc+jQahIgARIggWUkQBF4GeHz1iQwPwIXFYKr47ghL7K9ULxhftWxNAmQAAmQAAmQAAmQAAmQAAmQAAmQAAlc1QT+H1Hpz+9J/ru1Mj6Q/XOF7gXwvVd1qxfSuKUK5/xp7USa7ow8bg9Cr71EblJg/TnBtyH8gh6+C+lDXksCJEACJEACDQIUgTkWSGBFEbioEIxRbIl8+gAgb15RraGxJEACJEACJEACJEACJEACJEACJEACJLBkBPRzTuSBbHflK3aL6EDtpwVyvwI3L9ktV0rFgnFRPKfQZ0TlaS942sE/kwsGUFTPQJGFV8dAjvmGc/4D7UWU3RSVXr23K+Q2iF4PkR6o1j18g+BrOXwp+K6UMUM7SYAESIAEVh4BisArr89o8aon8GIhWFXwsdG1seu8X0XfYfOaVU+JAEiABEiABEiABEiABEiABEiABEiABFY7gU8UKN6HPe3PGYjkQHqfF/l1qG5cJWA8IKcAfQaCp03sVfhnnJenM1ccR9I2jRnkqCLHKHJ0Isdu5BDROfO5aP5e3QG49tLDtyn6muArc66XBUmABEiABEiABBZOgCLwwhmyBhJYBgLjKvoBr6c/gj1bp5r3/0PtjrP0XSryiwC6l8Eu3pIESIAESIAESIAESIAESIAESIAESIAEWoKAinzAt8X/Hm+USTMoPpDtU+h7rkLv0ymBDqq4p+H1GTXBF/6ZIpdvolIZRgV5EHvbkeMMcmxGjrthAvHcxV7m722JMU0jSIAESIAESGBeBCgCzwsXC5NAKxGYEK/7c1f7PezpGWoa9lHtclH6dhH3bwDd1EoG0xYSIAESIAESIAESIAESIAESIAESIAESuEIEJhR4r9+dfCR4tn50YnOUVPZB8dYrdP+luM2wiHnzliGcVeVp0fSZPJYXkOeTSHyOqTxHtZbj2EgO3JqjX/y8DWH+3nkj4wUkQAIkQAIk0JIEKAK3ZLfQKBKYK4FJgf/DHPo7jdBG4cLfOt7petb9nAC/DGDnXCtjORIgARIgARIgARIgARIgARIgARIgARK4GggIcFjV3V/cE/+ZtSc5kN7pVR+AyI+3dvtkBvDHoPK0hXC28M0m+BYOTyPLTiM2obc7D969HchxBDn2ophXCGcDYKnF/hTrMY5dEYpdCt0l0F0A7LUNIl3M39vaI4XWkQAJkAAJkMAlCVAEviQiFiCBVicwBcGfFlHyW3iLPNk09qC2RyPZ3SL4FVXc1uqNoH0kQAIkQAIkQAIkQAIkQAIkQAIkQAIksIgEPi8q/fk9yf+0OqMHZ34CEt0P6Hcs4j0ut6oCwLAAzynkmxa6OXj1Onk612IQvjqOBDmm6vl6e8+Gb34Cl+/VO53uiKC7FG6XA+qCL65XuF6Lkg1BDFXL2dt4Rczfe7ldy+tIgARIgARIoIUIUARuoc6gKSRw2QRkGtC/KCJ8CD9fOdSs5mFti7Lix0T13Qr9zsuunheSAAmQAAmQAAmQAAmQAAmQAAmQAAmQwMoi8MeF+vfhnranzGx3IN0jkPcCum3JmyFQKM4IcFQhR6F6VJ08J94fFeeO5r54AVF1DB5F8Og1sde8evuQ47WX4dXb//kYW165MUYlCLylVy92QWUXBJsBdJwTeCWCaAwNgq9bcha8AQmQAAmQAAmQwPIRoAi8fOx5ZxJYZAI1QP+bePeB/N7kC82692s1ruavUei/A/CaRb4nqyMBEiABEiABEiABEiABEiABEiABEiCBViOQqeqHfDH6Ibz9mgkzLj5Q26cq74EsmvA5JtDnVdxzJvKKyFGFPidSDOSFPI8iH0ehBeKuHDkK1FBgcqAA+i4vfLM1Yr/2oJpeF7noetV6+Gavu0SkT4G1szx5z3n1WnsV0modRHtIgARIgARIgASuAAGKwFcAMm9BAleOQAqRL4rHb+T3JH/bvG2/VuLN+V0qeA+gP3blzOGdSIAESIAESIAESIAESIAESIAESIAESOBKE5BBiO4t3po8HHLlPqxtcZq/X6G/PA9LJgV4QUWOwsRd1QHV6FmBDuRx8OSdgKII3rzFSIH2XpN6i8v25m0YdlArGJnZHLv4eoXsEtVd6nWXCixn7ybAVYHzQjeb4Gvhm+nVO4/OZVESIAESIAESWBUEKAKvim5mI1cXgQzAV8/mcnl/cU/1z5tN/7zGlW+ktxQO9wPy+tWFhK0lARIgARIgARIgARIgARIgARIgARJYRQT+CeL2FrvjvwptPjCzK4LsA+SnzzEIqbWOQ/0RiHtWIM+q6ICoPJujOAYUU/C+QNJVirvtwZ+3wBFcvidv4+b9GmPt5Hp0VrZHhe60XL0C3QUL4Sx6LeC6m1695+frNbGXGwmQAAmQAAmQAAnMjQBF4LlxYikSWGEEcgUOi+q+4p7qnzVtP6gRxma2Rz55F9S/GUDbCmsXzSUBEiABEiABEiABEiABEiABEiABEiCBSxCQv3DQB7I9lS9bwfhj06/1Lr5LxB+Xwg3kGh9DNDUN31GgGC+QdOelyDtQ4MgCwjU3rPpLreIINiRRttUXul1FtjvRHbaHYgegWwDpqnvw1kM3SzTLw5fhmznGSYAESIAESIAEFk6AIvDCGbIGEmhRAoWFKwLkNwokn8IeMQ9hoF8drkOPy/L7RHEfoOtb1H6aRQIkQAIkQAIkQAIkQAIkQAIkQAIkQAINAgWAMQFOKnAK0CFAhkT1tBc9LeJOw+tpid1QnuXPI2s7hvukFi7er1WsRYwzyDGMAntRhDDRl7t9WjsxUdsUx9XN6tOtCtnmINtVdAcEJvRuniXymvduQ+Ctvw/hmyn0Xi5/XkcCJEACJEACJDA3AhSB58aJpUhghRLwgJ5UuN/ziA9gj4w22/Fp7XTT2VsFeCdgq1C5kQAJkAAJkAAJkAAJkAAJrEoCAoXCA3N9aVnWrnG2l3AsgPdyVlyx2mbXpeohEj4vrxOFaKRA3fsNsQPic8fSPF/3ikugiCEUTVbl+GSjVwOBGYgMKXBSvD8FkZMm9HqVUyL5acANSeFO54kfQl4ZAyYyFF0F3KhH5D3y3gIxPCrw6ITHE/Xvmv7w3TT/TVXwcfScDSK9JUa+RZ1sVp9vdeq2KnQ7zJu39OTthCKqfzfNFncb7ynyzp8+ryABEiABEiABElhMAitIBLZJZA4ggyKHwLwac6jmEPNw1FxR7gHJJJQRK2fTT23uw1zUjqU83/gsnLMjX+69lbOJ6axrX1S2cb2zwufuIVrW2zhnb8OZen2zy86uM5RTPZuz5PzrnbPJtcJ7WyNYr9ephLJ1G87VaX9gRipqf/omABI4Lfdw9X39fDiHRNVXbO8gsULDe0AuVpZ5Rxbzh+/K1WXjfUzgD+Ra+TD2yLHmrQ9oR+SyN4jHryhw85UziXciARIgARIgARIgARIgARJ4CQImWqQAZgCdsb1AZrzt1c75GUBm4JzlspxBOIcZkbJMuC6cq19r75291xnRKHyWq84gtmvrr9TbXBuodNS94qZK0xrHU5PnTK101svUz+WNYysyAVS7znnWTUyU1zXPjc9qsqW7BFCbEHR1lXt0AfGkAJ1AWt93GI0pAToAP+3gJEIhJvfEiCVGZNJP/TiyfR7HGsdwiNVJHMRjm+MWvkOd3UC6IOhyqt2q6IKdUzun3VB0mREq0gUNx52wXJzcSIAE5kvAvG9HRXVEISMQGQF0BOrPKGQoiLxeT0nsTubih+CKURQ+he8sEMGHvLv2Uz58wmPDpmJRhN3ZLTigCTx6IdmW2ARe6BaFbBGvW+BkC7wJvebJa19G4oLIq0qRd76jgOVJgARIgARIgASWn8D5IrB/E5zsCCIrNIPY3pWiq/ocTrIgugaxFbnYXn3uQ7m6OOvq5X1RXis+l7BHjshlCOejDD7P4ayOKEOBPHd5eb7IciRxOAdUMkQzOdCWYWbKlxPQqXIiapPQMPmcBMKksz7ZtElmmGCOA23d5yafs+ea9lljm13mvO4YO79z0p6XCBFzzrES7WsuXubMmXN1dax9mVAzI+fKdfaeKzd84Tipn+hcd/G6JocFWAdURwToBSpnBFgLTENQsag5PcDMuKC7u9yj26bEctFJd4dNvqcEKQRtHS5MnrUhImd1oViSuMgrEEn0RQKyJIhMaA6T7gqiqJyAm0DtrC5fcXXBubx29qsuRJtILa68Tsr7q2rF3jvV8p52vnnvhoAdBG0K143hIzIJ6B8Xmvw29sgzzVH1u0fbo45r/qWIe5dC71z+byVaQAIkQAIkQAIkQAIkQAIrmIDNnhQTEIyqYkwU4xAZhegY7Bg65tWN2bEIxuB1TJyO5aiOQtNxJJVJZMhtFo5KORtHFRpm3DaXtX2bKlLVMAe1u9WCXGlyr8Kky2koeqEYHAR6t5sFFphUMQLFMShuheKJswuK99YXSK803OalZ9sD9VCqt9b3T9T3W74kwF1lq3obnw049PRJkHXzUw5tGwXVsLzchbmyH3dIum1mKSgmHeJOwcx0BNfehjzrjmPpQoQuLXy3icZqirUzsRhdUheQGwKzCcgKdAu0BxBTu82j0Oan3EhgpRGw5322mmNEgRFRnIHoCCAjAhnx9q3idESgZwQ6khduBOJN7J1C3J4HQTcbV0TqMe49orUe0SmPjRsLHIfHK1Dg78967V6ux+5caX4se5Vz+CEJ3rv2clsgeg0gHcGTF3WBN3j1iqtHILBnYPTknStjliMBEiABEiABEmhNAg0ROOTG6EY7JsejUjwdA4LwOYowsTQhMwiYI4AJlKZD2iTTNpto2maTzRNhelMeh0lnfW/HNvG0zSafT1hQlfrxTVD8PRAmorbZZNS2MCG1NwvI0dGa2FewVVr6Ittk+9bPCPB66y/BawAcrv9xbJPs408LcIONifIP5pGQEaXcj50QbNoEjJ8SYCPQVi8zCWkK11NnBGvrwrVdb5Lvi4Tr+krxmq3NnrVafLZw7ToioFaFkzZI+YoFbQppg0cbUIRzGqyon9O83dk5cfZIoA32mUq5D+W0LK9oE9X2sox9LlVArUwrC8/mLfDZAvhN7Kk+2hyI+7UatRf/DN7/GoDvW8EDlKaTAAmQAAmQAAmQAAmQwGIQqAE6LBDLOzkMaCnkmogrMuYVY1ANgi6cjkmhY7mLxoBkFH56Bt4XcJ0e2YTCdZUhk9vDclqP2pAi2eAxfUxR2VKGLjVxtjeEMNUlF0MWg85qqsME51Jsdthii6efdui+oRSTj8Chw0TjYYfqOgnz1mLMYaZH4Cccki6BrwvKbqYNcN2x9z0qSTd80QORblXfA4m6nWqPOnuqoj0Q24s9kKGQvJrG2lK0NYRnl2l7IifQCa+wBykT4TvN9k7GbaGK9zoKFw+LFmcAPyISjeTen4HzY8jb0vAdZi8Tde2VjijiwmN4Q3lsXrvV4Fvr8XpY+PfLz7X7chwOagWTWIeZbEukfjOc22yhmp3qZjXPXZXNIroZXg/meeXD+AU5bdVFD6ZvVNFfFUhf/ZmNhXB2jaeOS4GedZIACZAACZAACZBASxBoisAtYQ2NIIElINCYtNvqcBOsbeJ+DIJ1s4Rqm8CbQG2S7niQdQUNUXpKBFURYE0pRtvK8Jn6viFAm6d0LIK4Q6AzCaStFIzzrC02cRm2Vt/bY592iJjruoUhs7t2CtRWj3dCtQviwjl7bzHQNJyTzjIEEaqLRMdy7fxVofoh7Kn8Y7POg1qJh/PvVpF3Afoj9ZWvi3RLVkMCJEACJEACJEACJEACy0ygTKVjHm0nATkJKfcietKrnhKvJwX+ZC7uJJLiDIr2FNMTHk49XHcpdJjHre2nTiiiTR63wGMCio3wOAVdUvFjsfAd1AgzaMPkRCcQd0BcRwLp0DJC0xXbRIwrcosCJk7zNFfzGsyBaoYYOdKJHInPMZXnqNZyHBvJgVvzlSuSn/Ve7p8tJsMkX/Mbd2Eeah7J+YhDpffyhWRYiGvfCXHtwcMRvqPu6diuDh0hprZqeQ7hruZrTk/HKzbq53Uji8Bn0bwmRGRc7btLZRziy71zpahr7hb2LSQ6IU7HUeiERNF4XugEfDKONkwhm8rhOjzy+qIUiyaQjil6e+pibq/Faju3MOXIrNzg/UHMXRpBt4FjlrAbi2xS0U0Kucapv0adXAOVawS4RqHrAK2G8Mxh8X3w2K2HaJ79Xl+AyAPFC8kfhe+LT+rGOM3eo4I99cX98+oIFiYBEiABEiABEiCBFU1gRYnANlk9jhhrEeP0mQQdUYzcxai4hqNvNAAAIABJREFUGHl7jARxRdMEvhIrMgtDHGueR2WE4dW2ZRCNC1Rt8oxCVAubUqa2t+wqUTWHny5CeJ4y20pZ1qbgNRQYRoH+sy96YV/GwJntLQ3BRkjwkg4e0mFN97mJvgnOs1eNXywMWRCYOyWE5baxDtdh4cfiEILMQpIVIYeVuqgLPu92lsPKclo1clvBm+Bs7v1dQXAO+a0sFJn8o/jid3NX/TvsCSHegQOaJFF2uy/cO6D+JyEhbBk3EiABEiABEiABEiABEmhlAmkZmlRPqom78KdE3AmvtpeTCOKuO5nHxSlE1QnMmEfbuEfRXSAa8ch7C8THPGpbbE7kcczmQmJ5eZd3s5yVvejAialOuKijUql2KLIOLYpODSJe+VJbUOrEcvcE0S98ZufCsXSYr6qodgJafhYiGIXwp41QpyYCmkR+ZcXA4CmoCB6DahpT/bikXhed7DNvWo/CdKkg5EtRpqcKaanKlwXNLtNUhVRWGtJUaXkupLtCBoglOg6Cmi0G8CauwY1DCvOKnBATzzQaz2I/jqiYwOTMBIa/NoX+HyjzJbfENgchOSxmDvKunAtzbR7MUi5otsXLaadlOhZgJkEh7bYQAJG0x0CHouhAUR9bMdrhSzHZxpdK1F4Ky+iAr4vJYoudneVgNq9Kp6UwZzlUw3HwoAacg3127rg+/srP1TlIGI/nXnat2GLsIPLVy4W7lF7ZtqQjDIowiGxMeITBUj8nUkAbYqYqmsdWxgacFBYEXADvG+Vsb96utldVsWsEPvyDLyDOvmtqUG8pz+rvQ/Isy+GdGlmvagHaU4izJSMppDwWhxS+/lkchc8EeQaJarmd91Y2qQG1DLmmaLe0aPCoTCoiiypgIZW7rZSidkaxcW25KCWIt1BMDiri7R7DULxmmRelWKTBLvRgprYuge/1cL2ItFclWgsvG6QMw3wNoA1x18KmWwqwWcJuU9StC76h5+fmuSv4X2eHTn/+1uTv7Mc2eSi9y6v0A/pjV/x7riW+N2gECZAACZAACZDAqibQFIEP6LVxMXOdCadQidXFFszF/pCPgcLysIbzdqw2XfC+PCdR7MLeytmrcV5iiMTqNUwzwmeW19WuE/vjzsq58rrwuSZif/TNLh/qs5yvVl6sHge1v9Htb8DG3nIB2Rxg1j7ME+rHjVxBq62Xm6F3Zk+qDUJ9Yh3m2I1Jtu1tHmTnGpNrZ1MqhahNnGxCVReSxSbRBUxMFrH80JY/ulDYORQQyxndeO/yMFEqc0jPerlMREM+acsOA2efufC5t1zUIcuV5ZK291EW8lNHVibkj85ELH90Wa4sE4d9Gu5RKa9Pp2zyn6HoyrAeGdqQ4Ymzk/9WeJiz0LHY3+9w695SXP57OKy7QFjOhhwmN5QT/2LUobKmntdqwqHWCEdmPyQdGSqYwJtQO0/s79e4ur3Wlxfx7WrhlSBrHLBGoWsQ3KFlDaBrVLBGBGuglnDaPJtbOgz2QqnzehIgARIgARIgARIggeUhMCGCFxQh0dCgqLzgUZwUX3rw5nAnIcUIXFsN0YSH7yqCp64tdDVxxBa7WrjlJ/6Hx97X2hxmaT3amoxUcBBtODW5Bknck3jXo5H0qJcewK9RRY8Te48etb0v1oQFmCI9onbOkiyFVDM23y1f9i8ItReIt+Hzi50PV5iEZeJJvUxzvzy9uVh3Lb26bWv05wX7iwrKdfHvPPFw1jkT/oM4WO7VhENn89IQSlctdK6Yd2UjhK55ZWLCBy/MYkLUjQcxOXLjKLKJEB5c/TgqbWNIMdlceLtYDBarHntm8hm4ZtSs2YuXZ0fMCvNMV0bJMm9lW8Ac0jZZlKzx+gICS38MoGYRh22WaNPE+tY4F6aO9oTIUjrZZusV6ls665xJzbbZYuiw1U80jy1tVMesn2fT+OvnwtvJ+rEF4mps9XN545wFBrCYW5biub5NXHjOoiab/2i3Yny83JsQa3G+GmnTLFXa8DDQua7My41TQPfGMjc3jgGTW8oc3bNTpFkIeNsaObrt/bk83XZ0hb6rztF50bt+ddiBTuRmfdYbq/QqfC8i6VWVXgcf9oDaqOmFuLWi2qu2+Lx8jlcK9vYykT8sChAH1UYo5nJfllnM7Y9j9e+r3dP2lFUaPVh7nYrcL8C3LeZNWBcJkAAJkAAJkAAJrAgCDRE4/nj2GvX+XRD3XecJqg2BtSmshj9Fyylkqb7O2tfF2Nki7GxxtinW1q8JxS+s4yLH55dbEVyvKiNfPMG+cEJSTsCbonJ9HXmYsswWmuuru8O8+mKT9YuULYvNmtC/VJkLz4fVwKW4HRYch4X89l8q5QrwabW9epu6TodV4TZFE0yLlOc93BRUpyV8rlO2vlYiNwWfTwuiKXE6nUplCimmEY9MA71TLTuxn++AtMnerYgxiAjFCYeOTZZJyKE441BdWz5IauS4aoPDxEw7kqgn9sVadUkPUKxR1bVwUY+zh1wmHNtxEI1lrYnHCjHxeA1Ebfp8Zb0O5suD5UmABEiABEiABEiABJaKwJgAgwoZBHRQROvv/WBRywcRu2GgyJB0WcyiIkQusuXKFr2o6bXb+Nt/CUz86MkuuO4NiUQb1MnaINiaSAu/xnK4hvd1MdcWSloeVxH7HN2lx60JtmGCXBc6Gu9nn6t7NprXo9bLNQXfJWgTq5wvgVkepy8lIDc9UusCcpjhWF5UD/U2XzaP0mlRGVNgDCKWU3oc4sYExTjgxjyKcRE3Fs5pNCaajWdWJi3GMDUzjpmvTraWV/J8MbL8lSeggodRhaIbBboqSLt9XnQDrktFuuGkS73vhti8HSbe9sJEXYfeUsy1+bu2QZx9I83y7L7Aa/s8D+8g6C7j/F5GzzquvN/PxL+P+6SGfq3EW/JfVOi7Aay/8n3AO5IACZAACZAACZDAMhNoisAfy35QRS1Dzfcvs0m8PQksJYFGPpuL74P3c5jY11eA19+XQnj9fIhVdv4rrBK3ayUVE5NRvoLQDG/rf6fhSqFZgCAu20MAD50ScZMoiik4Nymqkyj8pETxZAY/haSYxFjHFDpaeOV46K1ZYclsAmjeyZvhMGN+3kMO1Q1ljqtizKEQh6S7FJVnpiILbYfY9cSQNep9EI7toZqJxk50rcKZ93EQjFV0rZjnsb0sg1YIa82NBEiABEiABEiABEigRQnY39QWpnlQRQahJvDqoKgfFBcfzTUeBKZGkXScS1GTnyrQsTGktFmSsMyv1wjfi2501zbEebRRIRvg/EZV2eCADaq6EaIbYeeBDWXI5VnhaM8TdOvi7cXOUcRt0SG5rGaVYnI556yHMb7Y/gKPZPNMNiFZLAS2TJqArN4EZBkD/DggYwId9yYgF8WkODcVFjEDU2ILmxFPSZFNZ4lOwRYxO0xh+tQ0Nm6cxt0hjDK3ViNgqdDGhzqQb+iC1LqTvOjW2HWpJmXaJ+8t3VO3s/RQsPe21yDuQrVbBCENlGrwyLU5c7kQxRaa+BCqu+GhW480cLFQ3PUIAitswbYAXz37I9Zf7Kl+LnTrR2duiCJnzzrfsAQex602cmgPCZAACZAACZAACbyYAEVgjgoSWEQCIZ+VCcSzhOLzBOQLxGMTk+2fs4l9/ZrmcaMeO+9s4m85hmzSP6kqk5b1ByYUi1hMq0mxvfdT3kRlE5edfa5T0GhS7Bg6lfnErpsCJqbQ2TWJNsws+8S/EX7MwlufglntkB5zaN9SCse5icf1sNYmHAcv5EmHSmeMrNYJcWti8WtUTCiWNSp+bfA2Dt7HWAsRC61nYanWqep6iIWrguVB40YCJEACJEACJEACJLAwApYeZjiIvObJG0ReGRRnHr1yNNfiBWT5GAot0OELtPWcE3sXU+S13LkYXwNUN8SF26ix3wBEQdB10I1airkbpHy/DtD2MkWpeaw1BN5Z+SdLj7dGHtJl9GhbWOfw6quSQN0r+QKhOHgcN+ag4svcyRdZvNxczBxyXts1lil4CoIpDYuZTTxuiMh+uhSRQyStKVvA3FzUHMpFUxLpFFxckzyze5YvTQr4TEW0eS7NtMy1G2JKqUetzaNj2jz6y2N7Wd5bi79l5SxXd9zrQ0j3oZCozAfP/96zod3vLsN84SAcRuBQq88ZN4REU/X5Y33eaBmxi0kH31nOI6tBAneozjh4C0ts5aqukqTle8tprOIQJw6anTsnEgFxgqxWVWdBsOMKXFGBSAXeVRS5WVdxdiyuEhYri68A9plWy/dxAvVVqJZlfFGFc5YWrQIrg7DAuaJhL1Y2KnMivyh6wGzh9pyYG3IoN8O9l964q3ExiuqfO5UHsnsrh2yYxB/PfshEYShedVV+I7BRJEACJEACJEACJHApAueJwA57AX31pa7h5yRAAstAYLaYHITi+iryhpBcejA3VpTP8lQOE/zzhemmp7PPgmeyCcs25Q6Csjwjon+S706+eF4rf39yK9r8GsQyApw6gzftnFkGCuffsiEgh8n/0w7dNwjSxsR/2KG6rvQ4tgl/eABgn03HUNcVV6N1Wsh6qF9vDwMdZH0pEut6QNYpZJ3A3mM9BB0MWb3svU0DSIAESIAESIAElodACuhJqHsWogMi8qwiPyIFBnKRo4iqY/XMu2WoZgvTvGGgQF9fjtdaCNwF5uD99PFO5Gs3xVm0VdVvU5GtTmSrqm4FsEnMexewxYAWerku3M7KOVmGKW0IuiaSmLBDYXd5xhLv2noEzs0bXxQV6+VE5FmRs0K6p/NyMNePbRbayOzU+B6Yneb2wnONY4uoXQclltrJtlL3RfO4/rn6+s9yPaVs49jWdDS3s1GryosbF836+a+nNGuUDSlsg93nX2PH4bNw3kTYi78/P3XaS5drpFAry89Os1Ye8Tvqsn9Szv4++LDPkvfjF+S0VRIdSH8ewHsBXHvZlfJCEiABEiABEiABEljJBCgCr+Teo+0ksEACF/dSNo+Of4LKbxfHo/+KfknDXQ5qlJzJ7vSK+wB9bd17wibkPuRRhoyq6qiF/CvD/hVnvOJM+d6NiOoZSXQki5IR6MQZdHWN4u563Qtsxrwvt0n8A/8jAl7rcJ15Hs9aMd5dF4tNMHaTUVghnnS0I83WxSYYq6zXSNZBZJ1TlMKxE/MoWQ97D7cOIQecxvO2ixeQAAmQAAmQAAmQwPIQmAH0GCADAAZEdUAhAxLJs7kvXoDLJ1DrzJEgD0JvB3L0YeEi7/6nqujcuj7Jkq0eOlvg3QaVrSK6VWFRXNQ85EzIvfBVCryr0dttecYJ70oCJEACrUzgubMLCPqL48mn0C8en9L10UzWD+De+u+PVradtpEACZAACZAACZDA0hCgCLw0XFkrCaxwApkCX4dEH/Op+0xjFS0OaJJo9m1e8DZA/hWgFlrZtoYXchlWzPJWlcu+LedVGfareb7x3luYawV8EXJbAaMqGDMxGapjgvK912JMIjcKuNEgJIuOZN6fQZaeQdI9hj2SLTnr8zyO4c7lO4bD2JkI3a7MdWyCse+yMGNVKNbEPl+vJhybaKyy3qkGr2PAPJB1vTisU4V5G1vOY+Y3XvKO5A1IgARIgARIYFUTmBLgeRUMwGNAXfSsaH5EcjeQV/JjyNsmUYwXSLpztJvUO1DgSF+OvZfpzduvDtvH1iJr2xpHuk2926qiWwUSBF44bIXl3wXaX0LgbQi+s136VnUHsvEkQAIkQAIvS+DvJS8eyN/e/vlQ6qH0rkilH6o/Tm4kQAIkQAIkQAIksGoJMCfwqu16NpwELkWgAPCCOPl0nuefwL3t5hkC9GuMLbXrHKKfEfg3AbIYYZUaYazPF5Cb4vIsUbmMBVYv5xUiqXi1XMnmiTwGE49FRgUIYrJ3MireBGU3Ki4fE3EjWZ6cDtml3hZyLM+OSXYpJnP8/GyYsH4IXgOHR5+OkLc5FNsd1l0sR1UIUZgAaXfs3XoVWQdvIar9emdex+ZlbOcU6y08dfg8eByHB6bcSIAESIAESIAESOAcAZFxKfPyDgA6oF4HJImedd4PZJqcgJ+YQdKVow1lbt4zyDGM4rKF3k/oOhToi1zRp95f5wTbVXUbxG2F+i2A66qHaL6YF6958DI0M8cvCZAACZDAYhH4WJFm78c7Ol+wCqMHaz+lIvcL8IrFugHrIQESIAESIAESIIEVR4Ai8IrrMhpMAleSgAmuUwA+W3j9bdxbfSzc3Dw7rsGayGWvE8EvKXD7lTTqvHudH9K6LhA3PJNni8cXCslSADolgmFVHQJkSESGvPrT5Xs3JIiG8iI9jbZsCOOdI7hPakvWTmNqOetuhcPkrBDVa+CQ2bnxMjR1e93jWKLuWKvXqBSbFH4TCt0sopsg0TWAbrIceRBsgqJzyWxmxSRAAiRAAiRAAstDQOSMqH5TgcMicli9f8qpHM58fgzt7TPwYwWmenJUkYccvZuR4+6wiG5+i98sGsqnsQ7T2c5IdKfC9Ql0JyC276uHao4BieqpMC4Ue5l7d3lGCO9KAiRAAquKgABPqegDxQuVPw2hoPdrT1zNf01VfxHCBdSrajCwsSRAAiRAAiRAAucToAjMEUECJDAHApYn7m9E3Qfze5J/KMur4HfRFnUVPwz1vwrge+ZQT6sVmRXGOojCpYjcDGE96xwkE+iYKoJIDKdDAhONi9MCNwS4IQc/lOX+NNLqELZhHHfb9Uu0hbzGiIJoPIgI1VMR1mx0GEOETjhMIYKbikCxeIk6gNWSAAmQAAmQwJUgICMCfSaIvdCn1EVPOvjDGfIT8O0zqCDH1KkcxcasFHpt0VtYDDf37fUa4QexHm56Z6RRXxB6RXdCxfbXKWRtXeCdLfbG9RDODNU8d9IsSQIkQAIksGQE5HPO677s3sqhcIsDU98VadQPJz8CBRckLRl3VkwCJEACJEACJNDyBCgCt3wX0UASaBUCKYB/APxvFaj+TTMX70GtxMP5d6vDO6H6IwDaWsXgJbCj4Wlc7uVs+EQTjM+FqDbR10O9h8i0ACMqKENPA0PiTDTW06ImILuhHDoETYYwjWG8U6aXwF5LzUyxeEnAslISIAESIAESWFQCwyJ4WtXEXjmsKodd7A9nWX4Srr2GqTM51q/NQvjmUuyd30IzS+exERuSStbnC92pzvWJSh9Ed4rqtQqsneXN2xB4KfQuahezMhIgARIggSUiMKbQD/jeykdwdzmvjj6evlkV7xWgb4nuyWpJgARIgARIgARIYGUQoAi8MvqJVpJAixDIFPoEIH/gJ6f/I965ZjjYdUCTCtJbCshuQO4G9JoWsXf5zCjDVJ8TiIN38WzP4vpx6XVciOqEmocxTDDW0wId8nAhRDV8cVrUDeWVYghxdQgzGGuK8IvVQorFi0WS9ZAACZAACZDAyxE4LYqnmmGcIYed+KeyWnYSlSLFVLEwsXe/9qCCnZFLb1bFjaKyE4I+AXYosOZ8obcZwtnEXnpJcdySAAmQAAmsSAKieESd7y92V/86pD34hF4XFdleAG+sR61Yke2i0SRAAiRAAiRAAiSwKAQoAi8KRlZCAquJQAHBoKh+OkflE9gjz4XGH9QIo9NbnHdvEMgeQHatJiiL0FYFXkIktjDV54Wo9jWBnFboCShOiLjjHhr2onoiV38CceU4ejA6b0+hSzVkrmJxHq+NY7dDVXeIyA6F7oBghyh2qMg2qHZf6lb8nARIgARIgARWMIFhgTypok8Gz17vn4o8DqdRfgooMqA7Qzvy4Nk7jCzkL5zP9lHtQoLrIl/crChuFpGbobgZgq0QaYdqAsDE3dlevRR658OYZUmABEiABFYKgYeTSrJv5k0yYAZHD+b/AvB7IXjlSmkA7SQBEiABEiABEiCBJSNwngjssBfQVy/ZzVgxCZDA1ULAHlROAPhsIfo72F19PDSsXx06T7RHa3p/QlTepcAdV0uDW6od53sZF8HDWEM+4+KckBwE5SmIeRbLcZhIDD3hNQ5CsUR6Io/j40hwAv8XxiEyv/yBlwJiY2ELIlQQYepUjHhjBPvnEEGnEqTxuijSHapuh1M1YXgHFDuCp5I9wAY6L3ULfk4CJEACJEACLUFAcRLAYyJ4TIFHncNjGZJB+PGZc2Lv0zmGb5i/2HtAOxDXdkQFblbBzVK4mwG5CeXiqk5AYqAp+CYQOOY+bIlRQSNIgARIgASuDIHnIHigWJt8KiyAPvBCRywb/616/WUIeq6MCbwLCZAACZAACZAACbQwAXoCt3Dn0DQSaH0CM4D8tSuyD2Vv6/h/m+bu12pcqf2ASvSrgL6m9Ztx1Vpowu7s3MWzROK6YBzyF2MC4oJXcRCLRY57E4qhJ5yT4xmKE/BtJ7BHphaNVEMknhyMUd0eIQ4ScYRsIkZHV4LpbEPk/PkiMbADag+93WZAOxbNFlZEAiRAAiRAAnMjkAP6ArQu+Gr0qHP+sSxLj6PamUKQwSFDJ7J5R+J4+Nk2pFu2RRrfrJLfLHDm1XszVK8FXFcp9J4n+EYM4Ty3TmMpEiABEiCBq5mA/rVz8kD21kr5POJAemcksheqP8Hfk1dzv7NtJEACJEACJEACcyZAEXjOqFiQBEjg4gRqAL4oKr+Zr4v/tvnQs18rybbsTu/xDgA2AWP439YdQSYWF0EwbngTm2exzPIsFslFdUxhQjGOC3DCQ4JgbOKxU38ii5LjiDGEN8nMgptqIrGFsOxBhCoipGdiJFGEqNuOq8imNkYa71DRHQ6yQ1V2wMl2qL8WkE0A2hZsAysgARIgARJYxQRkRqDPKfQxUTymUfRoodHX0YZTSMdySJrBTWT4ub4UMo9Qzv1awYaZLXG17SZfZLeI+Jsh0U2i2qeQNWX45rpnr8I8eyn2ruJRyKaTAAmQAAm8LIGaQn7HV+LfwpvkjJWMPp7+jKreL5AbyI4ESIAESIAESIAESAAARWAOAxIggUUgkKmFQXT4aBEnn21MwPB5jatP1a4vvLxZBT8DiIX55bZyCTRyE18Ydnp2KOpUBKdV9XmIHFWVQYEOSlQM5qkMQqvP4+1iocQXsgkOBpHYHoxHGB+KMbYhQlL3Jk7QnvjsGg+33cRhh+JaBbYDuDaEz4RsBFBdiAG8lgRIgARI4KoiMCGCb2rw8NXHFNGjRZ4/BclGoEUGTTMUG7N55+79A+0FspujGLcKcJuqfotArlegtxR7JQ65e6WZu5c5e6+qYcXGkAAJkAAJLCUBAb6qXh8o7ql8LqQ3+phuiySzXMBvrs8Vl/L2rJsESIAESIAESIAEVgYBisAro59oJQm0PgHJoX5QxP1RnmefxNs7jgabDx6McPxH17lK9fVO8A4Fbmn9ttDCBRLwEBsPat7FF7wkE+iIig4CMqgqR6XQ58X5wdxVj0IxiD0YAxaSo1gFB1GKxCPHYsRbylzE9konY2RxZyzRFo18n6rrE2gfIH0o91sZanqBvc/LSYAESKC1CZwRwWETfBX+MSfRo3kcfxMTE+Mo8gx5LcPkpgxAjv45evj2a4xrsSVOa7d5F90qqrdB5Fao3w64trpnbwLAXraAyX5HcSMBEiABEiABElgYgT+JoO9L91S/YdXED2U/rAoLBf2qhVXLq0mABEiABEiABEjgKiJAEfgq6kw2hQSWn4CJf2NQ/Y+F6u/hnuoTwSRVwWfQFg0XPyrOv1sVr1x+U2nBMhKoew43BGLJS7FYCxOOBRhVyPMQHDUvYm/exM4PFnCD0JlB9HaPzDvX4uzG2nh8ABHWIcJaxJgeiRH1lvmIk7g9QbTJe9enqn2iuhOifQLpq3sTdy0jN96aBEiABEhgXgRkTKBPKXBI4b/iCv1a7vEckmwS6Daht3ztRh48iOayfVS7EKc7I8Ft6nGbiLtV1N+i4taXIm8I5Txb8J1LrSxDAiRAAiRAAiQwPwLPwLl9xfPRn6D/7Hyy//FKvOWGX1K4dwFqv5O5kQAJkAAJkAAJkAAJGAGKwBwHJEACS0BgGqp/XcSVD+Ln5ZFm/fu1Giczr1IX/wqgP8wQTUtA/uqo8nyRWFGU+YlDjuJcoOMKHIO4UiT2xfMi8VEX+8FsJhlEjNPYI/Zg/zK2uhexZTe2XMQ1xOgYi+F6IhSohjDTIW+j6xOnfVDpE/U7VeRaAD2XcUNeQgIkQAIksDgEUgGOKPQrojgEuEO5xE8BGAVGMkz2phg7K/r2h98lcxN8949vjNu7bvFFdpsIbgPC6zqIdIcwzufE3pjevYvTiayFBEiABEiABOZGQD8TeexL760+Fso/mH5bJNoPyP8OgOkV5gaRpUiABEiABEiABFYDAYrAq6GX2UYSWBYCNSi+IJF8MH8+/u/NkIoHNEl8drt3eBuAn0SZF48bCcyHgD28nxVmepYnsZ1XnYTIcQgGBRj0hR8UJ4POydHMJ0cADF22SHxQyzzEI4hRG44Rr4vQNhFDXYI8Xh8VulMj9DnUPYkleBD3QbAWyocR8+lkliUBEiCBlycgx6H+qyI4pIJDBfA4ivQU2rpSDCFDD9I5e/ju1yqq2B5J7TbV6FaB3qbAbQLZDGgliL1a9+6VEM6ZD5c5PEmABEiABEhg2QjoAFT2FceTPw5ewDZBezB9kwreK8DOZTOLNyYBEiABEiABEiCBViRAEbgVe4U2kcBVQyBTwdcE+A+FJv8Je2Q0tKz/8zG2v3abK/I3CvQtwauGGwksHoELROLZYadDuOkxFXkeqkcUMiCqRySRgVziI+jCMdwt05dlSr9ajscYtyLCuInEozGiNRHyyRhRsi5yep167HQSXadS9yA2gRhYR6/4yyLOi0iABFYNARkRwdfNyxfqDjn1X8kkex5RRw01pCiQYdi8fOeQw/dhbUMtvT5S3KEO3yrqTPS9UUV6LwjlbN69JvhyIwESIAESIAESaCkC8tmo8PvSt1W/Fsw6ULslErkfirv5u7ulOorGkAAJkAAJkAAJtAKB80Rgh70twnjYAAAgAElEQVSAvroV7KINJEACVw0BW5n7nKg8nKfZH+G+jsHQMhPM1qErqmb/WoBfVuAVV02L2ZBWJ6AoQ0zXcxHb3laQq3kXTwPmRaxHBDLgoUdE3ECh0RFEeA5vkfHLapyN9y2IMIkYa4ZiuA0RUsRBIG7rXBP7/FrNtU9Ed6qTXaK4SRXXQxhi+rJ48yISIIGVS0AxLYJvNvP4Oj2U5/gmOtrGMYoM3UjRiWzOueF/f3JrVInuUJU7BLhDBLcqZD1EEqhWIIihYDjnlTtiaDkJkAAJkMDqIvAcFOYF/KmmF/BD+RvU+/sFuGV1oWBrSYAESIAESIAESGAOBOgJPAdILEICJLBQAh6KUQgOFrl+BG+vfr1Z4cPaFtVqPwxxvwrgexd6I15PAgsiIDCB2HISzxKIgyexicSZiAypyhGIDKh5EIsMFJE/gvZkADFG5ixKzDayKRAPxqhuj9CBOAjEDm1Jnm31kd4oCKLwTUEcFrkewNoFtZMXkwAJkEBrELDv2+dRz+OrEh0qUHwDSeU0Rs9k6FibAl/KsPuuHDKHPL5/oL2I829xqib23qEKE363AShDOpd7Cr6t0fe0ggRIgARIgAQug4B8znndl91bORQufkh3RpqZF/D/Xf8dfxl18hISIAESIAESIAESuIoJUAS+ijuXTSOBViJQimszgPxlIfoh7K78U9O8g1qJR/JXquCdUP1RAG2tZDptIYFZBHzwIPYv9iQW6KgCR+EwYEKxCcQCPZJH8QAmcBL3SW3eJC0H8XHEiE4l6NhYisMxKkmebfaiN4nEN6ovbhIJIvGNzLE9b8K8gARI4MoSmBDBk6p4BIJHnMehLEqPI+tMoacybNyY4omzi27mHdbZ3SGKOyB6PRTdkKbga8IvQzpf2T7m3UiABEiABEhgiQjIIET2FTdGD+MHGrmAa69TEfMC/rYluimrJQESIAESIAESIIGVTYAi8MruP1pPAiuQQA0i/0s8PpjfE/8dUPfsOaBJJUtv8onsVsj/Ceg1K7BtNHlVE7BclCGkdN1zuLEPoaYnITgGYEBUjqgJxKpHcokH0Ibn8UaZnBe6hji8FjFOn0nQEcVAlCSaXBPEYfMchtwIyE1QvQmC9fOqn4VJgARIYHEIDIvgUag+YsJvIXgMqAyFPL4W1vkI0jkJvmbLpcI6QxJAzctXFsd01kICJEACJEACJNBaBOQvXKH7srdVvhTs+tjUtsjF74XiLSG9AzcSIAESIAESIAESIIEXE6AIzFFBAiSwDAQyqH4V8L9fpFOfw33rx4INJmyNTF3jEP20QO4FZNcy2MZbksBSENC6OFzmIm56EgeBeAbAMQTvODksTp4ssuIwqpVn552DuMy1ncDE4WnEaEOMickEcbIxUtyogiAQwwRikRuhuhGAW4oGs04SIIHVSECPA+5LIngEvngkj/RJ1LIxtNdSTJ5JMXxDNifRl2GdV+PgYZtJgARIgARI4KUJiLygXt/nJflD7JHMCkYP5f8C6vdC8UqiIwESIAESIAESIAESeAkCFIE5NEiABJaJQK7QIwA+6ePKH+Et8kKwQ1XwcbRHmr5ORN6lwCuWyT7elgSuDIFmHmJ7mKGWi9hyX2ZQPw2I5co8rOKeFJEni7w4jLGxI3j3xvF5GWfi8K2IceREgp5NMTLEqCKGphsiH92gTm4UFDdBTSBWE4nNE58hVOcFmYVJYNURsHy+9nv8EVH/COLoH/MsG4C2T6ELKaaRYnf4PrNFMC+97X+qinhHXxTJXQp3J8M6r7pxxAaTAAmQAAmQwBwI6H9xIg9kjbRSB8Y2xGj7dxoWjyvTSc2BIIuQAAmQAAmQAAmsUgIUgVdpx7PZJNAaBOwB8ggEf1bkfj/e1vZk06yHtS2aSX8UTt4N4Ltaw1xaQQJXkEBTHIatdM+BukgsOgXIIBSHFXrY8msWSA8jmz6Ct18zMS8LG+LwiIVPG0mQxTGq3TGQrotUdylwk6gzUdjCSt8GAcO0zwswC5PAVUVgRoCnVPCIqn8kitw/ZVnyPNqQhn/HQmhnW8jy8tundD1q+e1Oi+8QdXep4BUCbIJIAtUKGNb5UgT5OQmQAAmQAAmsMgLyvELf55F8suEFHD+Y/TOF7oXg+1cZDDaXBEiABEiABEiABOZH4DwR2GEvoK+eXw0sTQIkQAILIGBCl8cMoP+lgHwI91T+v2Zt+7UaJ/mr1OHdgP4Qw9YugDMvvXoIlOJwI+/wOXHY8g6bOCzuSVU9LPCHC1d5EmfwHH5lnjmHTRwGYmxBjE7EODOemDic5NlWH+F2UX1F8NJXvAIim+k1fPUML7aEBM4RkFEBngj5fEUtn+9XEacnkWUpJidTbN+e4m6x76KX3g5oggjXRT79DvXuLhG9C8D1gHQBJvjCXgl/v3PckQAJkAAJkAAJvCQBkc9G4velb61+LZT5Q+2Oi/TfqpdfgqCH5EiABEiABEiABEiABF6GAD2BOTxIgARahEAN0M+Lug/k9yT/s2nTAU2SIvtWH+EdUPxrTvJapLdoRisSaOQdniUMmwcxJgA5WoaVlicFcrjQ4jBQeQ57ZGpeDbG83ZMDCXxXAq0k0CipZMmmIo5ubQrDUAvhvq0u7MyrehYmARJYVgKnIPiKmOhb6COFw9fRXh1GjhSTSDF8NipBv1gEj5fePqHrkM/c7iQKgq+qfKtANjUFX0UFDhEUsqwt5c1JgARIgARIgARWBAERfF3Fva94PvpMI+JIfCD7geAFDJgTC/+mWBE9SSNJgARIgARIgASWjQBF4GVDzxuTAAm8mEBquQWh+tvFuspf4W6xY6BfY2ypXed89GZx/ucA2Up4JEACcybwUuKw5RU+CuBJhT8sisOFw5NYWz2Ku2V6zrWb1/A6mLdfAqm/ImyMUNzSEIYFwXP4WgDVOdfLgiRAAktN4LQAX4HqFyD6hTzTJ9HWNo4aUpxCir3IXjafb/13cyTxXarFXQIxL99dALrrHr708l3qHmT9JEACJEACJHA1E7AISMAnk6J4/8y97QOhqR+b2ha5+D1n5zFvqf+9cTUTYNtIgARIgARIgARIYOEEKAIvnCFrIAESWFQCmQLfgOBBX03+DD8rp0PtJjRtQK+Ls//DCe5T4OZFvSsrI4HVR6AMKy31XMPn8g6bOPwcgG8o8Lhz8niezzyBe7tPzhlRI9fwqVMVSCWBRAlc17rIFTdLUYRQ0iJ4hcJdB2jHnOtlQRIggYUQOCPAY4B+UQv9QhHhcUTVEdROpYg31rAn5B63h60X3/5Ae1HJb3WF3iWCu1Tx7QJYOPjZYZ1jeuQspIt4LQmQAAmQAAmQQIOAKB5RcfuK3uivGykooofyn1Lv7xdLTcONBEiABEiABEiABEjg0gQoAl+aEUuQAAlccQIFoMfEuU/nefwQ7pVy1S9UcBBt0Ujx4wL/bgXM64gbCZDA4hKoi8NnQ7/CXqVIrIrjInhcoU8IoscLjR5HFUfxJpmZ0+0bwvAMEhRIoEiQ13ojiW8oPYb1FfYwR9XyhaJrTnWyEAmQwEsTUIxZCEUA/6hev1CofhW+OoT2oRRHN9Qu6el7YPraSN0rVXCXQL8DcLug6IE08/ia+Gv5w7mRAAmQAAmQAAmQwGITGBXoh/NoZj9+fs1wqPwTtdsjL++F4nUAbOEZNxIgARIgARIgARIggUsRoAh8KUL8nARIYJkIeMDylep/KqC/hT3VR5t27NdqnNReq879GoDXLJN9vC0JrDYClgu0LgyX4rBAR1TkGVE8rl6fCJ6Fk8lT+DdyZk5wVAUfR4yxExXE1QRRnKCa9MTALm/ewpBSGIbcAKBnTnWyEAmsVgKCcQvrrop/AvAPkdMvpVo7gbi7Nqecvg/ppkiL71To94nq9wNyPaBtEEmgaoIvvXxX69hiu0mABEiABEjgihOQvxGPffk98RdDeor9WnXVbA+g7xamh7rivcEbkgAJkAAJkAAJrGACFIFXcOfRdBJYHQRmoPq34twH893JF5tN7tdKsi2703v8EoCfAMCQsqtjPLCVLUVAPKDFOXFYMqifhshReP+EOve4U3k81+wJrG8/3gjj9rJNaAjDQILGy810xz7u83Vv4VIYDiHh17YUDhpDAleWwKQAT6n6L8G5f3QRHsny5PmQ07cbKY4gRb/9jL7E9h90PZL8W53iVeLwfYDeEjx9y9zdDdH3yraIdyMBEiABEiABEiAB4KjCv9+j+jD2WFQiIH4we7UK7gf0BxiJhEOEBP5/9u4Ezq66vP/45/mdc++dmewhAcJiZN9FAYmsArIJuBZi+9fWUsEQrPZfu6D+7d9pq1Xr0hZFGECp1PrXoFUQ0KAICBi2gCJBdlliQgiQPXOXc37PP+fOZGCcBLLN/j288sp2z/k9v/fvMLlzn/N7HglIQAISkIAENkNASeDNwNJLJSCBwRKoA3dg4Qv5ouQG2q34PdzkafkR9ow0PujwXmD7wQpQ40pAAt0CRlc56WaP4ZdKShv+nGMPeYwPWmBBXmIBjfKTzCp2/L/KUSSGbybhkcVlaClBWiIpjUkb7EGaHup5UarWD8Ns1+7E8atdUX8vgeEn4HQaPO5wjxv3JKF0R6Nz9dNUGnXWrKmzyy71V3zQosMnkDf2CwlvsmK3L7zOCZPBi6RvBSPFseEHo4glIAEJSEACEhhZAn5VEvmn+uzKA815dayZlljp47idA946suaq2UhAAhKQgAQkIIF+FlASuJ+BdXkJSGBbCTQcfotxcaxXr+Ivx7/QvPAcT1jK1JBm7zV8NrDHthpQ15GABLapwPpy0i9LDvtKzJ4wtwVu2YM56QJC+hDnWFffr1c83LipSAxTbv5XpVyyxrRovJ6ih6lzmGP7gWu38KtR6u+HqkDNjCfcfb6b3ZMYdzYo/Y5ItVneeRdeOel7pY+h3tg75PFwIxzhFL19bceepG9XeWf19B2qq6+4JCABCUhAAqNQwGCBu/9z/mz5+7Rb8X0DySW1d7vZ/zU4eBSSaMoSkIAEJCABCUhg6wSUBN46P50tAQkMqECxu3CRBbsyy7LLmd36ZHP0rvKxrQn5O434965vDgd0UTSYBLZCwLt2DDfLvDVwzzCrgi/CWODYAov5g3laWUDOovXl4DY6XrsHplNm1YtlJkwukdcmpHX2xpJDHQ6DeBhdPcSU+NqKRdOp/SlgC4E7zcIdxHhX5o3HCa2rYXGDxQ/XaT+++WHoBo/rvcLT9T2SxA7DmeFe7PjlNThlrFneufihe78/l0/XloAEJCABCUhgawSqBpeWQukLnec23xPBJbX9E+MfwM4sqkJvzcV1rgQkIAEJSEACEhiVAkoCj8pl16QlMJwFit2ERfnY7+fRv8j6ElHFjK7wlqRROxHCx3COGs6TVOwSGOUC3X2Gu5PDeOawxJz73Zgf3eaTpg+86o7h9f2FWymzmjKlNeVSo7xLTDkEj4eZhUMd2xv3caPcW9MfNAFbZu4PYHaHu92Rk/yGuOJ5kgk19qbO8UVpdSseluh7tHvKtNr0xO0wD+Eww4/AbY/uMonrk77JoE1NA0tAAhKQgAQkIIHNEXCba8ans8XpL2m3SIeXgjfOxfiYQdH2RYcEJCABCUhAAhKQwOYKKAm8uWJ6vQQkMEQEit2CN5iHz2Xnleb1xDTHy+mKbIZH/hb81O6dT0MkZIUhAQlshcD6ctJFT/Dix2qMx4tSuebMz618D/D0q+4WLkrIr6FEiTJrih2StclJtP26EsLNncKHADtsRZw6VQIbFzCrm/OE43e6c0fi3NnIS0/T+nydcVNqPLhuZ3zxoefGjot95yTU3+iEw8z9cAJ740zo/reuSPxqh4zuPwlIQAISkIAEhp2AuT/o8Oncyt/reT/f0Tg6odgF7CeqmsmwW1IFLAEJSEACEpDAUBFQEniorITikIAEtkCgSATNI8Yv5qEy96VvFr1UDvX9cpLziD4TfLstuLZOkYAEhrKA4XjRJ8yLUtJ1sLrjz5r7/W42P+b5fGh5gPNt2StOo709sP+nUpZSprKyTD6+UgqN6Xns2inc3Vt4d/C2ocyh2Ia0wBLM5jdLPBPvyGL2MLSs2KS+vh0+hZC9LjgzLMYZBDsAp/g3bf1O3yLpa0N69gpOAhKQgAQkIAEJvLLACsO+msX0Qmbbc82XXuGvTRqNT+L8qR7s1u0jAQlIQAISkIAEtkJASeCtwNOpEpDAUBBoODy4bufexTEpXdVTHrbY7besunPw9M/M/Jx130ZOHwrBKgYJSKBfBSJOA2vuFC5+rMLsMYf55nF+nvt8kgeeYdZhReJ440fx9aNIsi0rSkhTpl6fmhgHGBzm2KF09R2f0q8z0cWHs8Bqg4cc7sDCHUnM76un1Wcpj6/RSZ0PUvS+3nCJ5yt9DJ2NfQLMMOdwNw412PllSd+Skr7D+dZQ7BKQgAQkIAEJ9BXwa4LbPzeeLd3bUwaaxtnQLAO9m8QkIAEJSEACEpCABLZCQEngrcDTqRKQwFARKPqH/t7Mr8xCvJxzWp9qBtbugckvjk3KE/7ILP6NwwFDJWDFIQEJDIhAkWgrEm51vGvHsMNic37d7C0cs/m0tC7gbFv+itE0v5ZQYszzZXxKiVrnmDQp7Rah6MN6mBmHOrxWuxQGZE2H3iDNhK49DfHO4NxBzryGlZ6g8WIVJtd4kcZGSzwXDxw8X5uepHa4uxWJ3zdhttsf9PUNQ2/SikgCEpCABCQgAQlsvYDh97nz6Xyf8jUcX1T5gfSSzrd4SD+J+zFA8XCmDglIQAISkIAEJCCBLRVQEnhL5XSeBCQwxASKHoprML6f5/4lZlce6InvCm9JqvW3EuwCYMYQi1vhSEACAytQfK0odgk3cOoYKzF7tLlbGJuf1xr38kLLM7R3fQi14cONdhKmUWbt8jItablUquycx2L3ZjgG4tEYu+Iq0zuwSzuQo9kLht+P2R1udmcekwco8wJ16iy+uU778Ru/fy5bvUOaV94QA4ebxzfh7IfZxK6HCKwMrr6+A7mUGksCEpCABCQggUESsOccvhRJO5hlK5pBfK26TxLsk4QwE/ei/YUOCUhAAhKQgAQkIIGtEVASeGv0dK4EJDAEBaq4zzXyz2fntc3rie9Cr6Sl7CgPXAB+IqCdVUNw8RSSBAZBYEO7hReZ8St35ke3+XSmv+WvX2W3cLGjcyFljApjqaSW7UnGsU48FguHgk8dhLlpyG0nUDN4zI07cO4Izt2NrLoQG1djKnXOKsqQb6TE84U+nkpjv2aJZ3yGY683bMeupK9Xig0vKvG87RZKV5KABCQgAQlIYJgIGHOS4P9c/0B5QfN91EU+NiTZeRb4a9x3GiazUJgSkIAEJCABCUhgaAsoCTy010fRSUACWyJgNcznEeMX8n0qN6wvK0WHl0p543Ux4cM478IYvyVX1zkSkMBIF7AcivLR3WWkjRW4P1okhc2Yn9fzu/hI28JXVGj3lDFUmLSygo+fkOT5gWZFSTs/qrs0/YSRrjgC5veCmd2HczvGbZmlDxGXraI8qcYYGsws7pMNHO1eZtfabkkjzMCafX3fZG7TuxO+xY6Woq+vHkQaATeIpiABCUhAAhKQwJYJmHOHW/x0vrgyd30FnqSjejqWFGWgD9d7pS1z1VkSkIAEJCABCUigj4CSwLopJCCBESrQcFhgxtfyrPQ9zrdlzXkWiZlptekhJn9hIf45mJ4wHqE3gKYlgW0o0LVbuFlG2opS0lWgKCF9a7D81szr85k1/vmNjudu/CMldn2+QjqlTK2+YxLt0KJstFl4k2N7gLdtw3h1qS0XeBrjdie5LcnzeY1S6SlqS+ukU2vMKu6Bjez2/cqanZJS5VA3n2FF2wGP+2BWPGhUJH2LH+pnt+VrojMlIAEJSEACEhhZAs84fDaWS1dwthXvq+Gy2uuSyCfB3tn9wNzImrFmIwEJSEACEpCABAZLQEngwZLXuBKQwAAIFLv5FhrxygwuZ1br080x2z0whUkhbbwnGB9x2GcAYtEQEpDAyBIoksK17h/LwRc4fmv05DbGpgt4n63c6HSLr0HTnyxTem2ZF1dXSuXK9ByOMuMIKHY+2GuUNByom8XWGP4QZre52+15OfkVsJQxzbWtb3S3b1HiuZwdECw/0kiKMs+vc9j+ZUlflXgeqCXUOBKQgAQkIAEJDCeBTuA/SyH/QvXc1t81A//qyu1CufUj5nwIfLvhNBnFKgEJSEACEpCABIa8gJLAQ36JFKAEJLB1AhFYDf793PgSH6ws6LqcG3NoSZblZxjxAodDt24YnS0BCYxiAcdo4FbDvW74EjebT+TWHJ9HZ/lxPmrFB14bPop+wssWVyhPK1PtHJOmtg8xPcqJM6DZT7joH6tjmwnYc8B8g9txbs0q6SNE1rCGOi/SoN2Kfzf6Hheu3SVpKc9w/EjDj8bZHSh6+qrE8zZbG11IAhKQgAQkIIGRLeDXBLNPNyaW7l3/sF1ySe3dbvYPBgcDNrLnr9lJQAISkIAEJCCBARZQEniAwTWcBCQwWAJVsJ+E3D/fOL98R08QF3olLdWO8xA+Drx5sILTuBKQwIgSiN1lo2vgdcefNrNfgv8yz/wunqs8vb732QZmbXTck9J6aJnVlAm1KQnpQWb+pmKXsMNBwOQRpdX/kymSur8jhNvweHuS+Z31cnUh5fE1dqXW0zf+D+PoKEp0N/YNHo8ysyPNeYNb2L67t2+R/FWJ5/5fO40gAQlIQAISkMBIETC71eAz2V7pjT3vvzrqMxK3T2J+KlBUUtEhAQlIQAISkIAEJLAtBZQE3paaupYEJDC0BZq79OYR47/mz837Ke3HF+Vci/LQ5dLOjUNi5H+v2x32NkC9OYf2Qio6CQw3gRynjhUlhosdwf6I47eZ+R15qXIPZ9uzG51Qe3tg/0+lrKJC56pyuVLZOc/tUCy80YhFUrgoZz92uIH0f7y20mBBs7+v2W15kvyGBi+wZmGdXebVmTkz32AMF63eMQnpYV4kfS0cBewFjOlO/JaA0P+xawQJSEACEpCABCQwsgTMecCDfyafWP4fZlq9ObtLqnslIXwC50+6q6uMrElrNhKQgAQkIAEJSGAoCCgJPBRWQTFIQAIDKNBwfIFhF+Xl0vc425Y3x77J0/Ij7Bkt+6C7v5eu3o46JCABCWx7ASfrSghTfAC2DLPfeGResPSurIX7eb+9sNFB58xJWHNWiVWUqVAuWWO3HN5kzhvN/XA32627PPG2j3vIX9EWA3db4DYjvbWR8DhOlXHUOIsGZt5nChd6hVDfM0nsSIwj3TjMYGeMMpEKph0pQ37ZFaAEJCABCUhAAkNcwBY6/qVYK32Dj9jKZrDf9O1CLfuQuX9I33sP8eVTeBKQgAQkIAEJDG8BJYGH9/opeglIYIsEih1gzxj2zayUfp2/sGeaV2n25WT74PU/M+M8sNdu0dV1kgQkIIFNFygSk42uhLDVDH/W8fscuzPC3Ywp/Zb3dX9YtqFrFl+3ip60yyhTYnzayPYDjgY/2s0Oxn0kl45umNlj7n57seM3oXR3PWMRCTUWr/Nst65qD394dPgULHt9gCMt+tEY++JMaCZ+u/r7arfvpt+/eqUEJCABCUhAAhJ4JYE1Fvh6aqUvV8/haSgeynNLLsv/2GP8pMG+eu+lG0gCEpCABCQgAQn0o4CSwP2Iq0tLQAJDWaDoEbkK43t59C9zXuXBZrDuxteWjknCxDMt8LcOBwzlSSg2CUhgxAkUX5saRUK4SAw7segnfBcW7sqz/G46y4/z0aKk9AaO4uvXpaRkVPBVlVKl5bV5zpFmHAV+FNguw1/LVhj+G/Db3JNb86yxgFLncsqTajzVTPwWfr2PIlG+tLZbkoSu3b7FzmnYFazcXea56D9nw99GM5CABCQgAQlIQAJDTMDsByGrf6bxXNt969+npZdUT3JL/k/x0CJQPNCoQwISkIAEJCABCUigvwSUBO4vWV1XAhIYHgLWice5udnnmFW+syfmK7wlqeWnWfAL3P3w4TEXRSkBCYxAgaJyQVE2utgpvBb8cYc7Db8zr+Xz+Ejbwo3Oef0u4TVFP+HaDkmw12N+tLkd5WZFL+Fh0v+82TP5rmaZ5+i/aFB6nIwqSx+s86n9N1zm+QqfSJYdFIokOPGodQ/8HAhW7Ipev9tXHziOwP9ZNCUJSEACEpCABIaUwC3m9pns2fSmngotHfVDEqxIAL8NKA2paBWMBCQgAQlIQAISGIkCSgKPxFXVnCQggc0UqIHdajH7bDa79ec9517olbRSe7Nb+DjOcZt5Tb1cAhKQQH8IFCWOm0lhg+c82K89+ryYM49s1YN8ZLuuPmt/eLR7YHLxQduLFSotY9JY3oeEo92LXcIcCj61P4Ldimv+DvgFgVsT8zvr9fLvm2WeJ1FjphWJ8b7HZWt3SWJyhEc7msBRBkVJ/0p34rf4kFG7fbdiQXSqBCQgAQlIQAIS2FQBg+I96r/k25V/yEwr3rvCZZ27JZ4U31v/KdCyqdfS6yQgAQlIQAISkIAEtkJASeCtwNOpEpDASBIoenLei/u/5fbCj5i109rm5Nq9nO6YHeqBj+J+hr5ZHUlLrrlIYNgLRLAGeLOfMOZPuHO74fNeZZewcZMnPEOF+spKyVp3zbNmieQiIXwMXcnTgT4aBr/F+bnjt+bmv4bK85TZeJnnIsIO3yMhPx6Lxzi80ZxpLyvzrN2+A72KGk8CEpCABCQggVEvYPgjbvbZvFT6DmdbtQnyLR8f1mSzDP4KfOdRjyQACUhAAhKQgAQkMFACSgIPlLTGkYAEhoFA5vijYJdESt9mlj3fjPkmT8sP1ffNzWZjvAfYbhjMRSFKQAKjT6DYIdvsJbxZu4SLstELKTOGMs72CfkhWHyzwVsc9gRC/1DaSsPvA7sR4xeZp4+Qsppx1DiLDZd5vujO8SYAACAASURBVNArtLF/yLMTzDgG99d1l3mugBelnvsp1v4R0FUlIAEJSEACEpDAiBIwHlvXcuRf85bSt/kzW7N+bskltTMd+6QZB+n92ohacU1GAhKQgAQkIIGhLqAk8FBfIcUnAQkMsEAOttiIV2ZJvJRzWp9qjl8kSVazU2hkf24ez8Vs1wGOS8NJQAIS2ByBLdsl3FM2mgql6uQksdcZ4c1ETnbYFyPdnCD6vNZ5DrNfBvxGIrc38urTjB9XZVdqHG9Fqeu+x9d9HHl2SIjxRAvhGJx9wMd0l3pWmeetWhCdLAEJSEACEpCABLaZwO8cvhRrpf/iI9bToiS9uHGcB4o+wEWLpa17L7nNQtWFJCABCUhAAhKQwCgRUBJ4lCy0pikBCWyOQJE8WY35VbmVvsS59tvmyUVyZMLy8aGl9T0hhP/dTIjokIAEJDA8BF62S9iXOMwn2s25xxs5v+WJDU7B3biKEquafXXHpXm2Px7fAnaqG/vjFDtvN+V4Cucmgv8sd+aTl5cwhaI0YH2j/X07fAqeHxHgJCweZdh08BacylYnojclYr1GAhKQgAQkIAEJSGDTBZznPNiXY7bmUs6fsBzMmydfuvbIxJNPYHbSZrx33PRx9UoJSEACEpCABCQggVcWUBJYd4gEJCCBjQlYJ851Of55zivf0/OqL3trMrb+NiP8vbsfKj8JSEACw0wgAg0oerT58+C/cuym6PEGzmt5dMNzcaODlIwKrbSmtc69CaWTwE937MBmgnb9YeTmPAzMdY8/y80fgJYV1Kjy4rpx260Yv+9x8dqdE5LjCHZSs78vTMNpwZrJZvX3HWY3mcKVgAQkIAEJSGC0CNhqC/xHFjv/nVnjXuhJAH+t/qYksY+Dnwqb/PDgaEHTPCUgAQlIQAISkMDACCgJPDDOGkUCEhi2AjXcb7YQP5t9sPWWnllc6JWkJT+BGD9O0ZdShwQkIIHhKVDs0lifEF4Gdr+b3xhjvH7jCeF1E233lKlLW0intpRCY093O9HxvSz64xB+mpXTx3CqZFT5IBnWvRvkD40u69wtxORkMzsF94Mxm4w3E8rq7zs87ydFLQEJSEACEpDAaBIwnMhX87z+L5w/ZknPe75L629M3D8B4a3gRVUZHRKQgAQkIAEJSEACgyGgJPBgqGtMCUhgWAkYdSJ3Y+GL+aTkemZavRn/HC+nK7IZHuPfFeVRgaI3pQ4JSEACw1XAMRo4NfCVWHjA3edGj9e+YkK46JlepYVOUlrJeGLd+e0b6e9byHTU9g0WzjDnVIz9iD4Wo0j8qr/vcL1zFLcEJCABCUhAAqNV4OI8Zp/hvNZFPQngjvohCUUC2M6AZlsRHRKQgAQkIAEJSEACgyWgJPBgyWtcCUhgeAlYw4kPgV0U89Iczrdlzfg7vFSyxgExxr/Ewh8BE4fXvBStBCQggQ0IFLs6nAyK3r22BnzBuhLN171qQnhDmBd6hXLjoIC/zSwUJaT3hCLpay3genhGN6AEJCABCUhAAhIYjgLOpXk1/wzLP7+Q9vaudh8dtX0T7BPATCWAh+OiKmYJSEACEpCABEacgJLAI25JNSEJSKD/BHLgGTO7IrPGNzi3bWFzqGIX3PO16SFJ/sKIZ4Pt1H8h6MoSkIAEBl7A3R+E8L3o8SqWlB/caF/fDYV2uU9O8vqxwFkQTgDfceBnoBElIAEJSEACEpCABLahwH+lFj9dW1R5rOd94Td81yRrfALnz7se+NMhAQlIQAISkIAEJDDoAkoCD/oSKAAJSGB4CUSw5bh/Jw+l/+CD9kgz/HYPTFs1OVjLnwTnww57Da9pKVoJSEACfyDg/gRmc7Hwozyv30+5dSXZ/CqzDmtsllXx9XE6ZTppLZUa+3gsyuf7GQ4HaofIZknqxRKQgAQkIAEJSGDwBdz/O8n5TH1q+RFmWvGgNHx15Xah1PJxc87HaB38IBWBBCQgAQlIQAISkEBTQElg3QgSkIAENlOgKJMaqWJcnUf+ldnl+7q+oLpxKa1JyN9hMV7gcPBmXlkvl4AEJDC4AsZTwM9wvzanfC81llOhk1lFaWjzPsFd7pPJ8yMC8e2G7eH4/dHse6xO7+Oj1tnn9e2eMnVpC4ydlJTKh+H523BOxGzXwZ24RpeABCQgAQlIQAIS2ASBb6YW/6U2sfJ4TwL4Cm8J9exjhv8d0LYJ19BLJCABCUhAAhKQgAQGSkBJ4IGS1jgSkMAIFKiB/8yIn8tmtd7WM78rvCWp5Sdh8WPAkSNw3pqSBCQwkgTMFuJ+czPxG8t3kyx7gUmTOjmLBraBxO+/LZtIS+uMENK3QTzWYJfu/r4p0MApkr8PusWrY8LVnFN5vE8CuXho5ipKLKO1HOrTPbfj3fw0J7wRfNJI4tVcJCABCUhAAhKQwAgQiBhfL6Xxc9Wx1zzFzJldO4DbPYRp9Y8Z4ePgY0fAPDUFCUhAAhKQgAQkMLIElAQeWeup2UhAAgMuUAebh+f/mk+uzO15GnqOl9Nl1aPc0gtwPwkIAx6ZBpSABCSwUQFfjHMr2HV5iHfglSXUqPJh6htM/Hb4BCx7Y4h+BsZxBsXO3aLUX2UjX98yKJLBtgK4C48/yEvln/MBW9QnpKKv+rLFFZJpLWnMDsI5HeJp7rYPRpFY1iEBCUhAAhKQgAQkMFgCTqcFLs289GUWs7CnB3DXDuALDP9bQAngwVofjSsBCUhAAhKQgAReSUBJYN0fEpCABLZaoOHYb8z8K3lb6X94n61sXrHDSyVvHByNj2C8E2fcVo+kC0hAAhLYcoEluP8Stx/naek2UhYDVZ6i3vNh3suv/S0fz5rs0ICfjnOCGdO7d/wWid9kk8Ioyud7c0fxWvf4e7Cbotm1hPRuzrEX+1zjJk954vlWsinbJ14/ArO3gh8HttMmjacXSUACEpCABCQgAQlsS4Hl5n5xVip/lWd4tuc9Y4dPCFa/wDx8WDuAtyW3riUBCUhAAhKQgAS2sYCSwNsYVJeTgARGq0Dm8CRul0erX8msMUVypSiPlVZ2qu2ek5zrzp+C7zBagTRvCUhgUASWYn5ncJ9r2C31vHMhrRM6N5r4vdDH05a9PuQUydeTDHst+Podv5uW+N34NCNODSt6BftD7j43ms2F0m+YZWt7ndbugcMp8fDy1lK5vJeH9GTMzmj2WrfmDmQdEpCABCQgAQlIQAL9K7DEsa/EmF7GeSztqRZz8art06RygcMsnDH9G4KuLgEJSEACEpCABCSwVQJKAm8Vn06WgAQk8HKBCPa8wX9npBcxyx5v/uWcOQlLT5saksr7zHw2sLvYJCABCfSbgPOCmd1t+A1Ebm546UmmUOVBahvc8ft1H0eWHRyIpxp2MtjuGC24t2zyjt/Nn0wGVsXjaizc5/j10eINLKo81ifGolx0lRYyJidZfjjEt4OdgPsumz+szpCABCQgAQlIQAISeHUBf9qxf4tJ55V8YPyyngTwRWt3TdL0AuBsoO3Vr6NXSEACEpCABCQgAQkMqoCSwIPKr8ElIIGRJ+DNPpjuP8gT/pVzK/c3p+huXEpr4o0zzfg7hwNH3tQ1IwlIYBAFlhk2H48/M+zGRtr5BPn4KpOo9fQqf3lwn/dxTMoOCjGeYsFOxtkLKJK+/Zn47ctj5rgXCeFO87jEnV+SJD/K8+RWZttzvU4ovo5+hTIVWkrZ2r21O3gQ7zYNLQEJSEACEpDAiBUweNQtfCFPku/wAVaDFd/jFu2O9khofAznvarMMmKXXxOTgAQkIAEJSGCkCSgJPNJWVPORgASGiEAVs7nB/HONc8t39MR0hbckjfpbza0onzVjiMSqMCQggeEpsMKc+8BuNEt/2kh4lGVLakzfobrBxO9FPpYkOyjASWacgvs+zR2/WAU8HQIEEdb1J6YoF80Cd66NxB/xbPkh7Q4eAqujECQgAQlIQAISGPECBvd69M/nneUf8dHme7Ku4xu+f5I1E8BnglpzjPgbQROUgAQkIAEJSGDkCCgJPHLWUjORgASGmoDVcL/dUvuX7JzSjT3RXeiVtCU7xt0/ARw/1KJWPBKQwJAWWGXw6yLxi3FDVu98mPHjqjzRLPWc9Yn8Sh9DrXFQiPYWw0/F2Q9rJn2LHb9DIfG7MexiLlWD3zvcSh5/lI+p3M777YVeJ2h38JC+WRWcBCQgAQlIQALDSMDs52Z8LutMf8FHrNYT+cX+hiTUPw72tu6qMcNoUgpVAhKQgAQkIAEJjHIBJYFH+Q2g6UtAAv0t0MDsPsz+PV+eXMPf2ZrmgB1eKpU4JGaNj+J2Brj6KfX3Suj6Ehi+AmvM+Q1mN+JF4rf6W5LOTpZOrW408dvZODCYn2DR3orZft1J36Ge+N3QCnXvDqbYiXK/w9UxKf2Ic+yxPi9W7+Dhe4crcglIQAISkIAEBlNgNfgPg9mFjUWP/pr2A+o9wVxWf1Pi9jHcTwUqgxmkxpaABCQgAQlIQAIS2AIBJYG3AE2nSEACEtg8gczhMWK8NNL4b2aP6+pzeZOn5Yfre+fYeZj9CfiUzbusXi0BCYxYAafTgj0A8efgP8s8X0DWtor9qXL8Bnb8dngbsfPAkJSON+cU4IDuh0uGY+J3w8vqZBidDk/j3BKDXUMpvZOzbXmvE16+Ozg09vPc347xR47tPWLvF01MAhKQgAQkIAEJbJGALTTjP5OQf7O2sPLkyx8wTC+rnuQxuQA4GlwJ4C3y1UkSkIAEJCABCUhgkAWUBB7kBdDwEpDAaBHIMVtixpVZlnYw255sTrzYubaic1qIpfeb+bk400cLiOYpAQn0EYiGP4LbXA9hbp4n9xNZQUqNWWRg3uuMOd7K0saBIfETDDsJsyLxO7a7x29pBPsWu4OLEoVrikoL7n51zOOPOb/liT5zbveUqbSUy/XdYwyngp/lxutwyiPYR1OTgAQkIAEJSEACrypgsMBD+Lfckh+wkOW0W/EeCy73yaFRO4sQZhkcCIzk95Wv6qQXSEACEpCABCQggWEtoCTwsF4+BS8BCQwvgSKBswbne3nmX+QvKwua4bd7YE/GJqsa77HARx32HV7TUrQSkMBWCjyDhZuJ+Q05fielyrNkVDeY+P2yt9LS2D8ksUj8nkjzg7kwrrvc82j8gK4Bzd3BxYM1P48hv5p6yz18yFb3WpPigZtlVEhqOyUxHG/YWe7+JmDcVq6dTpeABCQgAQlIQALDTsCM2z3Gz+drl/6Mj+5S7XnYsMP3SMlmOf7HwE5AMuwmp4AlIAEJSEACEpCABF4SUBJYd4MEJCCBARcovsm+Ljf/PB8s390z+pe9NRlbf4e5XeDw+gGPSgNKQAIDKfCC4XeZ21zg5oaVnqRGlRdp9OzCWB9NsZt1Wn2/gJ9sJG8BDgImNBO/RopjAxn4EB0r79odbC+C346F7+aV5Be8317oFW/x0M34hRUmTJ6U5JUjcH8P+HHA1CE6L4UlAQlIQAISkIAEtp2AUcfteoMvZZPSu5hpL/X/vbT+xsTtAoxTcW8FwrYbWFeSgAQkIAEJSEACEhgUASWBB4Vdg0pAAhKogd9iMXw2m126uYfjit+1JI1dT8bjx4AjxCQBCYwggaLPL/wG87mk4ceZr32YfE2VSdNqzLQiidn7uLxzehKT43E/dd2DI2/sTlSu7/GrxO+Gb42i4kLxYeYa3O4G/27u2Q3Mbvt9r5ev7xs8jta0lh3q+HuaH3jCriPojtNUJCABCUhAAhKQwMsE7Dlz/3/B/fJ6KD/MLCsqqjRbFCXL8+J70L8DjgTU/1f3jQQkIAEJSEACEhgpAkoCj5SV1DwkIIFhJ1A8hR19PoEv5BPL1/U8hX3ho5W0vOuxbsnH1yWKjx9281LAEpBAbwHjMSI3QPhJniT3UWc5S6nSblkfqm+smppkrTPcOQXimw1eA7SAlcC1G2Pz7q3ig821mN3v7v8T83jNBvsGd3iJMbSmazsPhOQduL3LYa/NG0qvloAEJCABCUhAAkNXwOB+N76at5SupoUXeh5A7PApgcZ7wM41fH/1/x26a6jIJCABCUhAAhKQwBYJKAm8RWw6SQISkMC2EXAyNxaY85V8bOkq3mcrmxduX1BOd9r7MPf4SbC3bpvBdBUJSGDgBHwR2K04c3PzedTKi9iRKmfRwKzYrfrS0eFteHZwIJ5q2MkY++C0YFYGVx+2rV00J8PoBB72YNfGJF7FX1Qe7HPZouz2rs+3lvIJe3jxddf9f3mz57IOCUhAAhKQgAQkMGwFapj/1Cz8W7YqncdfU+15L/rV6t5pymw3mwm2g/r/Dts1VuASkIAEJCABCUhg4wJKAuvukIAEJDDoArnD78AujaF2JeeOXdKM6CZPS49yYPTG34C9G7xt0CNVABKQwCsJLDe4B4tzzcPPG+XSE0CVp9aVJ2632OfEr1b3DimnGHYqFg4Gn9hdfi8Vc78I5GCdjj8F/DS6zaGy8D7O3q3aa7Q5nlClpby6vkdMwhng73UodsbokIAEJCABCUhAAsNHwHjK3L4Vsvjf9bT8WE/552IGHfUZidkFuJ8CFP1/1Wpk+KysIpWABCQgAQlIQAKbLqAk8KZb6ZUSkIAE+lEggi0x4jezJF7COa1FkqLZn6nyIrvn1pjt8KfAlH6MQZeWgAQ2W8Bq5v5gs8+vhx9nlhY7TNcyiQ33+b3Yd06sfixmpxh+hBN2xIpyz17C9eHbZvNv2QlFQr4KvgS3Wwz7bmbpPGbZil6X604Gl6qNvRx/O9gfu7Pflg2psyQgAQlIQAISkMDACRjc6eZfyJPyDYxjbU/556/7uCTmZ+D+IdwPU//fgVsTjSQBCUhAAhKQgAQGRUBJ4EFh16ASkIAENiRQlIhdBXwnT+OX+UDLw80XtXtgV3YMWfbnhs+iq0eoDglIYHAFnsC5Efe5OXE+seV59qfK8Rvo8/u15ZMojTksxKLPr59gsFtXn1/KgPr8Dt46FsngOthyiHfgfCf38k3Mtud6hbQ+GdzZ2MfN3oH7exz2GbywNbIEJCABCUhAAhLYqEDxUNs15nZxVk/v5SNW63nlJdW9UuwDzfLPzq4Yqj6jG0kCEpCABCQgAQmMdAElgUf6Cmt+EpDAMBToxPhhHkuf5zz7dTN+d+NSxgdv/Ekw/2vH9h6G81LIEhjuAkvAbnd8buql2+pjWUh5I31+L/QKbewf8niKeX7aun39+2PNUnsV9VsbYreB4TiN5g5u/C7MvpU36j/lQ2Of7RVpkQxeurS1lEzc183fBZzl2F5DbDYKRwISkIAEJCCBUSpg7g9HwqUxy77PAS2/f/nDiWlH42j3eAHBjseb70n1IOIovU80bQlIQAISkIAERpmAksCjbME1XQlIYJgIWLXoKxrMPtc4t3xHT9BzvDVZVn+XYX/vcPAwmYzClMBwFlhpcB9mcw3/WSNb+xjVVVVW7lLbYJ/fr1V3DwknGskpEA8F2w6nRTsths0t0J0M5m4i/52H0lxm2eK+yWBaS6Gxvyf2bvd4Jtgew2aGClQCEpCABCQggZEocAsWPp97cguL17W9aLei4gl0rJwSKL/bCOcCr+uuRDMS5685SUACEpCABCQgAQlsSEBJYN0XEpCABIaqQLN01y0W+Ww2u3RzT5RXeEtSz0814sccZgzV6BWXBIaxQGbwEDAXtx9nSfoAy1nNdKo9/dRePrnLfIckrx9V9Pl1/Ghz26Wrzy8lUJ/fYXofdCWDnfkkfDvPsp8wu+33vebS7ilTaSmVGwd65EyHYnfw7sN0vgpbAhKQgAQkIIFhKeBPGnwnUP52fRIPM9PqPdO4tHZAEu18zN4Jvj2o/POwXGIFLQEJSEACEpCABLZGQEngrdHTuRKQgAT6WcCo43aXOZ/Jziv9pGe0C72SlmrHeQgfB97cz1Ho8hIYLQJP4dxEEn6SJ8ndOEvJqDLLioRg7+PrPo5G9oZg8RTDTgLbs6vPrxflnlVeb+TcMQ2wtZjf587/i6F0Pefawl7TK5LBu9Ka5tlBeP4ex94BNn3kEGgmEpCABCQgAQkMQYEa+C2Y/3veqNzKVDp7HlY8y5P0LdkJbvwt7sd0P5xoQ3AOCkkCEpCABCQgAQlIoL8FeiWBA58CP7a/x9T1JSABCUhgswQa7v6AOf+cz678oOfMdi+n21dneAj/p9iBuFlX1IslIIH1AkvB7gh4Ue75F3XKT1OjyovresSuL6O3/pVFT9jV7BMajVPMeCtuB4GP60r+koh0RAs0cIp+7b9yj9+N5tcyq/XpXjN+KRl8iMf8vVhyGvjOI1pFk5OABCQgAQlIYMAFDB4GuzLJ8+/Xnqv8jvaX7f79iu8UStkfY/7nZrYP7uUBD1ADSkACEpCABCQgAQkMHQHtBB46a6FIJCABCbyCQObwmMX8y/nqFd/m73Zc03xth5dKeeN1MbFPgr9TghKQwCYJ1Ax/AOM6S8vXN6o8QpUqu1xVZ+bMvM8VvuG7Jll+HB5PBZ8BVpTT6+rz6yr3vEniI+VFToaxFrNfe/Srouc/Ynbrk72m13FPiTGHtqZrs8Pd4/vBTgaKe0aHBCQgAQlIQAIS2BqBVWA3WOBrWSW9kyfo7PXQ4qX1NybO/4biAWGfqIcUt4Za50pAAhKQgAQkIIERIqAk8AhZSE1DAhIYDQJFcmqR4ZdksX45s8c915x0u6flnet75Tn/gNkfqwfpaLgVNMctE/CFmP0c/Lo8j3cRVz3P0qlV2i3rc72OlVPIyzNC4BQsvNmgKO+7vs+vyj1v2QKMnLOayeBmmejfuPO9GPKrObf1d70m2OElyoxJarUjMfsLsOOBySMHQTORgAQkIAEJSGCgBAx+E53LYlq6hpxFvdqVfGXNTqFcerdB8fDZgZhX9KDiQK2MxpGABCQgAQlIQAJDXEBJ4CG+QApPAhKQQG+BiLPC4JuZl/6D2da1A60oU/tcdZckTf4G42xgrOAkIIGmwBqD+4rEr2E3NCg93iz3/GHqmHkvozneyrLO1wVPTjGzU3H27d7xW5TRU7ln3VAbEigeIOjEud89zoklv5pzWp/q9cJ2L7PD6olJ0noM7sXX52PAx4tTAhKQgAQkIAEJvKqA8wLGtUZ+ecaye1k8rXiAMfacd0njiAQ+ivlbgKJNSfqq19QLJCABCUhAAhKQgARGj4CSwKNnrTVTCUhghAgY3uxNCVfl5l/gg5UFzZm1e2DaqsnBWs8z5y/BdxghM9Y0JLAlAr/Dwg3E7Lrc472sXrmc6TtUmWl9yz1f1rlb4smJYKfjfgjYJPBi168+RNsS+dF4zvqdwfivHL4Ts+xaPtT2zEsUblxImQlMSWqNE4j+PrA3YSgZPBrvF81ZAhKQgAQksAkCBvM98tU81n/C/mOe5/iXVa/p6HxNcJuJhfca7AdUNuGSeokEJCABCUhAAhKQwGgTUBJ4tK245isBCYwggSrY9Xn0zzO7fFfXvNy4krawtvF+M/4G2H0EzVdTkcArC5gtN/xuI15npcrP6yWeokyVs2j02fX7NZ9EqM0IIZyGc5w507Gecs8maglskUBPz2DuJefbOdn1zG77fc+13I3/pMJaJiahfgTBZnaVidZDO1vkrZMkIAEJSEACI1LAHzfCd838qkap9BB/Tq3nvexZc5L0hLcd40n4G9zeDLSpYs2IvAk0KQlIQAISkIAEJLBtBJQE3jaOuooEJCCBQRKogd1kCZ/Nzin9oieGOd6aLG+cadH/3s0OHKTYNKwEBkTAjEcwu74olZc1qr8hrFrNpGm1Prt+i93yO9b3LRK/5n4G2AG4j8FQuecBWalRNUgDbC1wD+bfyr0xl1ljFr8k4MYcSqyhLc2y13vuZ2GcBrx2VClpshKQgAQkIAEJvFxgKcaPDftG1kjnM5XOXu9nv1HdPWT2v3D+2LC9oPkeVocEJCABCUhAAhKQgAQ2LqAksO4OCUhAAsNcwKjj3GHYZ7JZpRt6ZnOFtyTV+lsJdgEwY5jPUuFLoLeA2VI8zgvYdRb81nooLySjyixr9KHqWDMtscoxxHi6GUc47IjTiqncs26rfhco7se16xK8dxH9ytzLNzDbnus1aoeXqNFaamvs69HehvuZ60pKF/2odUhAAhKQgAQkMDoEaji3r6sMcnFu5ZuBFb3e017olbRcO94t+Svwo4FW7f4dHTeGZikBCUhAAhKQgAS2WkBJ4K0m1AUkIAEJDAWBItHwa9w/nZ9XubonoOIDg5baMU7ycdxPGAqBKgYJbIVAbviDwHXEcG3m6YNUF1ZZuUuNdou9rtuxqA2fenAI8TRzOwUodksUfX6LHRNhK2LQqRLYEoGiJPkaot+Nhf/OSW5glr1sZ/C6S7Z7ylRayqH+Wg92kpud6c0e1c37VocEJCABCUhAAiNQwOB+g/8MHq+t1StP8xHqYN4z1UtrBwTn/WBvN2M3XLt/R+BtoClJQAISkIAEJCCB/hPolQQOfAr82P4bTVeWgAQkIIF+FMgcHjH3f8rPq3y3Z5wOL5VoHBLdP4nZGf04vi4tgX4S8MVgv8C4Lg9xHrXKsyylSrtlfQa8rHO3xJMTwU6nK4E2uTuJlvRTcLqsBDZHoGtnsHOfw3ej5dczq/XpXheYMydh2VkVymyfNPJjwP8Ib+762W5zBtJrJSABCUhAAhIYygL+lOH/Y1n+/xpp2wIWN9/bvvRQ4+U+PXh8l3n+JzhFe5/ioTA9yDiUl1SxSUACEpCABCQggaEooJ3AQ3FVFJMEJCCBLRbIwZ/B7J/ziaVv9vSQave0vFN9nzzyfzGbucVX14kSGDiBqhn3U5R7zv0njZbSI/BkladeW++z6/drPolQm1H0+sU5zpzpWPODshJgAxeyRpLAJgsUyeBOjN+48/2Yx6s5v+WJXme7G/9JkQxuTVdlhzh+Jsap6hu8ycZ6oQQkIAEJSGAoCizD/aeWhkszS+/iGTp7Pdj48fw0GgAAIABJREFUTd8uqddPJrdz1j0A+cbu0s/pUJyIYpKABCQgAQlIQAISGAYCSgIPg0VSiBKQgAQ2T6B4gvx5x74U0/RiPmCrmqfP8YQVvCaJ+acgvn/zLqlXS2DABJ7G+Dn4tXk93sP4ludpodrzQMP6MNo9sGN93yLxa+5ngB2A+xisWSJPu34HbLk00FYKFLvZi2Twb53kh5HwfT5oj/S55vq+weXG3m72VvB3Oc1dQcWDDjokIAEJSEACEhj6AqvAb8f4Zu7ZLdD2/B/2/aWUHZWYz8I4Dpikf+eH/qIqQglIQAISkIAEJDDkBZQEHvJLpAAlIAEJbL6A4bitNuIlWbn8Zc62Z5sXKRJnOzM1yRv/ABQfMOip8s3X1RnbWsBslbnf29z1m/jPGnnpCWqPVfnwnnXsZT3RinE71kxLrHIMMZ5uxhEOO+K06l7e1oui6w2wQJEMrjo8CnZt9PgdzqsU/a97H8XDPFVaWFvbKSEcC/5uzI7o/qB4gEPWcBKQgAQkIAEJbILACtxvheRbuddvo9H6PB+m93vci+qvT1POdjgN2LX5UKOrms0m2OolEpCABCQgAQlIQAKvJqAk8KsJ6e8lIAEJDGMBszWQ/1fufJFZLY83Z1KUGP0K49Jy/W/c7K+ACcN4hgp9OAu4P7EugTUXj9fmVrkPWMEkan12/XYsasOnHhxCPM3cTgH26u6LVuz6VW+04XwPKPY/FMi7k8FP4fGmGPghbZW7eJ+t7PXC4oGe6ZSpMzb12mFuoegbfApmu4pUAhKQgAQkIIEhIbAM/BaMb+We/ZJa24t9kr8dvkfwetGq5yyzsA+4+v4OiaVTEBKQgAQkIAEJSGAECSgJPIIWU1ORgAQksGGBTuD7ee5f4PzK/T0vuei5saE0/jxz+yjYNOFJYIAElhl+pzV3/ZZurq/laV58sEr7/g34g12/l3XulnhyItjpuB8CTO5O/qrc8wAtloYZNIGIU8NsBXA37j/Ik9JPOdcW9omoKBXNsrZSGLunu52I+2kObwDGDVr0GlgCEpCABCQwWgWcFwh+E5Fv5W3leSxnBR+h3ut97kWrd0xK5dNwihY9xXvcVrUzGa03jOYtAQlIQAISkIAE+llASeB+BtblJSABCQwNgWqx49Ji4/PZeW3zekLq8LZA408N/hbYc2iEqihGooDBw5hdh/GjLKYPMIk1cFWdmTOLnY8vHV/zSYTajKLXL85x5kzHKHZFFL1PbSTaaE4S2KhAs7Q/jWbfYPeHPYTrYvSr2ae0gOOtKCH90lGUin5qSQtTdhiXNPI34PF04FRgDwlLQAISkIAEJNDvAkuBGyF8Kye5k0msZGbxb/jLHnJsJn9bTsJjkfw9DKwNioe5dEhAAhKQgAQkIAEJSKCfBHolgQOfAj+2n4bSZSUgAQlIYFAFrIb77Yb9S3Ze6caeUL7srcmY+rsM+3uHgwc1RA0+0gSWrSvfPM/cr7Hov6i3lBeSUWWWFUmtl46itO2O9X2LxK+5nwF2AO5jmv3QQLt+R9pdoflsqUAGVjV8seO3Yv6DPFR+yTn2Yu8LutFBSo3Wcrm+S2Z2jJm9FedI8KlbOrjOk4AEJCABCUhggwJLgJ+axW9loXY3C8evpt3qvV7ZJ/lLW/cDjiKVgAQkIAEJSEACEpBA/wooCdy/vrq6BCQggSEmUCTffoXFT+cfbLmmJ7YrvCVp5Cfj8WPAEUMsZoUz/AQex/mJYT/ILP01a1jDSmq0W+w1lY410xKrHEOMp5txhMOOOK0Y6fCbsiKWwIAJFP8fFR8urwXuc+d/opeuZ7Y92SeC4gGL8VRooSW1bH9CfCvYWx0OACoDFrEGkoAEJCABCYw4AV8IVrzf/Xa2dvV9tE1c0+dBRyV/R9yqa0ISkIAEJCABCUhg2AkoCTzslkwBS0ACEthagczxx8ySf8w/mH6n52IXPlpJK7u+2eETEN68tYPo/FEnsMac+QS7Olj8Wb1z9ZNUJnf2+TCsY1EbPvXgEOJp63YJnwLs1d3nt9j1G0admiYsga0TaJaKdngKuCVauJ6Q3Nl3d/C6Qdo9ZSotBKYk1A8nWFEq+gRg+taFoLMlIAEJSEACo0rgccN+RML3snzVAzBprZK/o2r9NVkJSEACEpCABCQwvATUE3h4rZeilYAEJLCNBHKwxQRrz89Nv95zzXYvpztW3+QW/g/YydtoLF1mRAv4Qtx+RhJ+mGfJPQSWMYkaM613r9+L1+6cWHI8IbwTj4eDTe5O/qrc84i+PzS5ARLIceqYdQIPOFwXk/R69uChPr2D3Y2vUG7uD/b6zgl2BOYnQjgGfOcBilfDSEACEpCABIaVgOEPAd83s6sbSekhnqGTdst6TUI7f4fVmipYCUhAAhKQgAQkMCoElAQeFcusSUpAAhLYkICDrXT8H+Ok0oU9SbsOL5Ws8foY/R8we5voJLABgYbB/cWuXwvpjxsZjzKJTs6igZn3vL5INn29fkDIwzvMOAP3/cBawItdvyZZCUigHwScrCsZ7M9BmIdzfV6q3cIHxizqM1pRLnp6s/d2S6nWmJ4bRxvNhPAR4Dv0Q3S6pAQkIAEJSGD4CBhuzv24fdfw6xt56XGW3lyl/fg/SP76jknSOBnjz4DDQD1/h88iK1IJSEACo0Kg+HerE2wt5mvNm9Wk1jZ/77ETwlqs+NnWGqyN7kX7oeJB4+Lh/pwkZF2/jjmEHCt+necU/1nIrPi7pPv17l3nFH8WcJyAkWCWQEjwmHosfk+xISBp/het+ec9f9b1uq6/t5AEvORQfJbUhlsrZq3NX0OrQ1sofnZva/650YoXr21eX4cEJFAIKAms+0ACEpDAqBdY5W6fiZX0Pzjbqk2Ndk/L0+r75R7+L+ZnjnohAXQL2BICvyCP1+Sx/EvGsoQWqn12/X7NJ1HKj0jy+E4zjnUodhcWb8LV61f3kgQGTqDoHVw8mNFJ9Mcc+2mM/BhP7+NDtrpPGHO8+Ca5zPMrWkqltt092nHu8USwN2JsN3BhayQJSEACEpDAoAvUzOwew79rXvppfSXPMH0D73m/4buHLJ5uMT8L43VK/g76uikACUhAAiNEwIrv5YrP51aBr3ZYZR5XY7YKZxXBVpnbqtj8s1C8ZpV5KP5ujeFrSVmbFT/n3omX11KmTiBSpHKLHxWcRvePlpVO3Z2aO23upJOKsYvRux/wXwrjpnb9eskSGL9D958vhknTnIXFXyyESbt0/XkRxYaOcU8avLbrb5Z1bwrY5WW/Lv68SOE2r7HUYGrXa1ueN5gCazAqGGWMzu6fSxhVjLg6kJoVtbGaP0cLeKiQVlqh0ZZGayXQ6jGOwZJx7nEiwSYEzyc6YQJmE3Cf6DDRjAnQ/P2E5vfHOiQwEgSUBB4Jq6g5SEACEthaAVvl8IWYpv/OB2xV82pzPKm8WNs9I3wK471bO4LOH74CBg+BXUPkmqwlXcAOdHIXDdqb35i8dHytunsInGoW3oXZwThjwSvq9Tt8116RjxiBHLPi2/iVwK88+A0xLd3IGB5mphVPefc+ioTwMiokK1tK9da93fwtmJ3oxhug+KZYhwQkIAEJSGBECqwwfJ7HeFXudjNTKot5kFqf97wdtYOCcybBTje3vWjuPtLDjiPyjtCkJCABCWwbgaIl2wojPufYEpziAfsl7rbE8CWYv2AxrMzcV2G11djY1bC2QWjrStwWCdwiaVskbJPxkfqyrmRt8R1eSmQNzr5EVuMsw1mMsz/Og+sSsu1FUvZlFdu2zXyG/lWKynT/iLE/xoMY0zAmYawhUF8caJ1mNAhkBPIVgfKEYn9zaCaUiyRyCMUu5DbIJ6SUJ3iIE4lxohcJ4pBMMPeixdkUnO3NKLLk2wOTlDge+rfGqIxQSeBRueyatAQkIIENCax2s3+PIf03zrEXmy8oSoVO7dw5SdN24C/ENpoEbJnBHeZ+jSV+Sz2sXMgzU/r2PrvCW4jZG0LOO3A/xWD35vObUBpNWpqrBIaFgDXLcRWlwIqnyl/E/Vdu9rPo/nOs/CizrNFnHu2esjsVOle1pqF1PzyejIe3OBwEPnZYzFtBSkACEpCABF5RwB/D7ceWxB9lWePXtIxdyVPUeyV/O7yNmB0egp+JcYI5r+mudKNyk7q7JCABCYxegVdO7npYEjwuaXh8Hs/W0jomZ+2qyJhxOatejEyc3FVSeQyxmbydROxK3DaTthveUTt6rQd+5kUi+SoCywgvJZCLxPHSQJ4Exk0OzcRxWJ2Qjw0klGnUJ6Yet/cQprr79sFsqrtNxX17zKYavn3z98Z4lawe+CUdtSMqCTxql14Tl4AEJLAhgTVmdlFm6Zc515Y0X1C86bmU7RIa/7Su+MtssY1wAecJ4CdG/GFWrvyK5axm5QZ2QFzkOyal+nFEil2/M+iq1VPs+tUHYSP8FtH0RoxA8aFCA4o2APEF4F7Hb4zGjUysPN6nzHsx7Zs85UFaSNeOS0PbgeT1k7FmQng/8KLkuw4JSEACEpDAcBF4wczmWfTrDP9Fvb56IZXJnX0eiLpw1dSkVD4W4yzgSLApzYKUEIbLRBWnBCQgAQlsscBKg0VuLMJZZGa/j+6LLIRF5r4o83wJWbZmo8ndp4jsT85ZRGwQd+MWGzymUyanDe9sI21tLdUabSRFT11r8yxvA2sjJK1OLHrttgSsKLbc1ZfX1/+8vm9vaP65k6fNPr8vf836c8xTPBh4xDwSiz7CVjyQ3N1TuKvfcLOfcPFnofvvir7DxX9FerW7t3AMoYF5rehl3NW/mM5m2etIp+Xe2QhF2eu4llreybgxa9mdTo5vXm/gj8J6Ggk1AjsSWErCBAIrVySMmRBYu7rogRwoJ63QMjnx2vZY2NGj72Luu2C2s5nt7E5RLLvYWazP2AZ+FUfeiL2SwIFPgR878mapGUlAAhKQwCYLmK2x6JdnSemLnGvN7h7gxoWMS1vq/+Buf6VdnpusOUxeaGvM/V6I1xjhp4166XfFvr8N7gq8qLZfSMLbzXg7+P7du36LPildvVt0SEACw1GgKBFWB69hPIdzD3Bjnsefc37ld33Lh7nRQUpKC1l1UmKl1+PZSYad6Nie6v89HG8BxSwBCUhgVAi4wW/BryOEH2W2dgErx3du8IHHDn9NoHGqwUxotkMY013iUe95R8Wt8v/ZuxPwuqrz0Pv/d+19zpEsy1jGAzYGYwMBjM1MbIYwpCnQTDRpoOlz+9w2bYJJ0ua2+Z5OSROUNvfeDt/tfT5uSeKShluapjcmaQrJzViCSbDBBjMEbMAjnsEykicN5+y91/t57XMky0ieJVvDu/3oOdLROXuv9VvbkvZ+13pf66QJmMAoEOgIVW5DcBd0m6DbvERbxfttEhe3puH5AnsIQcoQwAz/msho2+4pt2e0npdxTwhoDlJwN2RkmsAYCp2NuKixIGmjZq5Ro0LIxtSoSCPqGx00gjaq0JiX5FJpAB0jIvXhMdSrV6gDiWv3bcLvMcn/abiPo2FSU/W5gz7Cl+HXZthqn+cP3fd+wlv3p1zOX9HPa/ucQMGpe3Fz7fPwZWhF91bNXNW91T7reV/36ujDP6oq4jz4RJAwxp0KHYQAspMOvIY6yruEbLfH7QLdLeHrLN0tzu1K0N0Ui7toYzefDhm0Bml8e68yLhLl/8Ja4j1EpPtiIokoxWNj1amq7swQJHbizlTR6aicSTVgHBZj2GTsUfDD6oS7aEHgEya0HZiACZjASBQIfyj9U5b5/5dP1IWVodXtH7UxztI/VtU/gFDv1bbhLaBbQB7F68NZnD2Nr2+liXKfFYAL9TSkPN+pux3hJlHOqv2hGS4ibDMBExhZAqHWd75CONSnUlhOuGCICz/lo7KxT1erF68FXm+to9QwKVK5KtQPBn0XyDkji8Z6YwImYAImMDwF8gxHT6D6fzPnlxDt3c6siX1XCYWMF2uSOU7lfaL+vSAXIlbmZHiOubXaBEzABHKBdoEtqroBkQ0q0XpBNzj1G5I0bcHVl2vpmKuB3pSM8MxcMm4a4ADvIi2yu70JClNidIoiU9TrFKcyRWEKMAGRRhEZi2qjhgBuqPgr+Wra7kBt9VFE0PCc9PO9EFY96Pnu4O7oOiWqAeX+A8YaVmbjQTx50Dh8XvsaDe+pfg/tEtitsBuRXXi/W8Ijuts7aZXM7RTVFkF3JBR2UMebfCRk2hqgrVrXOGICESUi4lqguLI3rtYsjuoKqZ/kifPgsEOmq8qM/fdzZyIyE3SirSQeoLEY7ruxIPBwH0FrvwmYgAkMkkA+S45vZKn/Wz5R92rPUe7TsS5O/4ugfwicPkhHt90OnkAi8CLIIyL6/UQLq2mikztI+sxg/XLnOc5Ft4jqBxB3OWioWWLp7wZvbGzPJjDUBGoBYcLF7zb1upxIHs3idDG/M2Zzn8Y2Nzsm3FOg1FaHjpkcufgSUX8NwnxFLkZ1/FDroLXHBEzABExgxAqURXgJle+L0+8nceEVoKtPrd/Q/ft1SuQrN4C8r5ryOb8ZH1bW2ITHEXt6WMdMwARGjEC4dyW6DWQDsF7RDaJscCobEld4Hb+vi4JP6RiXUiKliWpK4jslpBs+8e3Iwd0pIoSgb0jtW4eIQ7WaQrlaWqD6KDh8/hiCtt1B3xNvn+3h+AXyQPJbAsUhsNwTNM6Dx+E8CkHjDHwqSAgat4DsAN0hIjt8CBSL7hDvW1JxO4iKO9iyeA/NN59gymoVFtXOoS21QHGFmDEhSNwYVhaPj316tsfNdJrOUi8zRWSmhiAxOsFKWxz/qTHs3mk1gYfdkFmDTcAETOBkCnQC38q8/g0fL73Uc+AHtcF1lu8Wok+DTjuZDbJjHa9A+AOUnyP6cKZ+KfWl16mjq8+Fz71aopBc6pzeDtwmKuflKyCE+EDan+Ntg73PBExgGAuEC9wKUFbYIvAkqj/NtPgzPi5b+/Qr1EKaTcxeSsQUC50dMzMpzBdlPug1SD5D2eobDeMTwppuAiZgAkNSQFiL8hOc+1Hmo+dIaaVlfzrH5rfUBgy/p06vXOxK7r2iGoK/F4HUgYYyJ1bvd0gOrjXKBExg1AqIZGgIrOlaYI0i6wTZIKobUk23Q9pBYWwaitWw/Y2M0pSUM0i5Mw/OHUgwfKyAizSijSZcZVqU6Jk4N01Fp4nINFTCvbBptdWW9YcM7vYO8vakUj7Whtjrh5GAp7rSOJyzoRZ0ltdFzoPE4bE7YKydAq2KhnJMr4u4Ld65LeKTrVmabiX2W2hqbDuhyQrd9YnbifOVxGOICUHitD1coTdFqueEgLDzMlPFzRR0ppKvIA4TFmwbSQIWBB5Jo2l9MQETMIFBEQipTB7OIv6ajxaf6znCQh3jSD4iwv+Dhllktg1FAVENq7i/i/iH06y8kvq2TjaeU6E5pLbptT2ok6NydgPqfxXNV0BMrq2AsCDNUBxYa5MJnFqB7oBwl8JmEZbkAWGKT7BAtvfbtHADBYps3VVibF1TlMrF4mS+4kJQ+DLLLHFqB9SObgImYALDWyAvcfKz/at4f5xl/inS0nbOoKvfTDdf00lRml2Pz94vItcpTLVVv8N79K31JmACI0kgpNINq3pDsFfWqLBG1K/NUllPsdhKmZQCKfWk7ArTfBZnNN+UHXeg914dR6kyLfYhuOunKZzpRKap6jRCoDfPDCENCBGaT2CNoGcVb/XrsILXgrsj6SQ8OX2ppquuBYXz1cQhaJzlwWORNP8cvw+V7YhuFWGLV90qKluEbGtaZAvyRgsfmXl86ad7B4hPI87rEecBYmIKldMjopmqeoGgswW5SIUL0Hz1sG3DUcCCwMNx1KzNJmACJnDSBcqIfD9z8V/xUVnec/RFWh/tSn5DlD9SuPCkt8oOeCiBXaK6TEQeFldYXHE7t7B5YmefFRDh3V/qusDFvE80uh10DuR1z8IKiJCCyDYTMAETOIJAPqO5e4XwRqnWXPxplhWX8kl5vd83V2sbFZhEkRLFQpqc5YWrgWuEkDqac2up503fBEzABEzABPoXEGlB/XKH/Bjl8aSzfSPjx/ef7jns4f7yRc6794nq+xGZDdr9N6+t+rVzzARMwAROvsBegY2KrhVY49G1jmhNSrwJz9480NtBSml7yva2FGanfSayH02bF+oYYGpMerYiZyt6tqBnkz9ytirjEelOzVwN9IZ0zQcHe+3eyNFY22sGQyCsYq8GiA/6yLObhCBxF0hLCBKjskWRLeL8RodsSKhs4LSGnce1kjgEiENJjKl5WYwCdcR0dNYVfDzNC7MllotU/WxELkI5y67dB2PoB3ifFgQeYFDbnQmYgAmMXIEyqo+KuP+eLig80dPNv9tcHzVM/YCgf6zopSO3+8OhZ7oJ1R+J49tpljxH59i97KHc52Lp3jfHURx3dZ7yWXlnuPipBX+t7tlwGGZrowkMXYEwe7mCSJeobldhhQpLvehS9hbX8GkJJQb6bmGVcDsFKm0lXF1jnBUuwHGN4q9B5apaZoKh22trmQmYgAmYwMkS2CvK8yA/FtGfJFlhNRP3p3oO5Qr6q+0Yav2mlWtx8m5RfYeKC2k7Q/DX/uY9WSNmxzEBExjtAmm+sld5KdRpV5WVTng1obCdAp107U4pJSm7u1Iun55wU74K8ujTNy/UAmOYWEiSs713Z2umZzv0QMBXdRLiSrWgbvjZHwK+3Y/dNXlH+xhZ/4erwIHVxAeCxEKKhiCxZqK6S5FN4Dco0XpxfkNGugHNNrC9sfWYJ1Z0X7d3ECMUkH0FtNAUxfEs1bBi2FYND9lTyYLAQ3ZorGEmYAImMBQFKiHVmsB/SxcUHutp4ANaF5Ur7xbn/kRV3z4UGz6S2yToKoR/k0y+mzQWXqGdThZI0qfPX9OzojT5Zbx+AHFXojoeIVwQ2QqIkXyCWN9M4NQIhLpHleoqYd2HyCuqssQpS9NivILfkZb+m6XCQmLqKVLZU8LXTY2QK/DMF2F+NQ0VDaemS3ZUEzABEzCBUyDQLrAK5DGEn6RJ+SUaG/ayfnGZ5pvDSpiDt//ZNp6xY69w6m8RlV8COddW/Z6CUbNDmoAJjD4BpVOEjSr6kigvqUQvZWSvUFdsobInRSoJbmJCA8kx1+oNK3rTyoyoEF2oml0kIuGaYFZY5QuMhbCaV2vB3V6fW6rm0XceWo97C4R00yFAXFs5nD+mIKmgbYq8hsoGdbpB8BsylQ1kHRv4xPi2o2ZsbnZMvSdMqCgcdtUwcjHCdDTPPGjbyRawIPDJFrfjmYAJmMCwF0hQ/5RI9MV0QeHHPb25V0tRXflWvPszhPnDvpdDvwPhhthy8fybxIVHKxU207K4q8/NsIXPFOCSuU70dlF5N3B+vuo3zNqzujVDf5SthSYwEgSqM5TDBWeYSFRW/FaBp1G/NMvcUlqK62gOAeN+tpCKasZrRfaeU6Se+ljS88i4Vsl/z4R6wqFWl20mYAImYAIjSkDaRHh+f8aan0H6eIp/hbhjH+nELhbkNy8PXiX2gNZRTuY4J78sqrfl6QlhDKp1tVVfI0rHOmMCJmACp1xA2SMia1R1pYrPV/lmnrUUS7sQEiIS6vYHe1ft/5ndLCEQdXRbWGn4JmfEml7kI3ehaHYRyIWIzgDGgcSgIdgUAr7dK3otXfPR6dqrTKC3QO8Aca8gsaaCvKnIehFe1Sx9OXPRSrKO1ccUHO6zapgCWWVSFEcXiOglCnMFnavVzIRhcYptgylgQeDB1LV9m4AJmMCIFUhAn8XrF7OP132vp5f3rilFhbN+Gef+DLh2xPb+1HbsDeAxxH0rk8oyTqt/k1X9pXzeOykqFK9H+NX9qyauAzkDsBthp3bs7OgmYAJVgXDBmdcRBnaDrFL80v2rtpamafI8vzfuzUNCNWuoTVQk210iPm1SpNmlgp+nYbUwzAWdaMgmYAImYALDUEDZgejT4tzjoro4qXStR7rKxJvKLLiyb+A3dPErXec7cbcIcgvqL0ekCaUOsXTPw/AMsCabgAkMXYG9gryq6LMKv3CSvZRmbMTV7QNCBrLqx12kx5TK+UvahHB+5JKLFLlQ1IcVvucrcno10Nsd8M0fQ8DXgr1D9xyxlo0sAU+eVjqfyJ1AnmmwC3QrsErVrxIXr8wq0SoKbOs3E2F/HmGC92xiWlqKSLGARAV88fQo5gKBuYrrDgyHSR+hfIdtAyVgQeCBkrT9mIAJmMAoE1BShRdF9S+zj5e+09P7RVqMWsvvQvJA8PWjTGUQu6vrROR7iHw7jeMX2Usnv5/X3jx4JcTXdJZLkncLfAjkEkt/N4hDYrs2ARMYCIHwMyxcXIaAcEVhowjLyFiaOb+UptJr/dZ5DEcOF5ETKNBAkc69RQqNkyLJLhbVy1W4HO+vQPIJMLaZgAmYgAkMSQHdArJEhZ9FsDRJCxuJKNNE+ZA/++/rOCuKohsRuUVgnkL3RMewMswCBENynK1RJmACw0tAt6M8K7BCiZ7JSF9BSm00UGEHCZdzbLV7q5M4p0Uum6Ne54joxahchDKtWp5KC4jEaM8KXytXNbxOGGvt6BEIqaVrEz9CYDisGmaniq5RZaV4VmXIKpK96/jU6XuOiqU7MNwVVgrnGQsLdJUnRI63ichcFZkrGgLEzMyzvNh2fAIWBD4+N3uXCZiACZhALhACwS+L6l9kd5e+1WOySItxa/mdivsMwjvM6jgFlFSEF0LgVzL9YVIsrGUWndwsB9c/W6gFHJc4X/kgKr8iIueiOsZWQRynu73NBEzgVAqEC8uwSjjUEm4l1BNzbokXlrIvfpE/lF2HbFweFF5bIDqvQGlPkazUFGkc0k1drnAF6NW1OkQWJDiVI2zHNgETGL0CIhVR3aDoUpDHI9WnK6XiNtooM53KIQO/X9OzokrlepzcoHCtKDNAQuAg1JWzYMHoPaOs5yZgAicuEMpMhQDOCnUZntqXAAAgAElEQVTRMxHZiqRQ2EwnZbQloWVShXtIjnqF7yKtp60yI9JojorOEfwcQS5UJGTrqdYMzT/ygG+oI2qbCZjA8BYIWb6qK4ZFElRT0HZUNuFYqbDKZbIypeslPt6446i6Gq7rQ7r3Wb0Cw5Xy+MjF56nXS0T8lSjzEZluEwCPShQsCHyUUPYyEzABEzCBQwlkCq8I7gvZgvihnheFQHBbepOin9mfvvhG4zsmgV2iulSj6FuZpD+nrbSdGXT1uTH21d0TorQUUj1/MA+2hxVvIQWeXUwdE7a92ARMYMgKhFXCYaZxd+roDQJLVd3SrBgt5XcIK8gOzobQuyuqwj8QU0+RfbuLRKXGmPhcL1wuIleifh4qM2rp5YYsgjXMBEzABIa3gG5F3HLxPA0sT4vJapL6PRQps3H/z/f+akWGCY5aOd+JvEPgBkGvVGRKrWZcCPxa4GB4nxTWehMwgVMn8AbIcyLuGVVdkWXpy0SlN6Etob2pctgJOW9t89d1HJ0d50cULhYvcxTmCHqewviDA755in6bsHPqxtyObAInV0BQlNqq4eqKYZAyoptRnlf8817983TWv3zYSd79XdvveaPIxCkF0vZSQYtnZ8o8UZ2Pk3l4zrHFMIcYagsCn9z/A3Y0EzABExihAiEQvFpUv5DdXfpmTx+btRhPK9+gGn0G9OYR2vcB7FaeEu8nqP9WNqb0DBl7+r05tlDPjiS5FdUPgbsctBGwlRADOBK2KxMwgSEpkKEhDT5lgRYVeUE9y5ykK1KSF1kwbufhW63CY0Ssppj/q3TUF7LCjCyKLheyq0WYryqzQEtDsvfWKBMwARMYHgK7ROR5Mr9UI12WJaxCut6k/bQK46gcsmbkX2sjE7jYpZUbxHEDMAeVUC8y/EwOK8YsgDA8xt9aaQImMFQEhPC380bgKcUvc+qfTgv1G9E9XZTHVZi0PwPDqv0r+PqbjPPWPjyg40mTC53n0lC7E2QOaKjbObafgK9l3Rkq54C1wwSGlkAGEjJ+hTrD4XEfwnqB51Xcc1kaPY9jPQuk46iavUjDpMAiW3eVqIuLBVeansFVgs4XmK+Ea/v870jbLAhs54AJmIAJmMAACWSqrBXyQPC/9uyzeWUxnjLrepXoswjvHKBjjajdCLwC8u+S6cNJVHiZ7XTSHFa/9V7hpsJXKxc77z4oqu9FuQChvnbBNaI8rDMmYAImcBQCHvJZxZVwASn4FiVPN/WcqD6XlUrP8hF5/Yj7CReOWyjmdYULFAspZ3qSK/B+noibp8j5oFZ76IiQ9gITMIFRK1BN8bxG8T+D+IlMs+dJy28gjeU8wHDHYdKILtSJMekVHn+DIKHO7/koYxAt5TXhrMbvqD2trOMmYALHIyBlEV0fJkmq8FQETye+sIWuXRXGdFZomnroeuu9D/fg6w1kU2ZFSXaZ4C9TuAzVWeDGolpEanU7Jc/KYAHf4xkqe48JmEAQUAjl7kJQOL8HWhG0VdFXFfecIM9nPnmeC+u29CmL159ffm2/pUjD9Oq1fSWZ5h2Xh9TRoszX8HfmaL22tyCw/Y8zARMwARMYQIFM0fXi/Reyj9f/S89+F2oh9l3XqYs+C7xrAI83fHeldIrjGVH+Tbz+R8UXX6OFLprfUu/3Xh1HfTrPqXwQn90s4s4EDcFfS4M3fEffWm4CJjDwAt1B4e5ZxW2IvqoagsI8m2XZ03yy/vDpo0ObwoVjO4Vw0UjrvhJ1YydHWeUyIpmXXzjChUDIvmCbCZiACYxOgTzFn25CeUpFnohgaV4/ch9loEzr/pt4h1tVtrDz7EjdNapyPcJ1IqG+b75KI3yElKG2mYAJmIAJHJ1Ah8BqFfcU+GWR6LOVqLidhArtHF1q55B+n/LZkUge7BXPZSLyNhVpygO+eSYGCTV8w89nC/ge3bjYq0zABI5f4ECN4WpZqESF10V5SZHnXZY9l9aVXuB3pOWIhwi1hWdUJ3tXr+2LkyPlUkSqQeHRdG1vQeAjni72AhMwARMwgWMT8KAb9s/nas7uLn29560hEKxd16i4z4Lccmy7HFGvbkHkcfDfztQvhbqdND1U5s47Q72MA9uX9czIJe8C/TVwV4GGujrh5pilwhtRp4N1xgRMYJAEQq3gtFpPOE81tRdYJ8pz6rMVWSrLaH1yI803h9ccegsXjhPCza/WEqVCEUoTI2W2wKUaUuE5mYvKWZZCepBG0XZrAiYwFAQy0NdqQd8nI2VZooVN1FGhIQ/8VrhTDv47tnerF7aehq+b48RdIxJdA/4SkIkoJSQvZ2ITG4fCKFsbTMAEhoGA7BH0ZUSeUu+XZRRfQNhBA5U88HuoOusH/UxunxpJdJl6CcHeSwWdo8ikWqD3wCpfC/gOg/PBmmgCo0YgBIa7J3uHVcPtwHpFlouT5Vk5eZrH67bw0GH+Hg1U/V3bE80V0etAr1fkQlQbRqSqBYFH5LBap0zABEzgVAuEX9Abq4Hg4oM9jQmBYLrmKfFnQW871Y08ucfXDSDfF5GH0kL8Anvp5PdDbcveKZ+BheULnbrbRfT2/WvSZgP1tXRLNuv25A6YHc0ETGAkCYSVa54MyWcTh8BwJ6IbUf8c6p7OMn2KbNN6PnV+CGgcegsXjrOJaWkpIsUCEhWIx54e+ewCQeeq+ktEZI6Sr2wLWRtsMwETMIHhJpCIsl5Fn1LkyWo60fIWutIKZ44/ctA39LZ7tS9yjQjXocysBXy7V/vapMbhdlZYe03ABE6FwD7RUFedJSq6JEv1JaLKm8SN5Xyl75EyLzRrzPTyOZGP56F+PjAPOLsn4Futt24110/FyNoxTcAEjl+gz7U9FRU2i7ICsqezzC1nYnENd0rnEa/tw4TvUBoqpVSkMjVTuQrh+mpNYUJN4brjb+gQeqcFgYfQYFhTTMAETGBkCYRA8GZw92QL4n/q6Vq+Iji9SsV/DuRXRlaX+/TGC/oiuG+L0+8nnYU1zKWjTy2LhToGTa9y6AcRfZcgIXgQ/tCwlHgj/ASx7pmACZxSgbByrRYUpqLoVkGeVRct81m2jAmF1Ue8cAzN7w4Md1Egq9VI6ypPiOL4/DwwjM4VZa6KzByxM4tP6TDawU3ABE5QoCywVtU/Be5JV+CZRArbji2d6CFW+yLFWqYEW+17goNkbzcBExgNAtIu6FqFp/AsyTJ9lkL5jTzo20iZVfuz3Bwu3f69WqLIuZFL5uND/UuuEuTMfBKOV8u+MBpOIeujCYxegayaASwstqEi6lsUXlRxy33K09D+Ep8Y33ZYnu700ZW2EoWmUFN4RibRfCG7RuBqDSVMNM9iM/w2CwIPvzGzFpuACZjAMBIIgeCt+yuH3ZPdXXygp92PaVxYnVzp0RAIfs8w6s/RNjWkaXrKO/m2V7+YutJW6ujqkyrvfp0Skd2EDymfdT7I6ajWIZby+Wih7XUmYAImMIACISicoFRwUhbVN1R4QT3LvOMposIr/K6EtNJH3sIFZJjI00CBibXAcKU8PvKcpyJzJZI5gsxVOBdVqzF8ZFF7hQmYwIAJSAuqLwr+WXWyIoMXiYs7SNoqFJvK/HaeqSb8DX/o7QGto1yZFSmXq8jVttp3wAbHdmQCJjCaBJROgXUKz6jwVCQsS7rKW5kwtsza1ypwTuWwQd8HtYHO5AIH8/L6lsLlAmdACFLkk3As5f5oOp+sryZgAr0FaimkeyZ97wYNNdSXi8ryLO1awSfHvn5YskUaJjEW2bqrxNjxpVjS88j8dQpvB64CmT5syppYENj+d5iACZiACQyygAfZjtN7so8V/7HnWCEQvIbLvaafA33fILfhJO1et4E8Sua/ldWXltO2ZTd7ppf7XLh9tes8l/A+cXwQ3JxaytBwgWYpn0/SSNlhTMAETOAoBLprD+XpTwXdqSovq/ALQVZmkq1id9tr/NEZoSbRkTdV4R/yDA/V1HvlfUXGjm2M03SW17BaWC8RYa6qnI8w7sg7tFeYgAmYwBEFuvIAg7gVin/WiTybVpLXKNW3IzsT2iceOZ1oOETIWuOTC5zzVwvuMtArwJ2NUF9dEaEhzbOt9j3icNgLTMAERrWAUhbRUMfymRD4jYQnk7jw2lFnXvi6jmNf58UuiueJZ75AmFA4uRr07fmwdPuj+iSzzpuACRxCQGF/NoWeTGDahcgGVXlSkCcyystY0LD9sHohxf5Uivm/Ste4ONQQRuZpHhDOg8LThqy+BYGH7NBYw0zABExgJAkoyOt4vSf7ePH+no41a1w4k0vzQLDmNXCH5SbCapBHgO+kGq+kiU7uJIFe9X5Daqa483IXFT4AequE2hKa1/u1lM/DctSt0SZgAqNQIASFw4Vj0utjDyLrxesqdazMkJW4+BU+Kq1H5fPWwHAIDnvGxi6d6dXNCemk85TSohcC449qn/YiEzCBUSwgb4B/QeBZVVZkESuJijvzAAPbE7ZPrdBMSJcXboQdevvrlkaaTrvQVYMMV6lwmcC0POAr+UQWW102is8y67oJmMAxCWxG9UnFLXPC8rQSr6dIe/4zuWlquU+2sN67DhNwkuRCF/vrxLnrRblUlYm1Guvh57DV8z2mobAXm4AJmMBBArWgsIRJ3+2orlb0CSduSVroeo7faWw5pFf3dXw9RfaFsHD59EjlYvFuPqrXqTB3SF2/WxDYTn0TMAETMIGTJBACwTsU93m/IPqHnmOGQPD0ZK7P9PMgv3qS2jIQh/ECz4M+JJL8MIka1rGZTpol/BFxYFuoEyOy68H/GnAdMAWw1RIDMQK2DxMwARM49QK1GcWSoFoNEIuWQbaCrlJ0pSgrs7i0koxtLJAQQD78Fi4oFxPRQoG2tiLEBVxjXSFLzvCqs9QxS5CZiMxCdRbIVND6I+3Wvm8CJjCiBMIK380q8qp4Xe2FV52mL6bKJgr1nZSpkK1NaD0vOWwq0W6SfHVZerGDawQ/TySkq5dJ1WBvnk40fNjqshF1CllnTMAEBkdA9gm8jOpSFbckk/QFCqUdVKiwff+EnMNNxAkTx6PKrMjJPBx5ytF8As6B+uoW9B2cQbO9moAJjHYB2V/IUHtWCpdR3YXwkjr3hNd0Oa7uxcNO9A7X8A9RoIUiSqkQJzMz4VqBa6l+nHVKiS0IfEr57eAmYAImMNoEFGGnwuf9XcWv9HQ+BILPSC72Ip8H/eCQRhH2Cjyl6hZlmj7O3l3bmDGln3q/nTOdL94m4j+E6mUgY2o30uwG2pAeYGucCZiACQyIQLW+MHnQNwFNhfD7L8wuZqW4aGWW+VUUCuuPus5wqEn0OjHlN2KmTonoIiYhJu5qiCWepl5nSQgSq8xCCMHhmaAhRWC4YWibCZjA8BQoI2zD62oRfdWLe9V5eTXNso24ZA86NqFEyu4tKXvWJjTffPBkxP76HOr5Vjgnksplqu5SwV8GnI/KeFtdNjxPEmu1CZjAqRbQUFfyaYGl4J5IXbwGRwftHD7lfp5atDwjUrlKncwT5DpUZ9Ym3oSJ4zYB51QPrR3fBExgtAqEyd7her67NNQOhedC/XYfFZ5hDy/zh7LrkDjh2r1te4ni1CJJeXKkcqkg1yJcq8hFqDaeVFgLAp9UbjuYCZiACZhAdXZVqyqf93cXv9QDskijwp7kkiG8IvgNhJ8Sgr9EyyjSxsYwk1dCetDq1qyOacklzuuvIfIrEm6oQVidZTfg7cw3ARMwARM4kE5aasFh1X2o3whupQorncrKVOJVLJCdR80VZh1/gYgZr8VE50R01oLDpfaYuGFcXE7PVk1nSRTPVO/PFSczVUOQmAlWi/6ole2FJjC4AiIVNAQRZDWarVblVRdFr6ZkG8hKuyjsSZFxCbtJaSDlLlLkCCmdq3+bxpzedVZUdJcqIeAb0jrrhQqn53+fihTQfKVvKE8ig9tJ27sJmIAJjBiBsiBrFF2Kc0sizVZU0uI22t+o0D6l3Cc7WE+3Vbivc3pUKF6lqleJaEgb+jaQsb0Cv1ZffcScJtYREzCBESQQruWrQWHVREW3CLJChae9LzxDgVcPObk73CueQIGGUEt4X30c1Z2HcJ2qvw51bwedOuhOFgQedGI7gAmYgAmYwFsF8kCw7FL0c35B8b6eb1dTQ1/hvYQawe8dInDrge+LykNpKf4FDXT0qff7oDbQmb7dOb0DzzsFpgN1gF3ADZFBtGaYgAmYwBAVCBOjqquGpbZyWH2iyHYRViqyUiRblaW8SlTazALpOKZ+dNcqKhLRQcwYYirEpO0xUWFCFEXnqPezHMxS1VkizFJkBjDumI5jLzYBEzhagbCaYCsqa0LAV/FrnJPVKfEGpH030pDQQcoZJLQdQ7C3++gL26fGWrzUi79MkEsV5gjUMgJIoZbaOQR8LTPN0Y6Yvc4ETMAEcgHZKejzIc0zkXsirSSvcFr97rzm+lsnh/cW+5I2IV2XOhdfK+qvAWYjrgnRkDI01FmPCfnSbDMBEzABExhOArXMX/sXB0FFYWPIGgm6NIv8En63btMhJ2zmWSAoklHCVaZGcAXodSISVgl3LyYaWAsLAg+sp+3NBEzABEzgWARkt4p+zt9V/F8973pM4/iVdJ46/hz0tmPZ20C+VmAl6LdE5XtJZe9q5k7o4OZ+6v1qdgPi76zVeJhYq/drN9YGcjBsXyZgAiYw+gTCRWW1xnBPWmkNAeBtwDoVWSuZX+dccX/+V9axndajqvvZ2zHMSJ5KRBMxe0Oa6RAc3hdTiIqFKJ7kvc5S3CxxcjaqZyI6Dc3r0k2yGsSj74S0Hh+jgNIpTjarskbQNR5WuygP9m4kYQ8FUjpaU86YcJzBXh2Dq8yIlNmqzBaYrUh4nAI9wd6QicbqRx7j0NnLTcAETOCAgG5FWarI4ihjaVIqbKLcUiGeVD5sRoaFnWdH4q6F6Nqw0kvyCXZaylPua/5z2YK+dpqZgAmYwMgSyFAquLBS2IesXi8ousR7twRfWMUnZV+/3e1eJQwlGhgbV9ILazXhrwW9Epg0IEwWBB4QRtuJCZiACZjA8QvsVuVz/u5egeCFWoh9ep2K/jnCLx3/ro/9nSIsF/i6eH20ku3exKRJndwp4Wb8ge1+nR5lya0gv47kM7a60zfZxdyxk9s7TMAETMAEjkagWk4hg3xCUoqQonmgOBXRN9XrBhFZ62GdiF+XedYyobSFO6XzaHZ/0GsWLYrgjoi2EBxujYmjiMhFdLqIcQ1F0uT0yPtpeDdNI5kqeYA4fMi0PFiMhElRIcWsbSYwkgXaBd2myCaUTaK6SfGbBNanpbpNlPftO1Cz9xjTOPdWW6gTIb3QOZ3tQtA3rCKDmSingcSg3cFeC/iO5LPN+mYCJnCSBHQTyM+AxyOvT1Xqiltoo8x0Kn3uC3S36K9bGhnfMNsRXxtWcolqyMQwCaUa+LUMYSdp7OwwJmACJjAkBLrLQJVBOlHWqPNPiNclWVRazsfkjf5bqcJCYupD2ug9pQL1M7KU6wV9J+Lmg55x3L2zIPBx09kbTcAETMAEBkpAaVPxn/ML6g6khg6BYC3fpOI+C9w4UIc6xH7aQcOF3tezqLiEcexgFaGWz4F6v+GNX9HznUtvF9UPgswGHWP1fgd5ZGz3JmACJmACRyPgDwSFa0HifCWxtqNsQ1ir6DpR1mYq68i61vF7ja1wFDVF+zu6quMfiAhppsM/R8SeXp8LdWgyMcrcNBU/zalM02pweKrgz9Q8WEyT/Q49mqG115wygbxOLzvREBDQENzd5JFNEukmJ7IpKac7cVmZwtiUjIy0JWPMpJRzSLmJ7Khq9vbu3EIdQ1Y+K3JyoeJmi2ge8BXVqYhUV49JT9DXavieshPDDmwCJjDiBFTXI7IYcYszzZ6mo+N1xo/vOmya54U6NdLK21XctYJejxJqPNaDFGuTcyw72Ig7UaxDJmACJnBcAimS1xIOaaO3ivIMwpLM6RJOK67jTgkppftuizSUGCyyc3ddQcack8kJBIQtCHxcA2dvMgETMAETGHiBnSqE1NBf6dl1sxajM7J34fxnUK4b+EPSAvxQ8F9PqTxLuXEvv0/l4Jt2KnwlucSJ3An6boFzIVzcEW6+2WYCJmACJmACQ1lAIa85XF09nH9Ug8SC7lR0vYhb672uc+rXpY61tJe28enjWD18kIIKi3CsImIcEaWWiDiOyJpCuLgaNIYxBZ9M9qLTQlDYodMUmRpWEksIGiPTQMfb6pmhfHoN27Z1gbYKslNDkFfyvwd3KrITdKeotoi4rSnZdlxpH35vRrExxZPRmP8/Cv+nskOuCDsSy306lkJlRgRvU3Xni+rbkFD/S88CQnaZ8DdmoRr0zT8P/19sMwETMAETGDiB8HfQWg2BX6+LM/RZpLSD4mtlNp5T6bfExve1xObK2xwSgr7XKXKlwNRaOaiw2tfuDwzc+NieTMAETGCkCoTFRhWQMuhuRFaqssR7lqDxC3xC2vrt+IkGhC0IPFLPJ+uXCZiACQwzgWqayx2I+1x2V3x/T+sXaTHald2G+s8A8waoV68J/Dsqi1KJVwEdLJBQd/HAtnDbGPyktzunod7vOwWmA3V2I26ARsB2YwImYAImcKoFutNU9QoQ5ymm9yGyBXSdqqwX0c2isi1Vv51C1zbGjdt93MGv3j1WFR4irJKJ2BICxUTEtdXEHfsiIokoRvWk0fhYsgkqboIiE1CZ4PATVGQC+dc6QYTq16oTar+rT7WtHf/kCoTJDqHOVgvom4gLjzvFs9PnQV3ZiXMtkiVvppFrwRdDFeyUzn2eMWMzIjx78UQtnkmTMl7H00rGPcexmrd3v+/VcRSTmRHufBV9mxCCvZyf19hGxlRTOYegQZ7OuTvYa6VFTu65Y0czARMYPQJlgVdCmmfFPZa56AU6eRMo00rSb+D3vh1jkbFznCvcKMJNoBfnqfhDdgY0BH5tte/oOX+spyZgAiYw0ALhGiZci4e00WVFXxNhKXna6OISPhauyfvZjicgbEHggR47258JmIAJmMAJCCjodpx8PvtY8R979nOvlqL6yvtE5U9VufJ49y+qqxD3DVH9XlIorGcznTTnK6IObH+/5/SoWLoBlV8HrgVCXcOSXeAdr7q9zwRMwARMYJgJvHX1cHXVY/4hGaL78LyByDZR3ebR7eJkW/hIU7+dUnEbG9nT783UY4aorShuw1HGkeLIcEzo9bnHMab2fPg8ogGSCTEyQTOZoPgJSAgcM0HVn46SB4/zwDFMQBiHWv3iYx6awX9DgsguUa2u1u1epYtWA7suBHrdzgy/k9i/iZQ66MLj9noi9WTjMuI8mOuZSEYDnlWEiQ9+YM5NIKzoLXFGTDpNfVi9rtOchhXtOh2VmQhnIFKP9gR5q0FfIUKxYO/gn0N2BBMwARPoEFgJslg1W5wVSy+i7KKRMncQfs+Ev3kO3ha2noZrvMR5bhL0ZtCLQEKWhnBPwFLx2zllAiZgAiYwWAIZGrJTUhb0DRWeQWVxlvrFLC5t4CEJ1+QHb0cbELYg8GCNme3XBEzABEzgOAXChdiW/euC78nuLj7Qs49qIPiD4uVPFS45ln0LPO2Vr/m48B8U2U4dXX1WMd3bMT2qi2/B82GEK2rp+MLsXrtJdyzY9loTMAETMIGRLtAdJK4GhfPgsIbgWvfnmSB7VXkdYZuIbPPKdhG/TTK/PXVuG+XiNj7F3uOuSXw44e4Vxt2B4zNwdOFIaoHj9j0RDeLwtQ9cgShqjONik6ZZCApXVxyTnu5UxqpzJdSXcJRQCZ/XgSshGm4Gl1QpOaVOJdwclvw5yL83mrKHhAl1nSDtqHYotAu0I7SD76g+L+0itHsn+/DV50RcqFndDlmHqLanLmrHx+3EtKOdXVR8Sn1DRkcI7u72jDstYzc+D+4WX/NUzslownMH/pjr7x7pf2moz+u6psRaN1W1cqaqTnPCNMVNBZkm1fTlpx1YwZvX7Or9EYK9zoK9R4K275uACZjAQAvIHhF9Mdw4J+KxtLPyMmM69pJO7OIuQl3GvoHfr4ZMIunleeBX9Z15in7VUN83/L6P7Wf5QI+R7c8ETMAETOAIAuH6OgHpEnSHwrMKj3uni/HFtX2yWYadHS4grLoqi6RZ4i8n71TRZoR32BCYgAmYgAmYwCkWCL/sNu2/n9ycLaj/p562PKB1UZrdKd7/icLsw7ZR6UTkcdT/Y1YoLmU3bezZn2KjWcK+D2xf7TrPZdHtgv7a/l+ZYZ9j8jpstpmACZiACZiACRyvQK9AcfcK4v3pdbUWLFbNRGSPwvY8UAzbvVZXE0uabE8j2Ubb3u38yaS9x9uAY3pfs4Z0jtWPGTgqtYBxXR7GDOFdobhL6BSB06CI0IVQ2BvmaQtjx4YkXqF6q1BpF2KRfA530cXVwHHtI5ZSnKV1Gr6OwnMhCbaU1Pu6/HOiEuJrgeQ86HwK6wuqD7PQUdeOaLs4lwdrUW0XH7WnkbYTF9qplDvwpS7qyPJk4uEj2ad5eDxq9FRQ6sOc9jYlbvJ0oTQS/kpT2rco8XTPGShtKNsJ543nnnC7vZ+b9Mc0qP28ONwY2ck4KE+O0cnq3CRFJoNMFtHJCJOAyaJMVtWQ7jPU5Y3ylbs9AV5x0BPwtTSgJzom9n4TMAETGBABaRP0eVQXI8Wfpn7favzYDmLKLAipNvv5nfI1nRRVylerRDdWV/xybm21b/eK3wFpme3EBEzABEzABE5QoBYQDmmjQxlFeV5Vf54HhDuLr/KpUF/4LdtbA8L4t/s4WmVB4BMcCXu7CZiACZjAgAuEX3IbUG3O7i59vWfvIRBcSX5z/2qSP1LlbX2PKjtBfyia/e80rjxHx452PnVepc+F38LyXIf7ddD3SPWCr762mmPAO2I7NAETMAETMAET6COgaKi52r2COK+/GlJgVVcUqw9ByHZBWlW1FUcrKq2CtnqRNwWXPyeirSlZK+2lVv8DIhoAACAASURBVFrZTbNUhpR1WJn8BYTZCKsQbgRWIzQh+VrpRoS2LcL06dCGUI+wt0WoCwHnUJHiFG4hYNuBMm67Upwa6uZqT8A2rMBdFfK2DFLA9li6/YCGHC+nQzI5jmSyhgCvymSHzx9xMgl0MqoBtB5cLZArDtUI6X7MV+6GoG/3pIBjaYW91gRMwARM4OQKhFIBz4i4xeKyxxIKaylSZn0+8fvgkk/d7bpPz4jiynxVuSksghLkHNCQuSMEfsOEH9tMwARMwARMYCgLeJAkryMsugNCQDhb6p37GX7nyyyY1tGn8d0BYcgsCDyUh9baZgImYAKjV8ArrBXnmrOPxf/aw/B3Wu8akt/en2rwj4CZtec3CfJtyXRRUm5/hTHj2/ukxwg3CdP0aqf6YVR/SZDpoyxd4+g9k6znJmACJmACw1GgujK0+0ND2t9eX4fne54Lqal9WktF3YpIK2irEKrCapuPQuBYW0Vdq6i2Jt63Ul9qpYG9fUpEDEepkdbmY1m1i4yrZnHJV+iGAO7Bj91B3ur3rMzHSDtXrD8mYAKjSeANkGWi2eMSuccT6dxAW2eZGVP6lnvqVrm/Y3qkxWtRf5Oi1wlyVrV8Q166wQK/o+nssb6agAmYwMgSqAWENUyC3gH6vCJLPCwlLazkk7Kvp7v37TsD1+AtCDyyTgDrjQmYgAmMIAHJVHS1eP1Cdnfpmz0dW6T1ri35mCjvFdHHHTxSiYuvsXl/Tbq3zvz9kjZFrnIDIh8GvQ4krAQJF32Wxm8EnSnWFRMwARMwARPoCRiHYHEIEPcOIvf5PE9PXRaR3RqCxWHFcR44llav7CLUr1XKEmZaew1ptsKM67JEURdpeJ+WJdFyRbRModSFay+zr6Ec3sN0KqMmuBzSaU+ljjINFLoaKNWNKaRJg2bSoE4akKwBojGqvgGkweHHgoxRpQHRBvJHNyY8SvgabdCe8hy2atf+V5uACZjAqBbQkPpSl6rXR6PIPZGkhY1ElGmifMjfs1/tnBFp4R154FeZL3Bm7fq/aIHfUX02WedNwARMYKQKvCUgLM8rusRnPEm6d1VUf9r1kqWJBYFH6vBbv0zABExgZAhkCq8I+oVsQemhni4t1DFE1OVpn+oe6uLOO0MKyQPb/2qfFsWFW3D6GyBXAmMJlfxsFcjIOCusFyZgAiZgAiZwogKyP6Vx9V/fVcaI31+WIvzVEFYkh09qjxq+0urzvZ7LXxPe4GormPOVyV158Lj2oflj7bkQPA5fdweaRUKl4TKesocKPgtB6lO3iRSdC8FZbegO4CI0QPW5asCWBkXqIK9fLJDXVxYI6ax7f32457rfk6/S7f6wiXqnbuTtyCZgAiZwqgX2CYQavz8SlR8nWljDRMLv00NMsFJhYXlWpO4m0JtE5CqFqb0Cv/Y75VSPqB3fBEzABEzgZAkcCAirtuDcc6C7QP+vBYFP1hDYcUzABEzABI5XIASCV4roX2R3lb592J0s7DrXwfsF+RDIxfSsJjneQ9v7TMAETMAETMAETOAYBaoB5rDVgse1RxHNY8UHPR+Cyb2f6/n6GA86oC/vHZQNn3enU35rsNZSLA8ou+3MBEzABEalgAq8ivIjnPwg1fgX1LOHUPX9zlDy4S1bs8acWTnfeblJVEON3yvATaoGfjVM/LbA76g8jazTJmACJmACvQTygLCiq0T1ixYEtnPDBEzABExgKAvs3l/D9+co/5xl5Uf5vXFv9tvYf9CLnVZ+HZX3inAeUA+ElSm2mYAJmIAJmIAJmIAJmIAJmIAJmIAJDCkB3YLK46A/zNBlFEqvk9LFAtJato0Drf2+ltiSXOTgRvF6M3ApIhNqK34LFvgdUgNrjTEBEzABExgiAgovieo9FgQeIgNizTABEzABEzhIINTnW0wc/XOm0ZN0sovfp0JYQdPPFn2l8hF1fEaUmVbrx84kEzABEzABEzABEzABEzABEzABExhqAtIq6p8W0R8h7rGkvf01xu/qYuM5FZrlLaUQVPhS+W3OcZtI9MuglwDjewV+LRvFUBtea48JmIAJmMCQErAg8JAaDmuMCZiACZhATaAF9FFU/zmTynKaGvdwJ8nBM4FDtqiw9QoIL9QxsaSfVuXToE2maQImYAImYAImYAImYAImYAImYAImcMoFyiK8FOr8gv9BmiQvU2jspIlyv+mev9xxZiTRDRCCvzI/r/ErUkI1rPi1wO8pH05rgAmYgAmYwHARsCDwcBkpa6cJmIAJjAoB3Q7yY1H557QUr2AjHTRL5aCuL9RCrF03qLhPgUxA/N9md9U90vOaB7Uh7qh8VkX+oJYOelTIWSdNwARMwARMwARMwARMwARMwARMYIgJrAf+A68/zFxxBSmttNBFs6R92rlQT0PTqxz+NkTeKTALqAOsxu8QG1RrjgmYgAmYwPARsCDw8Bkra6kJmIAJjGCBvA7QD0Szb6Su7jmggwWSHNThRVof7c5uxusnQK8BxtZq/iwV9V9M7677Sc/rF+ppEckXgd8bwWjWNRMwARMwARMwARMwARMwARMwARMYagJvgCxR9Eex6hOVscUtFOniDpI+pZ2aNWZq5SIn8a2i2buBOUBDLd1zNNQ6Zu0xARMwARMwgeEmYEHg4TZi1l4TMAETGFkCrwHfE+SbaUP8C9pXdLLgqoODv/+ojVGWvQuvC3BcnQd/VcNM4O4tpIn+DyH9b+mC+id6nl2oUyOSvwA+OrLIrDcmYAImYAImYAImYAImYAImYAImMKQE9go8B/IjEf1JknaspWtvF3uml/vW+QUWdp4dEd0c0j2j+nbETQINq35DumfbTMAETMAETMAEBkjAgsADBGm7MQETMAETOCaBdSI8jJdvpZU9K5k7oYOb35IO6ku7mqJ47K2o/yjIFaBh5e+hLggriDySpfpXfKK4Im+JqvDl8swocl8AfvOYWmcvNgETMAETMAETMAETMAETMAETMAETOJyAF/RVkB/i5AdpJX6RRvZSR1e/dX7/fs/pFItvd+puA7lR0HNq6Z7Ddb4zahMwARMwARMwgYEXsCDwwJvaHk3ABEzABA4hIOhqhG8L8p0kKrzCZjr71AL6mk6Kysl7cPw2cGktFdTRzAYuo/rNLCr+FR+Tl/MmNKsrTqnMzsTdg+iHbGBMwARMwARMwARMwARMwARMwARMwAROSGAzsBjRH2VOlyGlN0jpYgEpiB6053u1RJzMcZHcJui7QS6sBn61BFi65xMaBnuzCZiACZiACRxZwILARzayV5iACZiACZyggMAqvD4kTh5J0sJqWhZ30XxzetBuF7ZPdRTeL8hvgs5FaUCIj/HQXcADmS/8DR+XkGoaFmlU2JVc4b1+HpH3HuP+7OUmYAImYAImYAImYAImYAImYAImMMoF5E2B5SL6IzyLEym8RpkuWkn6Tfd8v86MNAllnX4FuBKRCbVVv8d6jT/K3a37JmACJmACJnBiAhYEPjE/e7cJmIAJmMBhBAReBP0/zvG9SmX3eiZN6uyTFuq+jrNcHH9AlN/YH7KdjTAGjjn426sV0iHCl9Kk/D/45NjX8280axyfkV6rjj9H9Zdt0EzABEzABEzABEzABEzABEzABEzABA4vIOgakO/h5DupdKwka++iaWq533TPX947OXLFa1XkVpR3iHIWElb95mWdxKxNwARMwARMwAROvoAFgU++uR3RBEzABEa6gBd4HuQbTvwPK7uLrzGjn5pA93fOdKm7Q5zcAVwA1J9Y8LcXq0i7ev8/vBT/jgWyO//OQi3Ekr5TvX4W4R0jfRCsfyZgAiZgAiZgAiZgAiZgAiZgAiZwHAJ7RGS5eH1EVB+rFIsbmUUnN8vB2bzCjh98vYGucZc6X7hVRG8F3lZb8RvSPVud3+PAt7eYgAmYgAmYwEAKWBB4IDVtXyZgAiYwmgVEKqK6QuAbLvM/KUelzdxFFyL+IJavdJ3vRD4M8gFBzgMNK38HoRaQ7FPli35C/D+5Uyp5GxZpMdpVeY+o/JnC1aN5uKzvJmACJmACJmACJmACJmACJmACJtBLYCP4n+Di72SV6FkmsZtVlPtN9/xVPc+pv1Wy9N2IuxR0PEgJ1NI92yllAiZgAiZgAkNIwILAQ2gwrCkmYAImMDwFpFPQ5R7/DU/pUZrY1u+F4n3li1zs/hPo+wVm1lb+DkLwt7ei7FXVz/m7i/9fz7P3aimqyz4k6v9UYc7wNLdWm4AJmIAJmIAJmIAJmIAJmIAJmMAJC5Srmbz0EUF+mLBvHdubOmneX+sX0YP2vrB9akTpevC3CVyryDREq+me1dI9n/BI2A5MwARMwARMYBAELAg8CKi2SxMwARMYJQL7BFmq6Dcynz1O58432DO97yzhheW5TvjPIO8R5exaaqhBDv72HgF5U3Gf8wuiL/c8+4DWuUrynwX9Y5BzR8l4WTdNwARMwARMwARMwARMwARMwARMANDXQRYj+nCW+afYV9fSbxmnYHV/+SLnuV2Q9wMX1a7pi5bu2U4kEzABEzABExj6AhYEHvpjZC00ARMwgaEmsBvVn+P4l0yyJ4jrd/LblJFes4Tv0Ihbkssi5bdEuU3hzNqF4smvCSQoyhbEfT67K/7fPZh/p/WuIVkg6B8RZjDbZgImYAImYAImYAImYAImYAImYAIjVUBQUV5G5GE8301L8cvspZPfp3LQ9Xzo/wM6nqR8jVN3O3CjwPTaNb2lex6p54f1ywRMwARMYEQKWBB4RA6rdcoETMAEBkXgTVQfJ8v+JcMvJWto63OxeK+WGJNeFXn9LVTfhcoZCKUhMEPYK6wW1ebs7tI3e3QW6piYyh+quE+jOmFQ1GynJmACJmACJmACJmACJmACJmACJnDqBFoFfVJFHs5S/zO0tJUWumiWtE+T7u+c6bLoVhH9ALjLQBthSFzTnzo9O7IJmIAJmIAJDGMBCwIP48GzppuACZjASRLYgeijqP5LRmkZ5bV7+dR5lYPqAz34egPl0+dFKr+F9zcjMhHy2kByktp4NIfJFJ4X8X+R3VX3SM8bHtSGuKPyWRX5g1qd4qPZl73GBEzABEzABEzABEzABEzABEzABIawgK4D+YE4+U7qO39B++72fks4PaB1lDsvd0S3I3KLQCiZVJ/X+rXNBEzABEzABExgWAtYEHhYD5813gRMwAQGUUBkG+iPxcnX0yhewUY6aJbKQUf8uo6LOrPrUR9W/r4DpKk2S3goBX97NzlFeVKQv0zvLvyk5xv36dg4Sr6own8ZRFHbtQmYgAmYgAmYgAmYgAmYgAmYgAkMpkC7wDOIf8SJ/Eelc99rlCZ0skCSPgdd2D410vgm4FcRmZdP5tZ8Mnc0mA20fZuACZiACZiACZw8AQsCnzxrO5IJmIAJDBeBzcAPxGf/mrq654COPheMf7/n9Cgu3Yi430K4BtVxCEV0SK38PZR3gupPxbv/mn6i8POeF/29nh4Vkr8EPj5cBsraaQImYAImYAImYAImYAImYAImYAKgW/A8iuPfM198GkcbTZS5U7I+OveXL3Ke2wV5P3BRbdVvcYhl8rJBNQETMAETMAETGAABCwIPAKLtwgRMwARGhoC+BvI9Qb6ZNsS/oH1FJwuuOni28IM6OSpnv4TPfhvc1aANQLhYHG5bSGf9vSzW/87vFp+pNl6F+zqnR3H8BeAjw61D1l4TMAETMAETMAETMAETMAETMIFRJZAIvIjIw4L+INHCapro5A4SRPQgiQd0PEn5GqfuduBGgelAWPUbjyox66wJmIAJmIAJjDIBCwKPsgG37pqACZhAXwFdJ6oPg/9WWulcydwJHdws6UGv+3LHmZHEtyDynxC9EiUEf4d7faAy8FDm9a/5eOmlvL/N6kqTy+enkWsGPmxniwmYgAmYgAmYgAmYgAmYgAmYgAkMLQHZAfwc0YezuLCEmDeoo6v/Vb+dM10W3SqiHwB3GWhjrYSTG1p9staYgAmYgAmYgAkMhoAFgQdD1fZpAiZgAsNDYL3Aw5KxKCkVVrKZTprfEvxdqGc7kvdINSB6KTBmBAR/e49OF/BgRuFvWCDr8m8s0qiwK7nCe/08Iu8dHkNprTQBEzABEzABEzABEzABEzABExjJAgJrEL6LZt9Js/JK6ts62XhOhWbxB/X7Aa2j3Hm5I7odkVsEzq2lfB7uE7lH8vBa30zABEzABExgUAQsCDworLZTEzABExjKAroRkUcE+T9pFL/Yf/C361wH7xfch4A5KGOQEZsmqlPwX0kp/S0LZHs+cs0ax9PTd6nXP0e5biiPprXNBEzABEzABEzABEzABEzABExg5AqI6iqEhyRLv5v8/+3deZicVbXv8e/ab03pEMIUhhgEZFCZFGRWhARBnCIcoBGRSQgJqHjlnqMcRGlUPOh5vB6jGDqjRJQQlUEPKCJECcook4BIkEHAMIaQkO6ueod1U0VsKAIaknR3Db/82V2191qfveF53l77XbvY8cBrPsNX0+9etlnkuf2BQzDbE7ONcK+2fI5aV0eZSUACEpCABCTwzwRUBNb+kIAEJNA+Ao/hXGlZ+uMk6bmLRRv0rPzmb9/WIeMQs+hwzHdYcVq4He4I6nGzr2X5x7/NCVtV3w6uvhFciBbHR5pzhsP27bNNlKkEJCABCUhAAhKQgAQkIAEJDLFAatgdGJeEkPtVpfzMI4wa1fvaLZ/Lbw8ZHzVsPPD2Fc/xBcCGOAdNLwEJSEACEpDAEAuoCDzEC6DpJSABCQy8gD0B/kszuyjpy93BTqx85++03q2CR+PNObL25i8Mg5Z98/f1yJc42ZeyiaXJ/R+Y5aVQLp9qFv07+GYDv1aaQQISkIAEJCABCUhAAhKQgATaWKDX4NYM5mSWXYsXH2d9yisVf2f5esTlvYOHjwL7GYwBqm/9tsMh7jbeHkpdAhKQgAQk8MYEVAR+Y176tAQkIIEmErCFuF9tZrMTlt4OD/Uwcbe4LoHpvVuENPqIGR/D2blNi7/9JA4Pmadnp5OGXdT/w27vyGWVz3uw04ERTbQBFKoEJCABCUhAAhKQgAQkIAEJNIOAswTz3+PZnNS5nt7SUyyhvNJ9v9N8TOTxQWTeiYVdwKvPqEUgNEOailECEpCABCQggcEVUBF4cL01mwQkIIGBF3Cexvi1WXZh4sVbgR4mWn3xd2bP5iEOHzYLR+H2DvAOnRiuLU0G3IpnX0knla7qX6wZz4zIJSPPduezLXw38sDvTc0gAQlIQAISkIAEJCABCUhAAi8LmD2D8VvcLk49uokCz3M8Zcy8jqnbtw6Ux5uFw3DbccUzfF6UEpCABCQgAQlI4J8JqAis/SEBCUigdQSeBa41tx8kI3I38yIvrlT8ndwzJsrnPkCwo8F3welQUfNVG8BJwH8VIjs3nlC4qf+33+3dKsqHr2D2idbZMspEAhKQgAQkIAEJSEACEpCABAZfwP+O26/N7OIkyt3GurxIJzG8qvg7tbxD8HA4+EcMtmv37l2Dv06aUQISkIAEJNDcAioCN/f6KXoJSEACgC1afgfQPDy9MLXijcALKxV/v7tsdFTMH0zGMcCumA0D16nh190/Vgb/cWr58zjZHqh9rMtDfpN4tyzYl8E/pK0nAQlIQAISkIAEJCABCUhAAhJ4gwKP4NlVhl+SWOmu1+zc1eUFNu7dNeRyR+D+fiNsAT4MiN7gXPq4BCQgAQlIQAJtLuDwJ7NwtuWmxOPcvAtj3zY3UfoSkIAEmkXgBfDfYdEP0p6+PzB6+PN0WqUu+PNf3DQqlA4izY7DeBdQbfus4u+qrXCvOVMTz/83p9gTta/M81z0YHoQaXoWZnuv2jD6lAQkIAEJSEACEpCABCQgAQm0s4AZD+B2uaV+WZzk72MnehhrSZ3JDB9BUt478tC5vEX0/sBmYEVwFX/befModwlIQAISkMAaCLxUBHYVgdfAUF+VgAQkMNgCSzGfD1yYejKf9TueW6lt1GzfOOqrHIjb8cDuKv6u9hL1eLBvZ9bz/zhpZPWNa5jrhWhx5QhzO8Nhx9UeWV+UgAQkIAEJSEACEpCABCQggZYWMLgXs7nm/r9x7oUFPLZRL12vKv5OXjoqKgzbj+BH4uwNviFQAEJL4yg5CUhAAhKQgAQGXMDxP5mhIvCAS2sCCUhAAmsusAzs92AXpqFyPb3DnuEzVLBX3BlUfXjMFw4ghOPA9wTW0Zu/awz/vGPnZoXc+ZxgfbXRZnkpJPGxlvF5YOs1nkEDSEACEpCABCQgAQlIQAISkECrCCTmficW5gTL/apS4hFK9NFpaV2C03xM5PFBYB/Dvdq5a/iK4q+1CoTykIAEJCABCUhgaAXcuNtc7aCHdhU0uwQkIIF/KmC9Ztzo7rNT8vMo89RKxd/vLdkwKnaMJUuPx20vjHVV/F1L28pwd19QPTGVnlyc0z/qXB8Wno8nmft/YLbZWppNw0hAAhKQgAQkIAEJSEACEpBAUwpYjxm3ZO5zMs+uw4pPsP5PynR21hd/u33rQHm8WTgMtx3BdW1TU663gpaABCQgAQk0voDD3cv/vK03gRt/qRShBCTQhgJlc27xKFyYEl9HrrSQ4ynXvfn7fV8/ylX2h3DcirZR6604OdyGXAOacvWh/UZz+0oyKX9N/0wzfEQuSU53/P8AVXv9k4AEJCABCUhAAhKQgAQkIIH2EngB/AacOWkum8+S0tMsoUyXZXUMU8s7BA+Hg3/EYDtgGJBrLyplKwEJSEACEpDAYAo43GVBbwIPprnmkoAEJPCvBBKDWzNjdub5ayjwBI9SqXuA7PaRkZX3w+04sHcD62PkcdQ26l/prv7vY9yvNtKvJ5M6bvzHMKVpvlWcxWcCxwDF1R9e35SABCQgAQlIQAISkIAEJCCBJhJ4Bvd5GBenSeEmOh5ZzPFb1h/c7vICG/fuGnK5I3B/vxG2AK8Wf6MmylOhSkACEpCABCTQpAIvFYH1JnCTLp/CloAEWkwgM+d2g9khZFeXXyw+ttLp4cnPrRsVRr4HsuMw3xfCBpgXVPwdrJ1gZfDLUuc8JhXuqs3a5SG/Se9uWYi+DPahwYpE80hAAhKQgAQkIAEJSEACEpDAUAjYk5BdYx5+mIzI3UaeZXQSg3l/NDN8BEl578hDJ8b+wGZgRXAVf4diyTSnBCQgAQlIoE0F3LlL7aDbdPGVtgQk0DgCBnfi2Q9Dar+sjCo8wn2vah11vq+TC8m7Pfixy08a74fZRivaPuvN38Ffxj6cH6VJ9k0+XXqgNv08z+XuT97rwc8Cxg5+SJpRAhKQgAQkIAEJSEACEpCABAZWoL/4e2FiuduAHiZaXDfn5KWjosKw/Qh+5IormzZc8eweBjY2jS4BCUhAAhKQgARWFnC400ztoLU3JCABCQyJgMHdYD8Klruy4jzMQvpe1fa5AyvvE3k4dnmpcT9gExV/h2SpXj1pr8G0JOT/mwn2eO2X3Z6PPD0YsjMx9mqIKBWEBCQgAQlIQAISkIAEJCABCayhwCoUf6f5mMjjg8A+hvu7gOF6dl9Ddn1dAhKQgAQkIIE1FnipCJydbbkp8Tg378LYd41H1QASkIAEJPBPBQzuAbs4kP2iQuGvrE+ZTkv7vzTLSyTJXlHmx4KPA6sWf6v3zerN38bZW88Y9p0k7r2AT6/7XC2syQuKUenNh5rbGQ7vaJxQFYkEJCABCUhAAhKQgAQkIAEJvDGBVSj+dvvWgfJ4s3AYbjuCdwD5NzaPPi0BCUhAAhKQgAQGRkBF4IFx1agSkIAEXlPA4D7MLjH853Epv4ASfXXF38leZFiyx4ri7wFgm6n427CbyR1fYGbfSNfLX0yn9dYineWlKImPNufz7mzXsNErMAlIQAISkIAEJCABCUhAAhJ4DYFVLP5acqi5Hw5sDwwDcuKUgAQkIAEJSEACjSTgcIdFagfdSGuiWCQggRYUMPgLZj8x98viYfm/rFT87fY8SbJ7FNkxWHog2Jt0b1BTbITU8TvNo3PSSblf9Ec8w0eEOJlgln0ObExTZKIgJSABCUhAAhKQgAQkIAEJtLWAir9tvfxKXgISkIAEJNCCAu7cYagddAsurVKSgAQaQcBgAfjPLEkujen4M6PorXvzd65HLInfFaUca/hB/lLBsNr2OTRC/IphlQQSjBsss68lk/LXvqIQPDrEldMMOwljw1UaSR+SgAQkIAEJSEACEpCABCQggUEWUPF3kME1nQQkIAEJSEACgyTg7ncYrjuBB8lb00hAAu0j8LDB5QaXxEn+Xp75bR9dY5P+9N2N6fGuwTmGjIMN3oyp+NvE2yMG/7XlwrnJifkba3l0eSiMrrw9db4EVm0RFjVxfgpdAhKQgAQkIAEJSEACEpBAiwmo+NtiC6p0JCABCUhAAhJ4lYDD7WZqB62NIQEJSGAtCdgTmF9lZj9MQu5OHqOXLnu5+FudZWrlnQGOwfmAYVuAl/Tm71riH9phKjg/Sd3P45TiPbVQ5nqUeyHZ192/hDNuaMPT7BKQgAQkIAEJSEACEpCABCQAKv5qF0hAAhKQgAQk0B4CKgK3xzorSwlIYOAFnsW4xrCZSUfuFt5ED2NfVfyd6duHuPJxsPEGWwMq/g78ugz2DMvMmZ6kybf4VMdjtcm7PR+F9KOWZWc67DLYAWk+CUhAAhKQgAQkIAEJSEACEqgKqPirfSABCUhAAhKQQHsJOPzR0JvA7bXqylYCEliLArYEz67HmJHmK78nXmcxEy2um2C6bxPS5HDwww3etqL4q9bAa3EVGmoo98cc+1ZWyc/iNFtSi22yF0MpPsHcvwC2ZUPFq2AkIAEJSEACEpCABCQgAQm0tICKvy29vEpOAhKQgAQkIIHXFVARWJtDAhKQwOoJlM3sRsdnppbMY+Swp+kkBvP+4br9zYFsvJEdBb4zMEz3wq4edpN9K3O4y0I4J52Qu6I/9u8uG50rPZIIWwAAFpNJREFU5j7nbicB6zVZTgpXAhKQgAQkIAEJSEACEpBAkwmo+NtkC6ZwJSABCUhAAhJYywIqAq9lUA0nAQm0uIDh5vwxM2Zlnr+aAk9wPGXsFcXf833TKIo/QOBY3HYF7wByLS6j9OoFEszmGcm5ycnDflf7VZeH/KbslFmlC+wQgUlAAhKQgAQkIAEJSEACEpDAgAgsAr/WCNMTcjcDPSt17Or2rYMlh5r74cD2Kw5t67l9QJZDg0pAAhKQgAQkMIQCt0HWZbkp8bjllY0ujH2HMBhNLQEJSKBhBcy5B+yiQO4XlQ14mPso02VZf8DTfYMoTQ+A9CSwPYFq8TffsAkpsIEVMCo4l6We/y8m2V21ybo8l9s0GevmZwHvHdgANLoEJCABCUhAAhKQgAQkIIG2EliG+w0QTU+jvvlkwxep+NtW669kJSABCUhAAhJYWeA2gu4E1saQgAQk8LoCBg9gNtdC7tL4+aceYIvr++jsTPu/cL6vE0Xl92LRJ3HfF2N9FX+1oV4SsD7cf5DG6Tf5zLCHaz+a64VoUeUwM/tPh50kJQEJSEACEpCABCQgAQlIQAJrJJAY3OLOzDSX/oae0pOcRuVV1zXpzd81ItaXJSABCUhAAhJoSgHnNlARuCnXTkFLQAIDLvCIOVdYxJy4kr+HUfTSaS8XfycvKJIbs1cUhROAcWAbYxRwbMAj0wTNI+D+pAf+Jwt90zhp5KJa4N3eEaw8wTz8X2Dz5klGkUpAAhKQgAQkIAEJSEACEmgcAYO7cJsd5dMry6H4KI+eU6Gr6+WOXdN8TMjij5hxNM7OavvcOGunSCQgAQlIQAISGBSBW3G1gx4UaU0iAQk0i4AvxOwqC/nZiXEHj9FLlyV10X+/8q4oolr8fT8wBihWX/tslgwV56AKZA73mflX0/UKP/vHQYLS93q3iPPRv2N2HO4jBjUiTSYBCUhAAhKQgAQkIAEJSKCJBQzuB7vEPHdZbCxgIX111zXNXDoqyoYdSOqfBN99xXVNuvO3iddcoUtAAhKQgAQksFoCt2J6E3i15PQlCUig5QSeW97O+VojTE9s6S3wUA8Td4vrspxe3jGk4Wjwj5jzFqxW/A0tJ6GE1rKAJZjfYGZfTSbkr6sN3uUhv2m8a4afjdmH1/KEGk4CEpCABCQgAQlIQAISkEArCjxscLnBJXGy+F5Gjarv2DXDR0RpeT88OhH8PcBIXdfUittAOUlAAhKQgAQksEoCxi2gN4FXyUofkoAEWlTAbCkwH7MZadJ7A2Gd55lo9cXfqX3bhcw6gX+zELbDvQRELSqitAZGIAb7RRpyX2eC/bE2xTzPRQvSA/HsLGCfgZlWo0pAAhKQgAQkIAEJSEACEmh2gRUduzKbneRzK3fs6vY8oW+vKAsngo0DNgEKzZ614peABCQgAQlIQAJrJODcQqYi8BoZ6ssSkEDTClQMbnLCzDSJriN98GlO26YC5v0ZTfEtQ4gPMbMjcd9xxf1BKv427ZIPeeBl4IdplP8GJ9mDtWjmeiFaHB9pzhkO2w95hApAAhKQgAQkIAEJSEACEpBA4wgsgmrHLp+e0HPza3bsmlp5Z8g4HuMDBm/WdU2Ns3iKRAISkIAEJCCBoRawm5dXO7osNyUe5+ZdGPsOdUiaXwISkMBACxjcnsGszLOrKRYf43jK2CuKvzN8dJTEHwSOAXZZUfzV/UEDvTDtMf6zhn0vyfqmcMqIp2spd/vI4Mkks+yzYJu1B4OylIAEJCABCUhAAhKQgAQk8LoCy3C/AaLpadQ3n2z4opU6dp1ffnuI+Bhmhxi2DdQ6dum6Jm0qCUhAAhKQgAQk8LLAzeZ6E1gbQgISaBMBg3vBfxwyfl7ZsPBX7qNMl2X96Xf7RpFXDsTsk2C74z4cQ8XfNtkfg5Smu/OAReHr6choDp1WAbdiN29JiM8Ajl5x6GCQwtE0EpCABCQgAQlIQAISkIAEGkYgMbjFnZlpLv0NPaUnOY36jl3TercKqR1qhCMxdgB0XVPDLJ8CkYAEJCABCUigwQRUBG6wBVE4EpDAAAgYLFjezvmnZoWfxkv4C1vQR6el/VNN9nWjjnQ/Mj8R93cDI4H8AISiISVQFUgxbrI0+2pySunqGslcj3KLkj3c+DL4wWKSgAQkIAEJSEACEpCABCTQTgIGd+E2O8qnV5ZD8VEePadCV9crD21vFnn8QYxj1bGrnXaGcpWABCQgAQlIYLUFqn+DxtQOerUB9UUJSKDBBfxvmF1hmV2cpLk/MYreuuLvLC/R17dPZOGTGPuDjQIKDZ6UwmsNgRjslyn+dSYWbq6l1O35yMofsMy+6GZ7tEaaykICEpCABCQgAQlIQAISkMDrCxjcD3aJee6y2FjAQvrqOnZ939ePQuUAQjgJ973AOsB1aFubSgISkIAEJCABCfwrAecmtYP+V0j6vQQk0IQC/mS1wGbBZie9S25n0QY9dFnSn0iXB8bEu0UZJ5BxEGajwYuANWGyCrl5Bcrgc1I4j4nF+2tpTPZiVIqPNucLDts1b2qKXAISkIAEJCABCUhAAhKQwD8VeAzj8uD8KE4W38uoUfWHtrv/3pELo97tnp2Eh/eCb6iOXdpREpCABCQgAQlI4A0J3Kg3gd+Qlz4sAQk0toAtwrnOSGckvcWb6GAZEy2ui3laeefgHAP2IXO2BKrF39DYeSm6lhUwW2yeXZBQmMxEW1jL83u+YcgnnzY4FXzjls1diUlAAhKQgAQkIAEJSEAC7SfgLAG/1swvSMrLbnrtQ9vsFqXxiRgH4ozGKOA6tN1+m0UZS0ACEpCABCSwhgIqAq8hoL4uAQk0hsAy8PmEaEZKNJ+MRSsVf7vLbwuBI8k41LBtgZKKv42xeG0dheGe+cO4fzMLxR8y0Xpwt8LUyltT7IvAkTrt3tY7RMlLQAISkIAEJCABCUigZQQMbvUQpqRE15Dx1ErP7VPLO4SMYzAbb+jQdsssvBKRgAQkIAEJSGCoBG40Mt0JPFT6mlcCElhjgdicWzwwM62k15KVnuQ0KmDeP/JMf0uoJP9mgSNwtgcfBkRrPLMGkMDaE0hx/ohlX0knlq6sDTvXo9yi5N1u/iXgfWtvKo0kAQlIQAISkIAEJCABCUhgcAUM/gJ2cSC7tFIoLOB4yljdc/vmIckOMU+PxmxHvPbcro5dg7tMmk0CEpCABCQggdYT+IO5qQjceuuqjCTQ+gIGd5hxYSD7ZTlf/NtKD5HTfExI4w+bcTTwDqD6EJlrfRll2JQCToL5NZal5yandPy+lkO35yOvfNTM/tNh16bMS0FLQAISkIAEJCABCUhAAm0sYE+C/a/hFybDcndQoo9OS/tBvv38etHwEQeQ+USMPcE79NzexttFqUtAAhKQgAQksLYFVARe26IaTwISGFgBwx/AmGOZXRrbswtYuFkfXZb1zzrTR0VJ5SAy+ySwG9CBqfg7sKui0deSQAX84hTOY2Lx/tqYs7wUyvEEM/4D2HwtzaNhJCABCUhAAhKQgAQkIAEJDJyA0wt+PcG/nw4vzmc0SxlrSf+EXR7YNNkzCj4J9/eBjdI1OAO3HBpZAhKQgAQkIIG2FfiDudpBt+3qK3EJNJWA2eO4/8LMLkri5+9m1KjeuhPEs3149GL5vUR2Mth7gJF6iGyqFVawLwk8a/jkpFT4PsfZc9UflKb5VnEWnwl8YsVd1rKSgAQkIAEJSEACEpCABCTQkAIGd2YwI8tnV7FO8XE6rVIX6AXl7YOFo8EPMXgLUASsIZNRUBKQgAQkIAEJSKCZBYzfG2oH3cxLqNgl0AYC9jzGtWZMTXpzN7OIHrpecYK4KjC1snvkWbX4eyDYZkChDWCUYmsKuOP3LL8dqyudVLy0lmL1fuBn+/bxXO5LuB/YmmkrKwlIQAISkIAEJCABCUiguQX8YXN+amZz4vXzf+Y+ynVdu6pXNmXxR835BIGdcCuBR82ds6KXgAQkIAEJSEACDSxQKwLrTeAGXiGFJoE2FjAq5tzohKkp0bzqG5JMtLhOZGp5h1B9gITxRtgKvHqCOLSxmlJvDYEE/DeWha8lp+Rfvh/Y0kPNszP9pTuu9U8CEpCABCQgAQlIQAISkEADCNhzuP/aPJ2eFF68lREb9dR17brI14160gPwdBKEvXTvbwMsmUKQgAQkIAEJSKBNBOyG6stGlpsSj3PzruVv2+3bJpkrTQlIoIEFDO4y+EEo5K8sL+VvfIYKtvx/V//4N823Cmn5MLPQibG9ThA38GIqtNUVqOD8OM2y8zi19JfaILN9eOgtTzLsdLDRqzuwvicBCUhAAhKQgAQkIAEJSGAtCCQvHdz2KWlUuI6MRfUHt93ojveIjEm4vQ98E13ZtBbUNYQEJCABCUhAAhJYdYEbzNUOetW59EkJSGBgBYwHLfOfmCU/jem4n4X01bePenGTyAsfwO148F2BYUBuYIPS6BIYMoFnHPufLM1N4VR7vhpF8YK+bRMLXwaOAtQ6bciWRhNLQAISkIAEJCABCUigfQUM7sX9h8G4olIuPMxpVOAVB7fPL7895MPHcT/UYGvd+9u+e0WZS0ACEpCABCQwpAI3mKd6E3hIl0CTS0ACgC8Ev9JSn5146Q5G0VvXPuobz4yIRo7YH7OJYPuArQOeF50EWlzAHe62zM9JTyleVsu1ej/wc8m+HlG9H3hci+ev9CQgAQlIQAISkIAEJCCBhhLwxyG6PKTZj+Jli/7Esk166w5uT/E3hRCPNzgG2Bko6fBqQy2ggpGABCQgAQlIoJ0EzOabqR10Oy25cpVAowkswXweeHfqxT+wHcsYa0l/kF0e2DTZM/JsIoEDwDYGCo2WhOKRwAAKVO8HvsYsfC05Of+H2jzdno9Ceril6ZlutuMAzq2hJSABCUhAAhKQgAQkIAEJALYEY57BlKRvyY0s2qCHrlc8u09+bt2osM5Y4BTM9gY61LVLG0cCEpCABCQgAQkMsYAx30ztoId4FTS9BNpSIDW42WFqGpJreWLY03RZpU6i23cKnhyL+YeX3w+8pdpHteU+UdIvCVT/27go9ew8JpUW1H7SvWhkyEZ82oJ/FhglKAlIQAISkIAEJCABCUhAAgMhYHBHBt0Z6S+htLD+3l9gamX3yL167++BGJvq3t+BWAWNKQEJSEACEpCABFZDwJmvdtCr4aavSEACqy9gzj2YzQ7kflEp8AjHU8ZecXdQd9/WATsC7AiDt61oHxVWf0Z9UwItIfC049/KWNbNxA1eALdCN29NPT4Ho7MlMlQSEpCABCQgAQlIQAISkEADCdjjBpea+UXxi/l7+Bx9dc/u032bkCZHQXaEYdvq4HYDLZ1CkYAEJCABCUhAAi8JXG/oTWBtBglIYHAEHjLsZ+Y+N7b8fSykr+7uoPN90ygXfxg4DngnMEx3Bw3OwmiWZhCwzOEuC3ZOOiF3RS3i6v3Ai5Ox7pwFvl8zZKEYJSABCUhAAhKQgAQkIIGGFyjjXI+F76TlaD6LqG/9PN03iNLKwbhNwNhNz+4Nv54KUAISkIAEJCCB9hVQEbh9116ZS2CwBOwpzH9p2A+SaPHtPHZPL11jX773d7KvGxXTcVi1fRR74T4cIzdY0WkeCTSRQAJ2tTnnJpPyN9bi7vJCtFl8lMEZ/tKb8/onAQlIQAISkIAEJCABCUhgtQQM7gO7MLL08vJ6xUfofPW1TZU9I/zTOO/DbEO1fl4tZn1JAhKQgAQkIAEJDJbA9UbaZbkp8Tg378LYd7Bm1jwSkEDLC7wI9jssnZqG4g2kLK27O2iuRzyf7B3Vir8+DmwjPUC2/J5QgmssYOXqH2XSNPoGp9pDteGm+wa5tHK6Y58C1lvjKTSABCQgAQlIQAISkIAEJNBeAmbPgF9pbjOSJc/dwbJNeus6d03v2yakdtSKa5vU+rm9doeylYAEJCABCUigeQV+Z5naQTfv8ilyCTSigOEGt7ozLSX/a9bnyZVOD19QeUfO7HjwD7nZ5rgXAWvEdBSTBBpPwJ50/JtZsngan9r4RdytMKOyQ5qFLtwPa7x4FZEEJCABCUhAAhKQgAQk0KgCBjc7PjnNCr/hbSxirL3cuWuGj4iS9GA8O1Wtnxt1BRWXBCQgAQlIQAISeF0BFYG1OSQggbUnsKJ11I+CZVdUXnz6IT43pg8z75/h/L5tQi46ErIjDKueHi4BYe1FoJEk0BYC1fuB7zTLzklPLv28lnGX56LR6YF4dhawT1soKEkJSEACEpCABCQgAQlIYPUF3B8yC3NCyF1SyT3yACdsWe069PLz+/TKHlEWPoX7geDq3LX60vqmBCQgAQlIQAISGBoBs98uv3lT7aCHRl+zSqClBB417DKLchfHBe6lRB+dlvZn+N1lo0M+P96MY4CdgWFA1FICSkYCgyuQgF+VZnYupxRuqU091wvR4vg4nC8AWw9uOJpNAhKQgAQkIAEJSEACEmgSgaW4/cYC30/i3E2Morfu+X26bxHS5Cjwjxuo9XOTLKrClIAEJCABCUhAAisJGL811A5aO0MCElh9gWdxv9o8m5kUSrfyGNV7g15uHdW9aGRkw98HNhFnT6ADyK3+dPqmBCTwCoEyMDON8t/gJHu09vMpSzfORcUvOFT/mxsuLQlIQAISkIAEJCABCUhAAv8QMLgzg6lZnF5FvvR3JlrcrzPLS1ElPRjzz+C+hw5va99IQAISkIAEJCCBJhdQEbjJF1DhS2CoBJxezOeTMTWNK9dTXGdx3cPjPM/x12SfKPVTwfYH3wDID1W4mlcCrStgC939v7Ke/HROt97q/cD5qfEumdnZuI9v3byVmQQkIAEJSEACEpCABCSw6gL2BPjlIWJ2vCT/J5ZQpsuy/u9P912iLP0Unn4QTK2fVx1Wn5SABCQgAQlIQAINLGDzzJJzLDclHufmXRj7NnC0Ck0CEmgAAYPbM5iepdnVJMUnOI1K3b1BUyvvjJwTcf8gZm/CKOBYA4SuECTQigIZZrdhdk46IXdVLcHq/cCbph8yy77osHsrJq2cJCABCUhAAhKQgAQkIIFVEDAquM0nsu+kaXQ9C1lW171rSs+bQsh/DPwYg7cCRdDz+yrI6iMSkIAEJCABCUigGQTmmasddDMslGKUwJALGNwPNiek2WWVvsKClU4OX+DbhlC7N+gwy9gWqz08hiEPXAFIoNUFnASzn6fBv86Ewh9r6U72YijGJ5n7FzDbvNUJlJ8EJCABCUhAAhKQgAQkUC9gxp9xmx3l0svKI4oP02mV/k90eS43OjnAPTsdbO8VVzdFMpSABCQgAQlIQAISaCkBFYFbajmVjAQGRMAfx+0Kw36UdOTupkQfnZb2T1U9OWy5j5rxCbCdwIcBengckLXQoBJ4XYEyxtTU8t9kgj1e+9QMHx0l8VlY9c18CrKTgAQkIAEJSEACEpCABNpAwHkO4yoL+WnJYm5nGb11rZ+7yztF7qdi9hGwjXV1UxvsCaUoAQlIQAISkEB7CphdZxnnWPGCvm0TeBvB9Efi9twKyloCrysQ3B6Oy/kHWURPXduoWb4elcrmuTRbj2AlxzoI5EQpAQkMlYD3pBkP8mTxUbqWn/Lv8lDYpLJ9SvpWIp3LGKpV0bwSkIAEJCABCUhAAhIYTAHz7KkkSR8kd/9zTNwt7p97ytKN86E4xtN0hAcbDlYiqPXzYK6N5pKABCQgAQlIQAKDKpB5JZ9x7/8HeImI4hzDDLYAAAAASUVORK5CYII=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" y="0"/>
            <a:ext cx="9144188" cy="1923088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62947FD7-CC14-E934-D14F-1653E8C02778}"/>
              </a:ext>
            </a:extLst>
          </p:cNvPr>
          <p:cNvSpPr/>
          <p:nvPr/>
        </p:nvSpPr>
        <p:spPr>
          <a:xfrm>
            <a:off x="1773442" y="819626"/>
            <a:ext cx="1754379" cy="1752123"/>
          </a:xfrm>
          <a:custGeom>
            <a:avLst/>
            <a:gdLst>
              <a:gd name="T0" fmla="*/ 4263 w 11343"/>
              <a:gd name="T1" fmla="*/ 150 h 11330"/>
              <a:gd name="T2" fmla="*/ 2928 w 11343"/>
              <a:gd name="T3" fmla="*/ 1540 h 11330"/>
              <a:gd name="T4" fmla="*/ 2928 w 11343"/>
              <a:gd name="T5" fmla="*/ 2557 h 11330"/>
              <a:gd name="T6" fmla="*/ 5600 w 11343"/>
              <a:gd name="T7" fmla="*/ 2557 h 11330"/>
              <a:gd name="T8" fmla="*/ 5600 w 11343"/>
              <a:gd name="T9" fmla="*/ 2897 h 11330"/>
              <a:gd name="T10" fmla="*/ 1925 w 11343"/>
              <a:gd name="T11" fmla="*/ 2897 h 11330"/>
              <a:gd name="T12" fmla="*/ 255 w 11343"/>
              <a:gd name="T13" fmla="*/ 4253 h 11330"/>
              <a:gd name="T14" fmla="*/ 255 w 11343"/>
              <a:gd name="T15" fmla="*/ 6968 h 11330"/>
              <a:gd name="T16" fmla="*/ 1675 w 11343"/>
              <a:gd name="T17" fmla="*/ 8323 h 11330"/>
              <a:gd name="T18" fmla="*/ 2593 w 11343"/>
              <a:gd name="T19" fmla="*/ 8323 h 11330"/>
              <a:gd name="T20" fmla="*/ 2593 w 11343"/>
              <a:gd name="T21" fmla="*/ 7103 h 11330"/>
              <a:gd name="T22" fmla="*/ 4263 w 11343"/>
              <a:gd name="T23" fmla="*/ 5443 h 11330"/>
              <a:gd name="T24" fmla="*/ 6933 w 11343"/>
              <a:gd name="T25" fmla="*/ 5443 h 11330"/>
              <a:gd name="T26" fmla="*/ 8268 w 11343"/>
              <a:gd name="T27" fmla="*/ 4085 h 11330"/>
              <a:gd name="T28" fmla="*/ 8268 w 11343"/>
              <a:gd name="T29" fmla="*/ 1538 h 11330"/>
              <a:gd name="T30" fmla="*/ 6933 w 11343"/>
              <a:gd name="T31" fmla="*/ 148 h 11330"/>
              <a:gd name="T32" fmla="*/ 4263 w 11343"/>
              <a:gd name="T33" fmla="*/ 150 h 11330"/>
              <a:gd name="T34" fmla="*/ 4095 w 11343"/>
              <a:gd name="T35" fmla="*/ 860 h 11330"/>
              <a:gd name="T36" fmla="*/ 4598 w 11343"/>
              <a:gd name="T37" fmla="*/ 1370 h 11330"/>
              <a:gd name="T38" fmla="*/ 4095 w 11343"/>
              <a:gd name="T39" fmla="*/ 1877 h 11330"/>
              <a:gd name="T40" fmla="*/ 3593 w 11343"/>
              <a:gd name="T41" fmla="*/ 1370 h 11330"/>
              <a:gd name="T42" fmla="*/ 4095 w 11343"/>
              <a:gd name="T43" fmla="*/ 860 h 11330"/>
              <a:gd name="T44" fmla="*/ 8725 w 11343"/>
              <a:gd name="T45" fmla="*/ 2895 h 11330"/>
              <a:gd name="T46" fmla="*/ 8725 w 11343"/>
              <a:gd name="T47" fmla="*/ 4083 h 11330"/>
              <a:gd name="T48" fmla="*/ 7055 w 11343"/>
              <a:gd name="T49" fmla="*/ 5778 h 11330"/>
              <a:gd name="T50" fmla="*/ 4385 w 11343"/>
              <a:gd name="T51" fmla="*/ 5778 h 11330"/>
              <a:gd name="T52" fmla="*/ 3050 w 11343"/>
              <a:gd name="T53" fmla="*/ 7135 h 11330"/>
              <a:gd name="T54" fmla="*/ 3050 w 11343"/>
              <a:gd name="T55" fmla="*/ 9680 h 11330"/>
              <a:gd name="T56" fmla="*/ 4385 w 11343"/>
              <a:gd name="T57" fmla="*/ 11038 h 11330"/>
              <a:gd name="T58" fmla="*/ 7055 w 11343"/>
              <a:gd name="T59" fmla="*/ 11038 h 11330"/>
              <a:gd name="T60" fmla="*/ 8390 w 11343"/>
              <a:gd name="T61" fmla="*/ 9680 h 11330"/>
              <a:gd name="T62" fmla="*/ 8390 w 11343"/>
              <a:gd name="T63" fmla="*/ 8663 h 11330"/>
              <a:gd name="T64" fmla="*/ 5723 w 11343"/>
              <a:gd name="T65" fmla="*/ 8663 h 11330"/>
              <a:gd name="T66" fmla="*/ 5723 w 11343"/>
              <a:gd name="T67" fmla="*/ 8323 h 11330"/>
              <a:gd name="T68" fmla="*/ 9728 w 11343"/>
              <a:gd name="T69" fmla="*/ 8323 h 11330"/>
              <a:gd name="T70" fmla="*/ 11063 w 11343"/>
              <a:gd name="T71" fmla="*/ 6968 h 11330"/>
              <a:gd name="T72" fmla="*/ 11063 w 11343"/>
              <a:gd name="T73" fmla="*/ 4253 h 11330"/>
              <a:gd name="T74" fmla="*/ 9728 w 11343"/>
              <a:gd name="T75" fmla="*/ 2898 h 11330"/>
              <a:gd name="T76" fmla="*/ 8725 w 11343"/>
              <a:gd name="T77" fmla="*/ 2898 h 11330"/>
              <a:gd name="T78" fmla="*/ 8725 w 11343"/>
              <a:gd name="T79" fmla="*/ 2895 h 11330"/>
              <a:gd name="T80" fmla="*/ 7223 w 11343"/>
              <a:gd name="T81" fmla="*/ 9340 h 11330"/>
              <a:gd name="T82" fmla="*/ 7725 w 11343"/>
              <a:gd name="T83" fmla="*/ 9848 h 11330"/>
              <a:gd name="T84" fmla="*/ 7223 w 11343"/>
              <a:gd name="T85" fmla="*/ 10358 h 11330"/>
              <a:gd name="T86" fmla="*/ 6720 w 11343"/>
              <a:gd name="T87" fmla="*/ 9848 h 11330"/>
              <a:gd name="T88" fmla="*/ 7223 w 11343"/>
              <a:gd name="T89" fmla="*/ 9340 h 1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343" h="11330">
                <a:moveTo>
                  <a:pt x="4263" y="150"/>
                </a:moveTo>
                <a:cubicBezTo>
                  <a:pt x="3133" y="350"/>
                  <a:pt x="2928" y="767"/>
                  <a:pt x="2928" y="1540"/>
                </a:cubicBezTo>
                <a:lnTo>
                  <a:pt x="2928" y="2557"/>
                </a:lnTo>
                <a:lnTo>
                  <a:pt x="5600" y="2557"/>
                </a:lnTo>
                <a:lnTo>
                  <a:pt x="5600" y="2897"/>
                </a:lnTo>
                <a:lnTo>
                  <a:pt x="1925" y="2897"/>
                </a:lnTo>
                <a:cubicBezTo>
                  <a:pt x="1148" y="2897"/>
                  <a:pt x="468" y="3365"/>
                  <a:pt x="255" y="4253"/>
                </a:cubicBezTo>
                <a:cubicBezTo>
                  <a:pt x="10" y="5270"/>
                  <a:pt x="0" y="5905"/>
                  <a:pt x="255" y="6968"/>
                </a:cubicBezTo>
                <a:cubicBezTo>
                  <a:pt x="445" y="7758"/>
                  <a:pt x="898" y="8323"/>
                  <a:pt x="1675" y="8323"/>
                </a:cubicBezTo>
                <a:lnTo>
                  <a:pt x="2593" y="8323"/>
                </a:lnTo>
                <a:lnTo>
                  <a:pt x="2593" y="7103"/>
                </a:lnTo>
                <a:cubicBezTo>
                  <a:pt x="2593" y="6220"/>
                  <a:pt x="3355" y="5443"/>
                  <a:pt x="4263" y="5443"/>
                </a:cubicBezTo>
                <a:lnTo>
                  <a:pt x="6933" y="5443"/>
                </a:lnTo>
                <a:cubicBezTo>
                  <a:pt x="7675" y="5443"/>
                  <a:pt x="8268" y="4830"/>
                  <a:pt x="8268" y="4085"/>
                </a:cubicBezTo>
                <a:lnTo>
                  <a:pt x="8268" y="1538"/>
                </a:lnTo>
                <a:cubicBezTo>
                  <a:pt x="8268" y="813"/>
                  <a:pt x="7658" y="270"/>
                  <a:pt x="6933" y="148"/>
                </a:cubicBezTo>
                <a:cubicBezTo>
                  <a:pt x="6038" y="0"/>
                  <a:pt x="5065" y="8"/>
                  <a:pt x="4263" y="150"/>
                </a:cubicBezTo>
                <a:close/>
                <a:moveTo>
                  <a:pt x="4095" y="860"/>
                </a:moveTo>
                <a:cubicBezTo>
                  <a:pt x="4370" y="860"/>
                  <a:pt x="4598" y="1090"/>
                  <a:pt x="4598" y="1370"/>
                </a:cubicBezTo>
                <a:cubicBezTo>
                  <a:pt x="4598" y="1650"/>
                  <a:pt x="4373" y="1877"/>
                  <a:pt x="4095" y="1877"/>
                </a:cubicBezTo>
                <a:cubicBezTo>
                  <a:pt x="3818" y="1877"/>
                  <a:pt x="3593" y="1650"/>
                  <a:pt x="3593" y="1370"/>
                </a:cubicBezTo>
                <a:cubicBezTo>
                  <a:pt x="3595" y="1087"/>
                  <a:pt x="3818" y="860"/>
                  <a:pt x="4095" y="860"/>
                </a:cubicBezTo>
                <a:close/>
                <a:moveTo>
                  <a:pt x="8725" y="2895"/>
                </a:moveTo>
                <a:lnTo>
                  <a:pt x="8725" y="4083"/>
                </a:lnTo>
                <a:cubicBezTo>
                  <a:pt x="8725" y="5003"/>
                  <a:pt x="7945" y="5778"/>
                  <a:pt x="7055" y="5778"/>
                </a:cubicBezTo>
                <a:lnTo>
                  <a:pt x="4385" y="5778"/>
                </a:lnTo>
                <a:cubicBezTo>
                  <a:pt x="3655" y="5778"/>
                  <a:pt x="3050" y="6403"/>
                  <a:pt x="3050" y="7135"/>
                </a:cubicBezTo>
                <a:lnTo>
                  <a:pt x="3050" y="9680"/>
                </a:lnTo>
                <a:cubicBezTo>
                  <a:pt x="3050" y="10405"/>
                  <a:pt x="3680" y="10830"/>
                  <a:pt x="4385" y="11038"/>
                </a:cubicBezTo>
                <a:cubicBezTo>
                  <a:pt x="5230" y="11285"/>
                  <a:pt x="6043" y="11330"/>
                  <a:pt x="7055" y="11038"/>
                </a:cubicBezTo>
                <a:cubicBezTo>
                  <a:pt x="7728" y="10843"/>
                  <a:pt x="8390" y="10450"/>
                  <a:pt x="8390" y="9680"/>
                </a:cubicBezTo>
                <a:lnTo>
                  <a:pt x="8390" y="8663"/>
                </a:lnTo>
                <a:lnTo>
                  <a:pt x="5723" y="8663"/>
                </a:lnTo>
                <a:lnTo>
                  <a:pt x="5723" y="8323"/>
                </a:lnTo>
                <a:lnTo>
                  <a:pt x="9728" y="8323"/>
                </a:lnTo>
                <a:cubicBezTo>
                  <a:pt x="10505" y="8323"/>
                  <a:pt x="10793" y="7780"/>
                  <a:pt x="11063" y="6968"/>
                </a:cubicBezTo>
                <a:cubicBezTo>
                  <a:pt x="11343" y="6130"/>
                  <a:pt x="11330" y="5325"/>
                  <a:pt x="11063" y="4253"/>
                </a:cubicBezTo>
                <a:cubicBezTo>
                  <a:pt x="10870" y="3480"/>
                  <a:pt x="10505" y="2898"/>
                  <a:pt x="9728" y="2898"/>
                </a:cubicBezTo>
                <a:lnTo>
                  <a:pt x="8725" y="2898"/>
                </a:lnTo>
                <a:lnTo>
                  <a:pt x="8725" y="2895"/>
                </a:lnTo>
                <a:close/>
                <a:moveTo>
                  <a:pt x="7223" y="9340"/>
                </a:moveTo>
                <a:cubicBezTo>
                  <a:pt x="7500" y="9340"/>
                  <a:pt x="7725" y="9568"/>
                  <a:pt x="7725" y="9848"/>
                </a:cubicBezTo>
                <a:cubicBezTo>
                  <a:pt x="7725" y="10130"/>
                  <a:pt x="7500" y="10358"/>
                  <a:pt x="7223" y="10358"/>
                </a:cubicBezTo>
                <a:cubicBezTo>
                  <a:pt x="6948" y="10358"/>
                  <a:pt x="6720" y="10128"/>
                  <a:pt x="6720" y="9848"/>
                </a:cubicBezTo>
                <a:cubicBezTo>
                  <a:pt x="6723" y="9565"/>
                  <a:pt x="6948" y="9340"/>
                  <a:pt x="7223" y="93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CEE9654B-ADC0-11F2-3D30-6842D131F22F}"/>
              </a:ext>
            </a:extLst>
          </p:cNvPr>
          <p:cNvSpPr/>
          <p:nvPr/>
        </p:nvSpPr>
        <p:spPr>
          <a:xfrm>
            <a:off x="5990826" y="818498"/>
            <a:ext cx="1555983" cy="1754379"/>
          </a:xfrm>
          <a:custGeom>
            <a:avLst/>
            <a:gdLst>
              <a:gd name="connsiteX0" fmla="*/ 72606 w 539049"/>
              <a:gd name="connsiteY0" fmla="*/ 462631 h 607780"/>
              <a:gd name="connsiteX1" fmla="*/ 72606 w 539049"/>
              <a:gd name="connsiteY1" fmla="*/ 577437 h 607780"/>
              <a:gd name="connsiteX2" fmla="*/ 466443 w 539049"/>
              <a:gd name="connsiteY2" fmla="*/ 577437 h 607780"/>
              <a:gd name="connsiteX3" fmla="*/ 466443 w 539049"/>
              <a:gd name="connsiteY3" fmla="*/ 462631 h 607780"/>
              <a:gd name="connsiteX4" fmla="*/ 194116 w 539049"/>
              <a:gd name="connsiteY4" fmla="*/ 273653 h 607780"/>
              <a:gd name="connsiteX5" fmla="*/ 223763 w 539049"/>
              <a:gd name="connsiteY5" fmla="*/ 298256 h 607780"/>
              <a:gd name="connsiteX6" fmla="*/ 191118 w 539049"/>
              <a:gd name="connsiteY6" fmla="*/ 325519 h 607780"/>
              <a:gd name="connsiteX7" fmla="*/ 178460 w 539049"/>
              <a:gd name="connsiteY7" fmla="*/ 324605 h 607780"/>
              <a:gd name="connsiteX8" fmla="*/ 178460 w 539049"/>
              <a:gd name="connsiteY8" fmla="*/ 275149 h 607780"/>
              <a:gd name="connsiteX9" fmla="*/ 194116 w 539049"/>
              <a:gd name="connsiteY9" fmla="*/ 273653 h 607780"/>
              <a:gd name="connsiteX10" fmla="*/ 266277 w 539049"/>
              <a:gd name="connsiteY10" fmla="*/ 246321 h 607780"/>
              <a:gd name="connsiteX11" fmla="*/ 319316 w 539049"/>
              <a:gd name="connsiteY11" fmla="*/ 345165 h 607780"/>
              <a:gd name="connsiteX12" fmla="*/ 319316 w 539049"/>
              <a:gd name="connsiteY12" fmla="*/ 413833 h 607780"/>
              <a:gd name="connsiteX13" fmla="*/ 357118 w 539049"/>
              <a:gd name="connsiteY13" fmla="*/ 413833 h 607780"/>
              <a:gd name="connsiteX14" fmla="*/ 357118 w 539049"/>
              <a:gd name="connsiteY14" fmla="*/ 344002 h 607780"/>
              <a:gd name="connsiteX15" fmla="*/ 412405 w 539049"/>
              <a:gd name="connsiteY15" fmla="*/ 246321 h 607780"/>
              <a:gd name="connsiteX16" fmla="*/ 369857 w 539049"/>
              <a:gd name="connsiteY16" fmla="*/ 246321 h 607780"/>
              <a:gd name="connsiteX17" fmla="*/ 352871 w 539049"/>
              <a:gd name="connsiteY17" fmla="*/ 286557 h 607780"/>
              <a:gd name="connsiteX18" fmla="*/ 340215 w 539049"/>
              <a:gd name="connsiteY18" fmla="*/ 318646 h 607780"/>
              <a:gd name="connsiteX19" fmla="*/ 339716 w 539049"/>
              <a:gd name="connsiteY19" fmla="*/ 318646 h 607780"/>
              <a:gd name="connsiteX20" fmla="*/ 326810 w 539049"/>
              <a:gd name="connsiteY20" fmla="*/ 286557 h 607780"/>
              <a:gd name="connsiteX21" fmla="*/ 309574 w 539049"/>
              <a:gd name="connsiteY21" fmla="*/ 246321 h 607780"/>
              <a:gd name="connsiteX22" fmla="*/ 192089 w 539049"/>
              <a:gd name="connsiteY22" fmla="*/ 245074 h 607780"/>
              <a:gd name="connsiteX23" fmla="*/ 140882 w 539049"/>
              <a:gd name="connsiteY23" fmla="*/ 248566 h 607780"/>
              <a:gd name="connsiteX24" fmla="*/ 140882 w 539049"/>
              <a:gd name="connsiteY24" fmla="*/ 413750 h 607780"/>
              <a:gd name="connsiteX25" fmla="*/ 178434 w 539049"/>
              <a:gd name="connsiteY25" fmla="*/ 413750 h 607780"/>
              <a:gd name="connsiteX26" fmla="*/ 178434 w 539049"/>
              <a:gd name="connsiteY26" fmla="*/ 353894 h 607780"/>
              <a:gd name="connsiteX27" fmla="*/ 191340 w 539049"/>
              <a:gd name="connsiteY27" fmla="*/ 354642 h 607780"/>
              <a:gd name="connsiteX28" fmla="*/ 245878 w 539049"/>
              <a:gd name="connsiteY28" fmla="*/ 337018 h 607780"/>
              <a:gd name="connsiteX29" fmla="*/ 261281 w 539049"/>
              <a:gd name="connsiteY29" fmla="*/ 297281 h 607780"/>
              <a:gd name="connsiteX30" fmla="*/ 243380 w 539049"/>
              <a:gd name="connsiteY30" fmla="*/ 258458 h 607780"/>
              <a:gd name="connsiteX31" fmla="*/ 192089 w 539049"/>
              <a:gd name="connsiteY31" fmla="*/ 245074 h 607780"/>
              <a:gd name="connsiteX32" fmla="*/ 72606 w 539049"/>
              <a:gd name="connsiteY32" fmla="*/ 23859 h 607780"/>
              <a:gd name="connsiteX33" fmla="*/ 72606 w 539049"/>
              <a:gd name="connsiteY33" fmla="*/ 217391 h 607780"/>
              <a:gd name="connsiteX34" fmla="*/ 466443 w 539049"/>
              <a:gd name="connsiteY34" fmla="*/ 217391 h 607780"/>
              <a:gd name="connsiteX35" fmla="*/ 466443 w 539049"/>
              <a:gd name="connsiteY35" fmla="*/ 157702 h 607780"/>
              <a:gd name="connsiteX36" fmla="*/ 361031 w 539049"/>
              <a:gd name="connsiteY36" fmla="*/ 157702 h 607780"/>
              <a:gd name="connsiteX37" fmla="*/ 349125 w 539049"/>
              <a:gd name="connsiteY37" fmla="*/ 145814 h 607780"/>
              <a:gd name="connsiteX38" fmla="*/ 349125 w 539049"/>
              <a:gd name="connsiteY38" fmla="*/ 23859 h 607780"/>
              <a:gd name="connsiteX39" fmla="*/ 72606 w 539049"/>
              <a:gd name="connsiteY39" fmla="*/ 0 h 607780"/>
              <a:gd name="connsiteX40" fmla="*/ 361031 w 539049"/>
              <a:gd name="connsiteY40" fmla="*/ 0 h 607780"/>
              <a:gd name="connsiteX41" fmla="*/ 363779 w 539049"/>
              <a:gd name="connsiteY41" fmla="*/ 333 h 607780"/>
              <a:gd name="connsiteX42" fmla="*/ 364445 w 539049"/>
              <a:gd name="connsiteY42" fmla="*/ 582 h 607780"/>
              <a:gd name="connsiteX43" fmla="*/ 366776 w 539049"/>
              <a:gd name="connsiteY43" fmla="*/ 1580 h 607780"/>
              <a:gd name="connsiteX44" fmla="*/ 367526 w 539049"/>
              <a:gd name="connsiteY44" fmla="*/ 1995 h 607780"/>
              <a:gd name="connsiteX45" fmla="*/ 369940 w 539049"/>
              <a:gd name="connsiteY45" fmla="*/ 3991 h 607780"/>
              <a:gd name="connsiteX46" fmla="*/ 370024 w 539049"/>
              <a:gd name="connsiteY46" fmla="*/ 4074 h 607780"/>
              <a:gd name="connsiteX47" fmla="*/ 487426 w 539049"/>
              <a:gd name="connsiteY47" fmla="*/ 137917 h 607780"/>
              <a:gd name="connsiteX48" fmla="*/ 490256 w 539049"/>
              <a:gd name="connsiteY48" fmla="*/ 145648 h 607780"/>
              <a:gd name="connsiteX49" fmla="*/ 490340 w 539049"/>
              <a:gd name="connsiteY49" fmla="*/ 146978 h 607780"/>
              <a:gd name="connsiteX50" fmla="*/ 490340 w 539049"/>
              <a:gd name="connsiteY50" fmla="*/ 217391 h 607780"/>
              <a:gd name="connsiteX51" fmla="*/ 504994 w 539049"/>
              <a:gd name="connsiteY51" fmla="*/ 217391 h 607780"/>
              <a:gd name="connsiteX52" fmla="*/ 539049 w 539049"/>
              <a:gd name="connsiteY52" fmla="*/ 251475 h 607780"/>
              <a:gd name="connsiteX53" fmla="*/ 539049 w 539049"/>
              <a:gd name="connsiteY53" fmla="*/ 428547 h 607780"/>
              <a:gd name="connsiteX54" fmla="*/ 504994 w 539049"/>
              <a:gd name="connsiteY54" fmla="*/ 462631 h 607780"/>
              <a:gd name="connsiteX55" fmla="*/ 490340 w 539049"/>
              <a:gd name="connsiteY55" fmla="*/ 462631 h 607780"/>
              <a:gd name="connsiteX56" fmla="*/ 490340 w 539049"/>
              <a:gd name="connsiteY56" fmla="*/ 583921 h 607780"/>
              <a:gd name="connsiteX57" fmla="*/ 466443 w 539049"/>
              <a:gd name="connsiteY57" fmla="*/ 607780 h 607780"/>
              <a:gd name="connsiteX58" fmla="*/ 72606 w 539049"/>
              <a:gd name="connsiteY58" fmla="*/ 607780 h 607780"/>
              <a:gd name="connsiteX59" fmla="*/ 48709 w 539049"/>
              <a:gd name="connsiteY59" fmla="*/ 583921 h 607780"/>
              <a:gd name="connsiteX60" fmla="*/ 48709 w 539049"/>
              <a:gd name="connsiteY60" fmla="*/ 462631 h 607780"/>
              <a:gd name="connsiteX61" fmla="*/ 34138 w 539049"/>
              <a:gd name="connsiteY61" fmla="*/ 462631 h 607780"/>
              <a:gd name="connsiteX62" fmla="*/ 0 w 539049"/>
              <a:gd name="connsiteY62" fmla="*/ 428547 h 607780"/>
              <a:gd name="connsiteX63" fmla="*/ 0 w 539049"/>
              <a:gd name="connsiteY63" fmla="*/ 251475 h 607780"/>
              <a:gd name="connsiteX64" fmla="*/ 34138 w 539049"/>
              <a:gd name="connsiteY64" fmla="*/ 217391 h 607780"/>
              <a:gd name="connsiteX65" fmla="*/ 48709 w 539049"/>
              <a:gd name="connsiteY65" fmla="*/ 217391 h 607780"/>
              <a:gd name="connsiteX66" fmla="*/ 48709 w 539049"/>
              <a:gd name="connsiteY66" fmla="*/ 23859 h 607780"/>
              <a:gd name="connsiteX67" fmla="*/ 72606 w 539049"/>
              <a:gd name="connsiteY67" fmla="*/ 0 h 60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39049" h="607780">
                <a:moveTo>
                  <a:pt x="72606" y="462631"/>
                </a:moveTo>
                <a:lnTo>
                  <a:pt x="72606" y="577437"/>
                </a:lnTo>
                <a:lnTo>
                  <a:pt x="466443" y="577437"/>
                </a:lnTo>
                <a:lnTo>
                  <a:pt x="466443" y="462631"/>
                </a:lnTo>
                <a:close/>
                <a:moveTo>
                  <a:pt x="194116" y="273653"/>
                </a:moveTo>
                <a:cubicBezTo>
                  <a:pt x="213020" y="273653"/>
                  <a:pt x="223763" y="282796"/>
                  <a:pt x="223763" y="298256"/>
                </a:cubicBezTo>
                <a:cubicBezTo>
                  <a:pt x="223763" y="315379"/>
                  <a:pt x="211271" y="325519"/>
                  <a:pt x="191118" y="325519"/>
                </a:cubicBezTo>
                <a:cubicBezTo>
                  <a:pt x="185705" y="325519"/>
                  <a:pt x="181708" y="325353"/>
                  <a:pt x="178460" y="324605"/>
                </a:cubicBezTo>
                <a:lnTo>
                  <a:pt x="178460" y="275149"/>
                </a:lnTo>
                <a:cubicBezTo>
                  <a:pt x="181208" y="274401"/>
                  <a:pt x="186455" y="273653"/>
                  <a:pt x="194116" y="273653"/>
                </a:cubicBezTo>
                <a:close/>
                <a:moveTo>
                  <a:pt x="266277" y="246321"/>
                </a:moveTo>
                <a:lnTo>
                  <a:pt x="319316" y="345165"/>
                </a:lnTo>
                <a:lnTo>
                  <a:pt x="319316" y="413833"/>
                </a:lnTo>
                <a:lnTo>
                  <a:pt x="357118" y="413833"/>
                </a:lnTo>
                <a:lnTo>
                  <a:pt x="357118" y="344002"/>
                </a:lnTo>
                <a:lnTo>
                  <a:pt x="412405" y="246321"/>
                </a:lnTo>
                <a:lnTo>
                  <a:pt x="369857" y="246321"/>
                </a:lnTo>
                <a:lnTo>
                  <a:pt x="352871" y="286557"/>
                </a:lnTo>
                <a:cubicBezTo>
                  <a:pt x="347959" y="298528"/>
                  <a:pt x="343962" y="308172"/>
                  <a:pt x="340215" y="318646"/>
                </a:cubicBezTo>
                <a:lnTo>
                  <a:pt x="339716" y="318646"/>
                </a:lnTo>
                <a:cubicBezTo>
                  <a:pt x="335469" y="307673"/>
                  <a:pt x="331972" y="298778"/>
                  <a:pt x="326810" y="286557"/>
                </a:cubicBezTo>
                <a:lnTo>
                  <a:pt x="309574" y="246321"/>
                </a:lnTo>
                <a:close/>
                <a:moveTo>
                  <a:pt x="192089" y="245074"/>
                </a:moveTo>
                <a:cubicBezTo>
                  <a:pt x="168942" y="245074"/>
                  <a:pt x="152539" y="246571"/>
                  <a:pt x="140882" y="248566"/>
                </a:cubicBezTo>
                <a:lnTo>
                  <a:pt x="140882" y="413750"/>
                </a:lnTo>
                <a:lnTo>
                  <a:pt x="178434" y="413750"/>
                </a:lnTo>
                <a:lnTo>
                  <a:pt x="178434" y="353894"/>
                </a:lnTo>
                <a:cubicBezTo>
                  <a:pt x="181931" y="354393"/>
                  <a:pt x="186427" y="354642"/>
                  <a:pt x="191340" y="354642"/>
                </a:cubicBezTo>
                <a:cubicBezTo>
                  <a:pt x="213738" y="354642"/>
                  <a:pt x="232972" y="349156"/>
                  <a:pt x="245878" y="337018"/>
                </a:cubicBezTo>
                <a:cubicBezTo>
                  <a:pt x="255869" y="327541"/>
                  <a:pt x="261281" y="313658"/>
                  <a:pt x="261281" y="297281"/>
                </a:cubicBezTo>
                <a:cubicBezTo>
                  <a:pt x="261281" y="280821"/>
                  <a:pt x="254121" y="266938"/>
                  <a:pt x="243380" y="258458"/>
                </a:cubicBezTo>
                <a:cubicBezTo>
                  <a:pt x="232222" y="249563"/>
                  <a:pt x="215486" y="245074"/>
                  <a:pt x="192089" y="245074"/>
                </a:cubicBezTo>
                <a:close/>
                <a:moveTo>
                  <a:pt x="72606" y="23859"/>
                </a:moveTo>
                <a:lnTo>
                  <a:pt x="72606" y="217391"/>
                </a:lnTo>
                <a:lnTo>
                  <a:pt x="466443" y="217391"/>
                </a:lnTo>
                <a:lnTo>
                  <a:pt x="466443" y="157702"/>
                </a:lnTo>
                <a:lnTo>
                  <a:pt x="361031" y="157702"/>
                </a:lnTo>
                <a:cubicBezTo>
                  <a:pt x="354453" y="157702"/>
                  <a:pt x="349125" y="152382"/>
                  <a:pt x="349125" y="145814"/>
                </a:cubicBezTo>
                <a:lnTo>
                  <a:pt x="349125" y="23859"/>
                </a:lnTo>
                <a:close/>
                <a:moveTo>
                  <a:pt x="72606" y="0"/>
                </a:moveTo>
                <a:lnTo>
                  <a:pt x="361031" y="0"/>
                </a:lnTo>
                <a:cubicBezTo>
                  <a:pt x="361947" y="0"/>
                  <a:pt x="362863" y="167"/>
                  <a:pt x="363779" y="333"/>
                </a:cubicBezTo>
                <a:cubicBezTo>
                  <a:pt x="364029" y="416"/>
                  <a:pt x="364195" y="499"/>
                  <a:pt x="364445" y="582"/>
                </a:cubicBezTo>
                <a:cubicBezTo>
                  <a:pt x="365194" y="832"/>
                  <a:pt x="366027" y="1164"/>
                  <a:pt x="366776" y="1580"/>
                </a:cubicBezTo>
                <a:cubicBezTo>
                  <a:pt x="367026" y="1663"/>
                  <a:pt x="367276" y="1829"/>
                  <a:pt x="367526" y="1995"/>
                </a:cubicBezTo>
                <a:cubicBezTo>
                  <a:pt x="368442" y="2577"/>
                  <a:pt x="369191" y="3242"/>
                  <a:pt x="369940" y="3991"/>
                </a:cubicBezTo>
                <a:cubicBezTo>
                  <a:pt x="369940" y="3991"/>
                  <a:pt x="370024" y="4074"/>
                  <a:pt x="370024" y="4074"/>
                </a:cubicBezTo>
                <a:lnTo>
                  <a:pt x="487426" y="137917"/>
                </a:lnTo>
                <a:cubicBezTo>
                  <a:pt x="489341" y="140078"/>
                  <a:pt x="490173" y="142821"/>
                  <a:pt x="490256" y="145648"/>
                </a:cubicBezTo>
                <a:cubicBezTo>
                  <a:pt x="490256" y="146064"/>
                  <a:pt x="490340" y="146562"/>
                  <a:pt x="490340" y="146978"/>
                </a:cubicBezTo>
                <a:lnTo>
                  <a:pt x="490340" y="217391"/>
                </a:lnTo>
                <a:lnTo>
                  <a:pt x="504994" y="217391"/>
                </a:lnTo>
                <a:cubicBezTo>
                  <a:pt x="523812" y="217391"/>
                  <a:pt x="539049" y="232604"/>
                  <a:pt x="539049" y="251475"/>
                </a:cubicBezTo>
                <a:lnTo>
                  <a:pt x="539049" y="428547"/>
                </a:lnTo>
                <a:cubicBezTo>
                  <a:pt x="539049" y="447418"/>
                  <a:pt x="523812" y="462631"/>
                  <a:pt x="504994" y="462631"/>
                </a:cubicBezTo>
                <a:lnTo>
                  <a:pt x="490340" y="462631"/>
                </a:lnTo>
                <a:lnTo>
                  <a:pt x="490340" y="583921"/>
                </a:lnTo>
                <a:cubicBezTo>
                  <a:pt x="490340" y="597056"/>
                  <a:pt x="479599" y="607780"/>
                  <a:pt x="466443" y="607780"/>
                </a:cubicBezTo>
                <a:lnTo>
                  <a:pt x="72606" y="607780"/>
                </a:lnTo>
                <a:cubicBezTo>
                  <a:pt x="59450" y="607780"/>
                  <a:pt x="48709" y="597056"/>
                  <a:pt x="48709" y="583921"/>
                </a:cubicBezTo>
                <a:lnTo>
                  <a:pt x="48709" y="462631"/>
                </a:lnTo>
                <a:lnTo>
                  <a:pt x="34138" y="462631"/>
                </a:lnTo>
                <a:cubicBezTo>
                  <a:pt x="15321" y="462631"/>
                  <a:pt x="0" y="447418"/>
                  <a:pt x="0" y="428547"/>
                </a:cubicBezTo>
                <a:lnTo>
                  <a:pt x="0" y="251475"/>
                </a:lnTo>
                <a:cubicBezTo>
                  <a:pt x="0" y="232604"/>
                  <a:pt x="15321" y="217391"/>
                  <a:pt x="34138" y="217391"/>
                </a:cubicBezTo>
                <a:lnTo>
                  <a:pt x="48709" y="217391"/>
                </a:lnTo>
                <a:lnTo>
                  <a:pt x="48709" y="23859"/>
                </a:lnTo>
                <a:cubicBezTo>
                  <a:pt x="48709" y="10724"/>
                  <a:pt x="59450" y="0"/>
                  <a:pt x="72606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gradFill rotWithShape="1">
          <a:gsLst>
            <a:gs pos="0">
              <a:srgbClr val="000E1B">
                <a:alpha val="100000"/>
              </a:srgbClr>
            </a:gs>
            <a:gs pos="100000">
              <a:srgbClr val="002945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ata:image/png;base64,iVBORw0KGgoAAAANSUhEUgAAB4QAAAEPCAYAAACqf3mLAAAAAXNSR0IArs4c6QAAIABJREFUeF7s3QmUJdddJvjvuxFvy60qa5GqpJJLZcuyJBtjjAcYpg+D6e5jBg6zwFgsDbZsWSpJXtjaYGi6XYDhYAwYaMuqKknW2NgHsN0szZzm9DTTdh8YmOGw2AbLRrK1S6Wqyso98+V7EXH/o/+Nl1klWVJtWVW5fE8nT7wXL14sv4gsZbzv3vtnfqj7eothJ/SQgARWRaBqNT+Dt/K4r6z1odlry3zoFbCqsyor10okIAEJSEACEpCABCQgAQlIQAISkIAEzlqgQv+zuH30mH+wfVf36gJ8FcChs16RPiABCZy5AK1bAV/GttajuJH9037wPtua98tXWYyXA8hOu7wWkIAEJCCBMxLwv4OY3dW/CQE3GeyyM/qUFrrEAjTA+Pw74e8993Emy77YMi/03nO382L79WLLnvq5s1nHmZyGM1nfqWZnYrW83ecuW6+HwALBny6R/wX2s8Bdc5dloXXAgG8FrHkme61lJCABCUhAAhKQgAQkIAEJSEACEpCABFZPgAwPV4g/hVtbX/S1Nu6cf01stA6YxWtXbyta09oQOJPvA9fGnm60vaBxEsQXzfD3kfh7mM0BViDvncDY2AxuZPV8x9y5e3FP35qvMbPXEXgVaFeZYRiwsNGMdDwSkIAELpVARr45BcIW8F4CV1+qHdF2JbBhBMi+xepnYmzdhzs4hQMW8ivLX7CI/YDt2DDHqQORgAQkIAEJSEACEpCABCQgAQlIQALrRMCAz0XiLbi1+TnfZQ+Eq7x5H4HXrJND0G5KYC0KVAY8RLPPWwh/xyp+OWR8orDqKMbbT79gj+BPWrM5j2uqqnotzV5nhmsJu9KA3QDGAeRr8WC1TxKQgATWswBj9XoFwuv5DGrf16YAcW8Vql/E2zqP+g5mB3vfS/JXDHj52txh7ZUEJCABCUhAAhKQgAQkIAEJSEACEti4AgqEN+651ZFdZAGmMnlfBvg5IP4dq+qxkuFplL2juGx0+oV6AeNDs9vzZucVMdo3EvgmEC8hbJeBHgIPA1Bv4It8KrU5CUhgcwkoEN5c51tHe/EE/rKC3Yb9rX9Im7zH9mZV8TEA/4NqX1y8k6AtSUACEpCABCQgAQlIQAISkIAEJCABF1AgrOtAAucs0Bv0Av6iEZ8j8MUQ+VRRVUcR20/jXey90Jrb93T3FhVfZeBr6974vBLELljqCazSeud8SvRBCUhAAmcvoED47M30CQmcgQCnYNWbq22t/5yGRjlkjcyKX0fgj8Bs6xmsQItIQAISkIAEJCABCUhAAhKQgAQkIAEJrJKAAuFVgtRqNoWAmT1N8Msg/hHE37LiIyXjMXSaR9HBC/cC/sDTw43RbddE2NeRfK3BrvcewAR3AbZdQ0FvistHBykBCaxRAQXCa/TEaLfWvYAZ+LOxyO/GO3jCjyY73P8RGH4ewL51f3Q6AAlIQAISkIAEJCABCUhAAhKQgAQksI4EFAivo5OlXb34AuSCwb5Kw/0E/9HIfwgxPlWU1XEMt4/iLVx6oZ0avnv+8h5a18doryLwzQCuJrDTgF0ARjUU9MU/ndqiBCQggecTUCCs60ICF0qA+ERVxn+HO9oPpU0c7N0QyN8h8NoLtUmtVwISkIAEJCABCUhAAhKQgAQkIAEJSOBrBRQI66qQwLMFDPYEEe4n7H4L+Pu6F3B+DG0cf9FewAcstPbgpWXR/zoL4VUkvgFmV4HYCUshcEvWEpCABCSw9gQUCK+9c6I92iACBnw+Ejfh1ubn0iHdZ+28X77fYG8CoGGjN8h51mFIQAISkIAEJCABCUhAAhKQgAQksPYFFAiv/XOkPbywAgYcI/gAYF828MtE9eWQhaeKXjmBoc5xvAU9gPa8e/EJG2908fJYVq8k46sNdgONVxi5E2bbQeQXdu+1dglIQAISOF8BBcLnK6jPS+CFBMgFmP1YlTd+HzdzzhfL71p6A0L4TQOuE5wEJCABCUhAAhKQgAQkIAEJSEACEpDAxRFQIHxxnLWVtSTAOYM9SLMvEfiyEf8YIp8qQjwBtCYwjnncyOp59/iQNVrEvtKqG1L4m3oB40rAdgLcCZiGgl5Lp1r7IgEJSOAMBBQInwGSFpHAuQvwjyqrfgq3tR9M6zhkWzIUvwbgRgBj575efVICEpCABCQgAQlIQAISkIAEJCABCUjgTAUUCJ+plJZbxwKVAV/1GsAEvmTkF1j1nywtTCDrn8CR0WkcYPlCxzd8n+3qLZXXRXoAHF4F2MsJ22XgDsC2A2isYxvtugQkIIFNL6BAeNNfAgK4oALkJGDvqYYav48f5qxvKzvY+14Q7wd4zQXdtlYuAQlIQAISkIAEJCABCUhAAhKQgAQkkAQUCOtC2IgCBnuShn9k4BfNqi8x5A+Vlh9FsXAC+fAJ7Gfxgsf9SRtpTBfXRLMbjOF6Al8HsysB7EAdAg8BCBvRTcckAQlIYDMKKBDejGddx3xxBcz+UxXtJ3BH+5/Shj80uz3L278F4n8FMHxxd0Zbk4AEJCABCUhAAhKQgAQkIAEJSEACm0/gawLhQwuvrdD4CIGv33waOuJ1K2CYAvElGL5gAfczxq+G0HqqICYw98QJ/PieJfAF6gADaN9je4tY3WBmNxD2GpB7abZz0At4q1e8W7c22nEJSEACEnhRAQXCukAkcKEFiGkz/GxcXPhd/Pj4tG8uO1j+MBh/AcC+C715rV8CEpCABCQgAQlIQAISkIAEJCABCWx6AfKvK8ZbcEvrC27RuHvxW6qYH069IvWQwJoV4FJdBxhfMNg/0PBACF4HuDqGMD+Bx3cs4ADjC+7+R2173sW1huIGBtxgxuuN2E2LXgt4B8gmzLhmD187JgEJSEACqyagQHjVKLUiCbyYAP+vqow/hre3vpSWussuy0L5YcC+C0BHdhKQgAQkIAEJSEACEpCABCQgAQlIQAIXUMDw51Ww23Fr64u+lfyu4ttjiHcSvOECblWrlsDZCng8+wg9/I3eCzj7ImlPlkV1DGgdww7M4kZWL7jS/2St5pP9l1aWDXoBew9421MPAw0PgEdglp3tTml5CUhAAhJY/wIKhNf/OdQRrAcBw6wh/lyMSx/HHVunfJezw+X30eIvG/ByAGqJtx7Oo/ZRAhKQgAQkIAEJSEACEpCABCQggfUpYPgvVWU/utxYPz9YfGekfZDAdevzgLTXG0SgMOBhmn2JwP2G7H7CjpSMxxCax3ANTuD1LF/sWIfutSv6xdL1kc3ryerVAF9Gs8vTMNBm20ENA71BrhUdhgQkIIHzElAgfF58+rAEzkaAn6ksvgO3te5Pn7rPtoZ+/w4ivAOw3WezJi0rAQlIQAISkIAEJCABCUhAAhKQgAQkcDYC/I8Vq3fj1vYD/qnscO9/M+P7WTfU10MCF0tgycweIsL9KQDO+GXG4ukSYQLN5nH0cQL7WbzYzgzfbZf3WF5jpV1L2rWG8EqjXcHUCziFwEPqfHKxTqe2IwEJSGD9CCgQXj/nSnu67gU4R+DXy05+F97EY+lw7lq8Mgv5ewD+EGDb1v0h6gAkIAEJSEACEpCABCQgAQlIQAISkMBaFDB8smL8Wexvf9V3LzvY+0Ej30fgpWtxd7VPG0Zg3oCvkrif4P0W44NEOFIiTsCaE7gOk6fvAbxwRb9qvtyq8lqG8HJDeAXMdoH+XSL9+8QtfklvGDEdiAQkIAEJXBABBcIXhFUrlcALCjwGhp+rsuyPcDPn0lJ39q7P8vA+EG+A2bDsJCABCUhAAhKQgAQkIAEJSEACEpCABFZZgPhYVTXei9v5iK85O9h/C2jvBbh3lbek1W1ugRkAD4K43yr7EomvkOHpFACjOYEjmMaBFx8CunOXXVnk5StirF4REF5u5MthuBwWt4MpAB5VALy5LzIdvQQkIIFzEVAgfC5q+owEzkuAn6mivQdHG3+X/gA8YCG7ovcGWnifga8GLD+v1evDEpCABCQgAQlIQAISkIAEJCABCUhAAs8SMOBwRPVL2N95zN8Ih/q3E/gZAFeJSgLnLGA4AeIBwL5ksPsZ+RCz6mgaAnq+N4E9YzO4kdWLrb9zt+0pYnlDhA8BjWu9BrDBLmf0+r9hHLARBcDnfIb0QQlIQAISGAgoENalIIGLL7AIw71V1vhV3MIn0ubvtJGQFz9C4D0AXnLxd0lblIAEJCABCUhAAhKQgAQkIAEJSEACG1fAyN+KVfEB3D70pB9lOLj0E2T2k4BdsXGPWke22gIGHiXsn8Bwv4H3M9gjoYrHCjQmAExgHPOnDYA/YlcVZXlDNLue8ADY9pnxcgZsg3kP4DSCYFjtfdf6JCABCUhgcwsoEN7c519Hf8kE+LTF6peitT6BOziVduMjtjMU5c1EfCdA3YxcsnOjDUtAAhKQgAQkIAEJSEACEpCABCSw0QQM9qux2fwg3sKn/djCoeJnCXsXgMs32rHqeFZNoDDYY0R4gLAHI7Mv0YrHA8OxgtUEQnsCj2MBBxhfbIvtQ/aSgr1XmmU30OwVCHyJmV1GYAcAHwK6owB41c6ZViQBCUhAAi8goEBYl4YELpEAgc/D4nvKVuuzeAuX0m4cWtgd0NxPYD9guy7RrmmzEpCABCQgAQlIQAISkIAEJCABCUhgQwmY2S9E69+J20eP+YGFQ8UvEHY76lBODwnAwGOEfRVACoCN+CqreIxZNllYNQm0J3AruiDtxbjad3WvLoyvtCy7gYjXw7jHiJ2E7QRSDeA2AIpcAhKQgAQkcDEFFAhfTG1tSwLPFigA/mnF/vtgQ5/Dfhbp7bsX94QqewfJtz4zmPROoUlAAhKQgAQkIAEJSEACEpCABCQgAQmcn4CBPxOL7t14x9gJX1M4VPwqgZsB84BOj80nsGiwR2nhARIPGMsHwcaTIcYThcVJdFqTeBgzOMDyRWnue7jd7F9xdWXZKyzYdYx2A8grDLaT4A7AdoBoetq8+Yh1xBKQgAQksJYEFAivpbOhfdmMAvMw++OK9l7sb3sLxPrxoe7eLM8OAPheEGObEUbHLAEJSEACEpCABCQgAQlIQAISkIAEVkvADO+KbHwM+znj6wyH+odI/iDMRldrG1rP2hUw2FNkeADRHrTABxjjIwzheOnhb6wm0T0xiR/fs3S63r/4hI03FoprInCdmV1HwzUgLyewzcjtMO8FjMbaldCeSUACEpDAZhVQILxZz7yOey0JzMDCJypm78d+PrayY3fb9VksfwOw1wNoraUd1r5IQAISkIAEJCABCUhAAhKQgAQkIIF1JWDhB6pW9sfLZbuyg70/APndAJrr6ji0s2cgwBmDPezDPhN4IAXAZTxKhhNFszEJYhLDmMONrE63ss5ddmWRl6+IHv5GXOf1f1HX/91uwHaAWwDLT7cevS8BCUhAAhK41AIKhC/1GdD2JVALTBL4aBkav4Fb+MQKysH+6wJxD4GvF5QEJCABCUhAAhKQgAQkIAEJSEACEpDAOQgYesz4XeWT+WdxgBG/ba2sVfwpgG9XLddz8FxbH6kMeJzgA7BU9/cBIjxG2ETq/VsVkzj+6CQOvLJ/2t3+2uGfrwPtCu/5S0vh73bAhr2D+WnXpQUkIAEJSEACa0xAgfAaOyHanc0swGMM+HDZ7x3C20eeXpbIDxbfFmkfJvDKzayjY5eABCQgAQlIQAISkIAEJCABCUhAAuciYLAnssjvK25v/nX6/CHbnbH8A5h9y7msT5+5ZAIe/j5Fw8MIeIjGhwzxq7RwlLlNFhj0/n0cCyn4P93j9MM/71AP8tMh6n0JSEACElgvAgqE18uZ0n5uEgE+YbBfjtXi7+GOrVPLB61QeJOcfh2mBCQgAQlIQAISkIAEJCABCUhAAqsvYPjrKtotuKP1BV9588O9V5cZP0rgNau/Ma1xlQT6BjxJ8CGgepjMHjKv+4swwWDTRYzTYGsKRzCNAyzPZJsa/vlMlLSMBCQgAQlsVAEFwhv1zOq41q1Aqm1i4d9UQ9mf4k1cWD4QhcLr9pRqxyUgAQlIQAISkIAEJCABCUhAAhK4lALkH1ax+mnc1n7QdyM/WPzzyPjvCV5/KXdL214W4KL34qbZw2Dq9fswyUcZ4wnGbLrI4jSK/jQmRmfONPyFhn/W5SUBCUhAAhJ4loACYV0QEliDAgS+YAjvq8rsT/F2zisUXoMnSbskAQlIQAISkIAEJCABCUhAAhKQwHoRuLMKjV/BLXzCdzg72PtBA95H8qXr5QA20H7OGexxWngIsIeNeIgMj9OKSTKbKqrGNNqYxjDmcCOrMzruO4+NNPMteypm+wxxXwD3mcW9AC8jsM1rAMNMwz+fEaYWkoAEJCCBjSqgQHijnlkd17oXoOEfzexXqqL5J3gXZxUKr/tTqgOQgAQkIAEJSEACEpCABCQgAQlI4BIIGPhvIrqHsX9swjcfDvXfRdhPAbzyEuzOZtrktAGPEvaw1/uNGR5iaU+R4UTI4nQ/Nj34nUbzUwu48cYzC38/bOONgJdEVvsM3EdW+xBtD8htZraV5BYQW2EY9ex/M2HrWCUgAQlIQAIvJqBAWNeHBNawAIH7LeIDVWj8IfZzRqHwGj5Z2jUJSEACEpCABCQgAQlIQAISkIAE1qYA8ZZqpvEpvLsuzRUOFr9I2m0AvNeoHqsjcBzAo97rlwwPxcoeZhaP0LLJ0uv95tU0+p1pHMciDjCeySZH7rLLeqG7L3rP34h9BPeBtgvgOIGtBtsK41YQQ35az2SdWkYCEpCABCSwWQUUCG/WM6/jXjcCBL5sxG9U5eKnccfWqeUdV03hdXMKtaMSkIAEJCABCUhAAhKQgAQkIAEJXDqBSPK7yq35ny0PQRwO9w/S8ENA6kWqx9kJzBjwBGGPAXyM4GNm8TGE7ARhMyn8LcppNGemcevuLkg77eo/aVnnePeKImvsM9o+g+2jYR8YdsJsnAFbzINfD4CBNgCedp1aQAISkIAEJCCBZwkoENYFIYF1IEDggUj8VgyN38PbOLm8yx4KG+3XAXyDhsFZBydSuygBCUhAAhKQgAQkIAEJSEACEpDARRbgBA3/c3lb46+WN5wd7P0ByO8G0LzIO7OeNrdoxFMe+MLscZKPmtnjYDzGmE2zstmi2ZhBb24WjQdmsf91xRkd3H3Wbi329lTNbF+Mtg8e/gJXg8Hr/G4lbKsh9frdAtP5OSNTLSQBCUhAAhI4AwEFwmeApEUksCYEiK8Y8KFoS59Yrnnj+5UfLr7VDO8D7FsBtNbEvmonJCABCUhAAhKQgAQkIAEJSEACEpDAGhAw2Ocz8qbi1ubn0u7ca6NZWfwJgG9TT1MAhtJoT6fgF/YYgcei9/w1O0KL08yzmaKKsxhqzaDCLG5C74x6/br1IdvSjPNXVVnjaothXyC8B/BVQKjr/QLe49d/tqijwxr4ZdEuSEACEpDAhhZQILyhT68ObgMKPGTkXTHPP4q30muzpEfjYP91kfZvwfDPYTa8AY9bhyQBCUhAAhKQgAQkIAEJSEACEpCABM5egPbHVWy+G7fxQf9w81Dv60rwo6xHW9tsj+MGPEZ4j9/waPTnMT5JhEnSZovSZtFuzmDp+CyO7zzjWr/4pDXbU9hVhnKvVXGvMeyl2V7QLge41YDU83dQ79e/t8o2G7yOVwISkIAEJHCpBRQIX+ozoO1L4OwFHqHZvWXWvBu38OjKxw/2vz4j/jXA7wHMW1bqIQEJSEACEpCABCQgAQlIQAISkIAENrUAgQ+WefFruHn4KYfIDpffZxZ/hcA1Gxhm0gxPkfb489b59R6/Ic4C7RmMY365tvIZeXzUtjd6uCrGaq8x7g3EXgP2wLDNe/oStsUQxgbfTane7xmhaiEJSEACEpDAhRdQIHzhjbUFCVwAAXuCCB8t8/zDuJnphiY97u5dn0W+E8D3A+kPcT0kIAEJSEACEpCABCQgAQlIQAISkMCmFTDEd0Ys/g72b5txhHC4+Bma/SiAy9c5yrQBTxM4AtgRgkciYprCsmmimGeVnVudX4c5ZEOtDFdUZbnXgu21aHsJvgTkzlTrlxizeqhn/xlRr991fjVp9yUgAQlIYMMLKBDe8KdYB7hxBXiEZr9bVuVv4u1Dj68c551L14SctxC8CcBlG/f4dWQSkIAEJCABCUhAAhKQgAQkIAEJSOBFBbq0+L3l03/1Zzjw+tKXzA6X9wH2xnVScmvWgKM0HAGXQ9/sKa/vCyunmWVzpM0XoTGPPuYRMH/WPX5hHL4bl/VZ7I1V2Gu0erhn2BUAx40Ye6aX9RbYIPwlGjBQ150EJCABCUhAAutLQIHw+jpf2lsJPFfA6wh/usqq9+NtnUdX3jzUfUlA/iNEvAPgFWKTgAQkIAEJSEACEpCABCQgAQlIQAKbTcCAh7Ic31/c3Pyb5WPPDvX+M8B/4Z2F14YH583iMQYegffujR782hEzHkEWJ2mD0LeweaCaBzvzyDCP/SzOev9/28aazf6eKtpey4L39q3DX7PtIFPwa6kMGb3X79DaMTrrI9UHJCABCUhAAhJ4joACYV0SElj/AlMw/HEV4y/ijvZDK4dzaGF3QPZGIvwkgJes/8PUEUhAAhKQgAQkIAEJSEACEpCABCQggbMS+Exl9g7c1rrfP9W5c/GqfpZ/GsQ3ndVaznthLhp4zINepCGeWYe+5BEQJwire/qWNg8268B3zGv7ogBoZ7X5Q9YYwuKOIjZ2RcbdCPkus2o3watgtgsMWz309Vq/g+B3DEB+VtvQwhKQgAQkIAEJrDsBBcLr7pRphyXwfAKchcU/zXP7ud7b2l9ZWeJDs9uzrP09CPi3AF4qOwlIQAISkIAEJCABCUhAAhKQgAQksGkEDP9HZdXP4/bOI37M+eHiDdHsNwlct6oGhlmDTZA8DtgEyOOMPg3HjTaByqaY2RzLMF/Qe/rGeYRiHkdOzOO9V/fAVQt9dwO8DIYxwEaMGCFsBAjDQJrXATTc86qee61MAhKQgAQksE4EFAivkxOl3ZTAGQgsgvwveVn9dO+O9j+tLH+vjWb9/r+wwF8m8QrVeTkDSS0iAQlIQAISkIAEJCABCUhAAhKQwLoXMNjPx0bzTrzVg1ogHCx+gsRP1vVxz/BB9GGcqgNfHAc4AbPjBI9F2jFGOwGzBebZImGLqNAtEBdh/tNZRIlFvBP9ixP6eviroZ7P8MxqMQlIQAISkMCmElAgvKlOtw52Ewj0AX42C/HH+re0vrRyvL9trbxVfqvBfgnA6wA0NoGFDlECEpCABCQgAQlIQAISkIAEJCCBzSvQB/G2yhr/Afu56AzZ4f49MH6/9549hWXeYCcIHAPDUZgdI3k0+hR2DMgWaeVSmsIWCzQWYVgE5hcxPLKAh9DFAcZzYn7h4Z1fpKevQt9zstaHJCABCUhAAptcQIHwJr8AdPgbUqAC8BfB8K+LbY2/x4301wCMjQ93vzmG7AAYvm0wTNCGBNBBSUACEpCABCQgAQlIQAISkIAEJLC5BQx4LID/qjyS/+VyYBsO9380RNsDYMJCdhRWLcBsiRFdhGwhZHGh37dF5NUCekML2IWFk9+rnKPnfdbuLHW3l8Euj5btOqWmr0LfcyTVxyQgAQlIQAISOHsBBcJnb6ZPSGC9CPwlwZ8re/lf4l3srez0of5rM9h7AH4ngNH1cjDaTwlIQAISkIAEJCABCUhAAhKQgAQkMBCYN7MpEFMEp0BOAzZDQ5pGC9MkH6+K7L/iHTyxonaXXYm8SxSdBZRfWcQ7rzn7oZyfewo+aZ2hOYyXsb8jml1mxssMdhmQ7WSachuAEdCGzU6t6auevrqaJSABCUhAAhK4eAIKhC+etbYkgUsh8Dcwe181N/VnePeuhZM3QL1XZeSPgfxewMYvxY5pmxKQgAQkIAEJSEACEpDAGhEgLP2HwZTwoU/9p56XnvtwqGZfMyUjYjSEEGHRLC23/Jnl5Z/z2swQSJg1AOaET0Nel7bx58hhaIDIAHCNKGk3JCCBiyPgDdqnjZikYQrgCdCmnhX0BpuG2STNFsCsS/Z7tHypT+t5b190qx46w0voYemcavc+9zg/ZsOdue62spFvt8jthrjDwMtA7qRVl4PZDiCOABwyYCgAQ2Y2DIYhwIYBtPRv2cW5eLQVCUhAAhKQgAReWGA9BsIVwBJACdhgWj+3NI9Feo+o0r3qpnqk+2S/Yc4A85vpjP7ckIGhnm+WD26qB8ul5cOmYtpkB0vYF8zwgYoLf4L922ZWDv/w0rW5hdsM/GHAdm4yFh2uBCQgAQlIQAISkIAE1rKA3+v6vW3ff4z0kGPlNWB9pvfYh6GP4O/7a/N6mfU8ok9j+nw9L6b5kfU8Li9n5q993REhM1SV3yHWAbG/9tvs6M/zQWjst9/1awYzf3tleVSAZZZe+2f8zSw/+dznLb8O8Bg6gJXfs/ongiEP8P/iYF6WBVSVB8M5wAYCcvPQOMZGYJYDsQGGHNGDZH/uy6Ud9VC5DpeNfg/sn/dApg2igxiHjOwA6NCsA4YOYEPpfd0fr+XfC+3b+hXwL+gWAc4ZbI7em9eih72TMEySNhWjTTELU4hhmigXEbIufSjnYN2+h7wXIuhd9rzXRtuGbVVVbDfjdgsxTf27EnrwC14OYhRmHSM6wTBkKejlEAzDYAp89d3a+r0+tecSkIAEJCCBTSFwSiBs/47gHvjtHAeharp7Q2kng9c6bB380Kdp+VgCoUgBLQfz0vzBuvz58mtDyeebP/hcRLrJTcvXy6FEtBJWlWBWImQVvLVyhZimRCQswipLr23wfrr53ISP5ZtqKwOCN7SuApjRUAVEf12G1ADbXzOr388QUGUZQpEDjYAYU2hsHiAzy2A+P2TBYgZk2bMD5ZiCZ38fNL+Rz80D6FODadJv7vP0vi+X1jtYxrcFnjKPK6F12v7yjy/vYbYxfZb+GfP9DGE5/H72sn7Drz/Gl3/O0u9pAAAgAElEQVQDCHwpEh+K/aXfxzvGThkqqXt1yPM3M2I/YLs34W+MDlkCEpCABCQgAQlIQAIXTsDQBTFvsHkwzDGaj9ozD38dOIeIeZLzPi+immcM88jCHGLVR8j8vrhiZpVPUZURltfPc1S0wfzl5yVi3++UG4P50SrEdoV2unuuf/y/MVSYOR7R21lhFhVuQIUbUw/gtXkPfcACdv9tht43BuxCwBICCgTMTmcYDQHVWPAoG20Pkv39bgZjQKtdv06hcz9r+j1uZI4MOYqyYVkj94DZA2cLeQ6UDTDPEas2QtaxKg6B1glAB4YOyBQEped1eNyBseMBs/lzD5fT/DpoHvQIVEB04X67tOZLJ+BDLPu/a3Mw/zcMaQqzufTvmmGO4BwC5mK0eRrmQJuHZR7u1g1Wcix52FtUjS7i0hJitYR8uLtqPXqfz+Y+aze7/WtjsCtS6EtuA7mdZjtA+vchY+n32awT6qn/Pg+B8NDXf6f1+3zprjltWQISkIAEJCCBVRBIgTA+1N2b57zemHtr2XpoqDgIWgeh68r8U4NYWvS4djmYTeGsz/PP+M1o+qxFhFZEf7BcfUt28mdp8DxDhP/4LbFPvY1vExHDiNiJiP/2zH4dSENP6bHqAkYcSMNwBewG0UPAaGpDHvy2N91sl1MBi+Pe5tHPakiDd6WzuBCQDxOxG5B3iLjkAXPd0jtrE91eQNYiYj1tWt/be9fvhybNivoGPc0rAkKD6JfBfLoyf/n9Z4fcKcwOGa2kf7oOu5dD8HTTn3pHt7wluPnwPEQr1K3CW0Bsp/l+RGb+vJmmdavO9Bl/bvV7LV8PufxZq1uW+zBm62r4MvsqGe4u2/l9eBOPrVxG99oVoSy+PxC3meFlg2B91a8yrVACEpCABCQgAQlIQALrUsD7tzL1bKuDXdg8wXkwBR91uEvM06cW5qO/T8yjsnlkgwCkLAtkeZ/R+sjQZ2FFP7M+Kuuj2e6jRB/D6OMYCuxBHzeyWpdWG2GnD3wmx95vz7HojZpnGmhvybGw2EAz5Gi0cyz1Gs2cuXmPZf/mIkNuBRspaEbVMG8M7QFzrJoI7JjBw+OhkHoSxtSj0IeUHYTKQ0AaUnbIUuhkw/SpL5uWUY/ljXBJrcFj8O/WfGSAJYBLhugjDCyBXGBqsMI5eNgL/3fNw14PesNcNPNGLfPIsAhmPfroAhF9+r9lPo3WT/+uhVYPFfpoo/63bQH9VRm2+fkgD1iOPRhrobctFq1txnJb6t0L2+bjEcQQP41bhp7wjzYP2ysrFD9jZq8MhrqBx8kGHP77psB3DV6s2iUJSEACEpCABFZPoA6E9ZDARhQwIz6LDI+km/QM3akc2bj3h85QLOYIQxnKpRyhnaHq5c3A1BTByAxZkYONLD33m3wPl2OVG/MMsczhU1SNswuc6W3W2z7EkLcYt3Rz78/ZTsOUBbYHrU6bFzBofoywj5ewj2C89cjKF02HbEeG4rsJ3G7Aawat2TfiVaFjkoAEJCABCUhAAhKQwLJAF7AZA6cITAM2DXAKCFP056ymjT58qc36UKUMWd2zbRDo+rTwgDdv9lP4gcUCxVAfnQscgFyw8zdoKHwDiJ0gjiNgAQFTYBoQtfSRpSYDWtu8QFNA0ws1zQU0RuvXftc0vxgwNsTOPILZoLFw3qZ5A+HU4LflGdLJRsLeAxpWEK1iKV8swaEiNUlePF6i2lngzz9V4lM3rtNw3IhDHhIfaQDtBpA30Bz1oLkB9tKQ1k2ykYJlDHosp2Gu0TC/10xDY/McQmV0/OzQ0ASsWTd+9rPl2/HXqsl8wX6FVn/Ffu33QC7BYs/ApeUQl2ZeZ9dD3CUQ6X0Pd30eB8unkBdhKdIG81HX12XWQ6xH4SOtRFlVaUQ+oFgOdws2ekCvSOGuh7oe7vp/R575t+6Ajw1/AUcUeL6Ql3GbgeMAtwbYuMHGQY4gpqHkvaF/+m7FUPfq9ymNf1hWjV/H2/m4n5rsnvKHUMVfBPDS1T9VWqMEJCABCUhAAhJY+wLrLxD2kO/nkWEv6ha7/ekcQ1mOMuSdZsitZG4N5la1chT9zG+BNuWj8D+LrYJPm/VQYUveM3tpMaLtr4crLMxGDI9VyCciyh0VvA1nCxHjiGt6yLC1ckLPOnBueSydmwfM6DYsNurhyvy118Ly2lb1kGU+VHYDZNvS0GToBG+1OhiezIcvSq3FU2tWr3fFNFSZ0Xz4Mu+57EOVdYAwCJzTb8EpLV3taZB/VBXFR1ANfQHvot9IAocmt2QY+2dA9XaA3wZgeK1Qaz8kIAEJSEACEpCABCRwhgLe823OgCkA0zQPejkF2jSJKZhNRw+AzQNfH+o0dFOAkupTYqmg9RBjPXzp0HAdvtyUApmLP5yy3298Cg0cRxM210Ija7az0LSSTQv1D6pG0zyarcqmoWqB9JjWx9ryILFpPmKSvzb6PcHgvZiWo79OQeHgx4PJVMs3EqkyTxqHySs0cXA7UT/3//z2Yvm9tJwv/9z3ngmYU/hIwI8lLQ8iDF6nNTAiDkYZ81JQDD4kdgSiF4GqRy9j8KLFBTy4ivTxqwovWUWLZbRUtiq9TnWQ64rGBYKl5/TnPn5Z5q890C+XmGeLiOiysm6qTYqmR7Td9N/xZ3qCr6mRyc4hVC7LBrK8HjELaZjsDCizNM8qH+WqAWQNMDbNrxOiGdL1EU9eD+bXF/x6qK+b5XCZwccKO/na0DR/XQfZg3JS9XaZSkV5qSd/7eWjfD98emqJqfR8PfXKfHZtb/i9dKrBXdflHkzrmt2DoZH9uc8/pdZ3Wo6D9y2kGt/R12Ne27uql/XPM+sj+DWelyzLKv0OhNybZpTsmzfDqJ+HRtm3foXKSmStEnGpQj+WyIdKNFCmoeI7KDGNEpOfrXDg2y9soPt8/1j/hnWQY6TdwUhlxRaruNUCt8LieAp6ia30kBfYmnrPMwwa0w9C3rp2r4/g1kY9epu/79MX6OTCJUS7vYrTn8bbL/PhrBkO999P8GYA287w/ydaTAISkIAEJCABCWwogToQTjV5kGHhiRxb9uTozeQosxzZSNZpIrdyaRCyMoVXltVT7ylpzUbdg9KDLH/PbzA82Eo1Y1FPc69DG7227Ml59c1m/dpvHJaXtZgHMrf0Og6WWV4fvd6sr9NbFNctjBH95mHwPA0dXL+ufzZz72cD6EObWfoPVk9pBgS/wR689vf8dbo1N9jy/LSM15HyFqn+flXfnPs8/wkrrzl4PxorMA5u4tMNfIVw6o15qg9dpJvy9GODm3MUqKxghgLM6veqoiTywfLeYtwKWqtYKroltna8VX6BpXTzU2AYxYYLsP138gbkmPLfj6kGivEcrTpIRsk0VFnT+mmIsuWhylZ+Lz1kLr0Olv8O+e9MqhK9/LvQSDdQ0boh46Msbb4/P/Uw3r3La5kBfpM2XLw6I/4VwH0+ZJmHz+ZTcoh1SLw8fJnfvOshAQlIQAISkIAEJCCBiyHgAca0IZ5g6sWbQt4pmIe+Hu6GKYs2jWDT/rcuvWdcZkv0mpVmS/2GB74tL1jkdxFLuAFLeP0F7uX2SctwHB00F4bbRT4cmxyyisMWqmGzxhBiNYyMQ+aFktLf2/WUPoQwbbiuWxvqv+fTiEU+PSVQW5mHzJZDNrMsLAeBaZ4ntWlaB3F1WZ1TQrlnrc/vq9fiPbSH8X5vOwiLB0Hxyr2q1cFxWoYnA+XB88H9qt/E+r2tB3p1UOzhcWCBFCr7dBAmIzUO8NrPXZp1ow8Xnl5blwiLPgWyRUbrIniwXHTpr4N1e0OtRZToYg7dCzZE7vn+tvl1OZV6eGeYQIbWZIbRbf4Niw8EnCEsZkijZ3Xqeexl3i8+jaiVN4OVRX0d+Y9H7Swz5I36O5nlMk6VX0dVADN6qSdLpZ3KAOZ1UbJT3kt3q9VgfR4gD57b4DoGYgaGLESfZoNrN9ZBMsPy9xoxfZex/N2GXwtWGRlitTy//m4kgvVy/l79/Uflvz7+PUZEiIbKp75s5b8NMb3nz/2/kPk1lOp4P7u2dz0PeX6ytrcvk9f1vPv+njUrb7qB3pI3gqjST2qsHytUo1WKbbcO6nz7mANHnrle11TjhMGFd8gaaGK4s9gdrZqdEWMxamU1amiMANWokaMAR4A4GoyjhjgKhhFv8L7SwAB1GS4ztJlC3lSqyxu3+zI+spr/O3Ve/xYZ8Pks4tbiaONv3LF1j11TxuJuRPyzwfeQ5/ubpM9LQAISkIAEJCCBdSeQAuH8UPF6g/0AyMvrkHXwYx62PjdkpTfnPRnCDoJZ/4u6nu/v158Py0EtEVJ74FPXvbzeZ81bXsezQt2T2zoZ9q476HW6w37jXd9819NTfryes4fLy/Oe8zrdLHHQqnsQIHuL7/TDKt2Um8XoN+nLN+8pdEZkXaPrlJt9X2Zwk5/eGwTP5qG0V7v29acvc+rW4jFVPV4Jn6PPt1iCoW5pu9xa18Pp5Za3wVvgeuvbuu5NPQxcUaDZ6dFr4fR7aeikpeX6Xj30MYo+bvL1raPa1stB86NoYMwD5rkGMDqD/XSv+uFfEMwsvaSJMFoPX+ZDltVTGBrmtbCMnfTllYfDFodTPSxg2JZrXRmGEbxGlgfKvlwKlodToJy+6PLezeuqJfg6/RXWbktAAhKQgAQkIIF1ImCYNWKCwAmAE7B4guSEP4+wCSJMwsoFZtki68BuqbBGHfC2sYTuTA9Lc0uY3dNb1RDFe7Z+BCPtEuMR/S0WOJxCXQ9zA+u/df3vW/87mBgOZsO20oiS/jdv3XvSzIfszX1qrIcFDvS/s+vnSA2m03C+g9crPS7PKxRZJ2d/re2m36P6/VGZ7jGxHBjH9JpAGQfv+/Nn90weBMt+/5l6j4ZFIC4SXIzwOtT+Y4sMYQGx6iJkC4Sl+T4N/bjYi3EReWcBJRbXbKi8qmfslKHKPaj2vqILjwQMX008ejRg6HKuDFWehimH9132QZLr3w2PED3OxyzQH/M7TcP0NDC01e9KzQdJBiaApR2GURiOHgXGLjcswDDu7z0CzF1t2AXzMQTSOo/AcAMMn/oU8Mo3Gt7r8eQlGCVgVZ1PWVndKKCFAp0Ou0Ox0elEWxwxa44Yq1EYPcCtw1xkKdylB72GkUF96xZog57iaFoKeNkIWH7u/+4tD1U+6GV+8e//76mK6n14R+dRP/LscHkjLP4ygJddKFatVwISkIAEJCABCax1gRQIZ4fKNz+Tsx0gcPVa32HtnwReQGDQatxbhJ/SQrxuBT7o6VyH0XVvZ2+pm5araKyi31bWgXSaT18u9XAetPRNn0uB9qBFcDj5XgqbWQ8DRfTrkJn96MGzB80xFkjDQA2GgErz0vBPvTRkWUDdwjxYGrasX8QusrKL2aUuuju6OED/kmFtPZaD5SU0UNVB8cqP18Ly1+ivBMlWpSHq6nA5ZwOx8vo+Lx4ok8ODnhHpS7VB72S/pfdQ2VsUr6ehxdbW+dPeSEACEpCABCQggYsrsGDAJGDeu3cCKZ0JEww2EaOdIIPPm2csukCe/i4u0FhE0e0iL7vA6CKOPFMLczV7y3kgMjEz1kZ7vEI1bs3mVrM4DuO4mdepjOP0YUwtDWE6NOjd1kLwmq+WhtINqeHkKYHu8vPlYHcVerld3NOkra2ygN9vDoYYTg1w6/rIPlKWWWkpbD7ZkLkOnz3atHqI7PTe2YfKtMZSqNBfaqCPFur61hNHC4xd3set8HvXiz/8+SrDbtrVee/cHG3EhaF2mXUiw5BFdixLjU+GzBtuB298HYdS+anUUCV2YKETYN54pYM4GI45/XsVvVSVj/bndXjTv2uG9G9bmtYNWvxePvXorQPg9fDvmvf2N9xRNRu/h5s559dLONj7ZYK3gti+aa8fHbgEJCABCUhAApteoA6E7+rfZAHvVSC86a8HAZybQN0TejlUrkNo77E8CI99GO1TXtNDaFRfM2QZ003L4AsDGzz3IbdtCcFblvuQZVU3WuiCsQtwkUTXh8TzocrSEGYxS3WwUKEbQuz28lYXBbppWLzPootPpX269I8zCJStKlKIXA+JXTaR+5dv+aDHROVDSp0MlKOHxxg2D5HrL+yGvecywOUeGiMExwBsSW3I61EO9JCABCQgAQlIQAISOG8BLqV6vWYnGDzo9d69/pwTMVZ12BttNvWCzLNFbwCZwt5sqYvQXkx1W3eiixtX6e9UD0zaGGsVGI8R42ZlCngNcRypTuVK0LsVDB6i+N+GHQPaAda2VJ/S2jAfvtR/fChTNUQ878tEKzhXgXMIlethiuvGzd6geVD6ye9J0z0n65GzUq3l0KPFIqZ6td7AeTCqltez9cbOVRp965R6uFmfYVD71kfSwmBUrapfsmyWPiSy3+siolpq19O0Lz6dm45obi2xc/l+GdW6Kv3kowUc/tscC9+YI0cDQ16iaaHRQUj3rOYDRGetPDWMLnyErbJhWSP3KSzPDVU9EoCXdvIwNma5B7JpxAAvmRY9nPV5g6AWoQGLHZIdeJBrNgSvCe7vp6HkzddXT4ncPNQl8tRQJZVg8/efs5yXa/PG2+sh1D3X35h6GLv7g5VvK5/u/H/ekKhzt+3px+I+gP9j7aaHBCQgAQlIQAIS2JwCCoQ353nXUa8vgXo4bB+qbGXYsnq4Mp9HsIiDWljp9XL9q5WaWHWdLCD6jX8X5CIN3UimulhpHrx3crUEhm4V4p9j/E+exI03roTH7bu6V3ul76VeexYNzGJ/Gj7t0rUsf26gvDTfBLL6BpvtRtNvgsMpgbJXa8rQMrDltdqMHg7blgBsMXALzLaA2AKGMfPnwBb6fMCX85tyPSQgAQlIQAISkMBmFigMdtwHUiXwFGBHnulp9VT0qeUTDOUCOAh7S+ui1VxEf6GLLcOLWEB31f52vPf4aLs/sr3K29vNyh1mcbulkJfjATZuPgBsagQYh5brUdZBL9o+hVkn9fRNIXDq/aZGgpv5qt6Mx75cR3elEfOg4bKPnrUyapYHysuNmy1y0Lg5NWiuSzul0bN8pK1TGkX7572htAHL5aS8hFS0VJs3bXe5xu9gmspM+We8BFQa6etkw+rlfRkE2ycbVA/C7rQvwavMDkqTxZCee/Vf+FDSqfSZL5GmdYmzNMR0vRwCEWNAiAEW6tfwkmmnlEFbXnda/pkuFGm5Qe1iC148bVA32bye8snSa2SAmdfAXVlmsP267rGXV/PlDV4AebnOd/2Zev/q0m11XfB8JfRNz9M8PU4v8NEqVgdwe+cRXzQ7WH6PMf4agWtP/1EtIQEJSEACEpCABDaugALhjXtudWQSeK6AB7h1z2MPjVNI7CEzC7DukUwfuizwLwJxT3Fl4+/xXT5E2TPx6AentmJk63iIxXcS+O+RagKnG3DzMBmGecLmYggzMJujYRYMs0Q5xyrMMthsP2/OYmJiDt0dC6s63N/ZnufleknVTAudLS1UaCGi1Sz7bcvZMmPLW16n8DigBYtjRoyFyC0IHiDbFkTbCoQxBNtithwepyBZtZHP9nxoeQlIQAISkIAE1oqABzknjHiKEUdS6MtB6As7SoQZEPOhjPN92DzarTlMYx6zP9/DgQPei/H8HvdZe2h+cVvZzLdHhB0G7jDEHYDtCAzbLdoO0MYA79VraaSYYNYxeri7EvIuB72qu3t+Z0OflsDFFKjLP3nHzpVQOdXyref5NIXHHjCbv14OnQcZbwps/Xfeg2B/u36e4uJTXtdH9LXLLX+OVn/maz+XIuE0X4/1IOB9ud8Rlxofx7s46zscDvZ+ngy3A7ZzPRyA9lECEpCABCQgAQlcKAEFwhdKVuuVwLoV4AyAv4LFg9XM7H/FT+9MNXfwG4930Ln8uixgP4A3Atg2OESvhTUYdswD5Ngn2IuAh8l9DqaA9YDg8zyM9iDZQ+hFBMybf6loYR7B5llhAf6aNs+QzbLKZ7PYm1vKWrMYxyze6LW3LmLv5APWxFVooayDY/+v2e+3U3Cc42SA7K8zDKUAGdwSIrZYqHsbI/VCxpjBg2RsoaWhq71Xsnofr9vfE+24BCQgAQlIYN0KzBjoPX1Phr7Re/7GIwjZNP1vsNLmi0ZjDhnmsYh5HMfieTXoO2A59mFLa6G3o2K2w8gdCNhusdoJhu2E7YDZVi8BArJjhqEA+DDOdQ1M2NCg4Z3+dlq3l512XAISkMCFFzDggZDxreVY/v+mUgQfsZ1Zv/87IL+jHo5bDwlIQAISkIAEJLB5BepA+FD55mdKoB5QDeHNeyHoyCXwbAEu0eyfLODOqmx8GndwKr3vbW3vxctC2X8rybcCuPw85LzFdwGwD5gPf91ffm6s61oRqbZVL9W44nKg7EOKYQngPMn5aHEBCHWAzDAPqxZY2TyQzfsXmoGN+V65sAAMn/+Xmac7WO99/ASaGD8lQG6eDJC9B3LqfezhcVW1kXHEexiHNDx13GLmvZBDGs4aVvdGroeuTsGy10fWsIanOwd6XwISkIAEJCABF1gw2DHv4Zt6+lp4yod7tsCnUJVTtGzO/05KoW8f895AD+OYP+c6voeeGmpn4zurXnZZbMQdYL7dynInQlaHveA2II542IuIISM69JDXa/h6Xcx6lBUfwlk98HT9SkACEpDA+QjcV8XqF5aHi87vLr4jRvv3BG44n5XqsxKQgAQkIAEJSGAjCKiH8EY4izoGCVwgAQIPwuzecqh5H97EYyubuXPxqpA3fiDA3mrANXVto4v68N7Fdc/kFCrXYTJhRUwBM/pcft/D5RgLMPTB6OHyHI0zkTYDcIbEDBBmGMtZ5mEm9ONMz1ozyJ+plXzkmeD5gNfAukCPQ9ZIPY9HBgFyr9duGlvWOCU49trHHh4bOwgcM8QtAZmHxePwOnmB44hxmxHj9Bp68Np5avl8gc6YVisBCUhAAhJYawLTBjxJ2OOAPUFmj5vZU0CYoBV16GvZHNicT719n8A8DqQGeT7s6tk9Pvb0cHvh8p0ly90WuMuMu4ByN2G7YdwOhlGYDXvYGwAf0rkDw1AKgWE+lLMatp2duJaWgAQkIIGzE1iA4Y5qqPEf8CYu+EfDod7PEnzXeTZmP7u90NISkIAEJCABCUhgjQooEF6jJ0a7JYE1JPAYzX63zJqH8CQeXQlI75q7LLPW/4SAm0G8btCzYw3t9vPuin/56b2Pe6APaW09kEvmr4FeGt7a50efH3qgLcC8FnI1G+HB8SkBclXMEtlMZnFmabg1g5dgBq9necEADljAXjTRRwthoQ1mbfTZboTQRiw7RrbBvJ2m3tsYGA9m4+aBsQfHHhYT42a2jXVo7K8bqoV1wc6YViwBCUhAAhJYTYFnB7/Gxw18HIgT/vcIg80WFufQaM1i+ol5/PiepXMqsXGnjbQ7vcvKMttl5C5D3I1ou0nugtl2gKMARggMGzDizwEODwJf9e5dzTOudUlAAhKQwNkK/FXIGm8vnsDn/XuLoXsXruiVzXtBfAfMfBQKPSQgAQlIQAISkMCmFlAgvKlPvw5eAmcqwKOg/Z9VwGEsNj6Pd3mtYACHbEsee99igbcA/JfPVBoeO9M1rpPlKiAda/1D69GQ6iOn8HgQJKfhrBmWYHHeQ2NDqsM8gxBmaOUs/Ita2Eyo4mw/VjOoOjPYhYVzHpbxdHhe93gb2migjYA2ql4nBcdEHRjHqg6Qvcex1cGxB8YeIoMeIMdt/pwng2QN4Xg6c70vAQlIQAISWB2BMwt+e8UsMDKLd/loKWfZ2/deG22VuKzCoKdvVe4GuYs4JfQlhgmMGGwExpFU2xdoaUjn1TnJWosEJCABCay+wDOlCH61bDY/iLfwaV97dnfvf2HEBwx8+epvTWuUgAQkIAEJSEAC609AgfD6O2faYwlcKoEZ0P4fRDtYVa3P4O2cTztyn7VR9q/NIm8DeCPgvUc27aMY1DxO4THAJfPhrOk1mZdDZe+BTO+J3AU5S4uzMXAGZTVLhBnAZpiFOkBGY6bnQ1rnmMFNHkif5Re+pzsNB77YxLZdbTSabYS8DbbbTfbblgLjhg/t2LbowXEcM4vjwXsZ2ynBMTDuQ1cTti31QNYXxacT1/sSkIAEJCCBZYELG/zeaSOtVm9XZdlus7g7De+cQl8f3tm2gWEEsBHaIPRF8F6+3uNXjcB0jUpAAhKQwLoTMNgR0m6unmr93ziQykghHOx9gKCPaOb3qnpIQAISkIAEJCCBTS9QB8KHyjcb4gECV296EQFIQAIvJrBE4H4zfLiKjT/AHZyqFzbizt7LQuBbGHiz6vOc0UUU4fWNl4NiH74a6NmgN/LJHsjWQwhLiHERtFmCMxFhCtGmGGyStClamCxCNYXYnsQ45le957HXOs6Rehh7SIzFXqfZYuptbCXbsEGPY2DUwPEQPDTmDljcCWCnATsI2wn6vPRFsx4SkIAEJCCBzSJwYYPfT9h4c7Z/ZczClRZtjwVeyWh7QO4EbMvXDu8M7+2rkhGb5erTcUpAAhLYLALkH1f96qfwjvYDfsitw0vXlhbuBvCtAPLNwqDjlIAEJCABCUhAAi8moEBY14cEJHC2AkbgQYD3lHHpo7h99NjKCu5e3BOq8AOB4WYDrtGN19nSvujy1crQ1bAlAEsGdn1K721sWILPNyyA2RRRTUWEScKmYGGSLKZo2WTRbEyiiykcx+JKPejV2k0PjsfRwjw6WFwaajbaHUMxZOAQgCFDHAK5zYw7gsWdFjwg5k4Pjo3cQcADZB+SMqzWLmk9EpCABCQggYslYGZPk3wYwMMMfNgqexgIx3zUj5Uav+cy1PMnLRs+jp39Jq6MVX+P0fbAeCUDr6zr+oZRQxwjMDqo8et1fr0Rl2r6XqyTr+1IQAISkMAlFTCL746xde9yo/XscP8mGN4LdXy5pOdFG5eABCQgAQlIYG0JaMjotXU+tDcSWKLDm7QAACAASURBVEcC9hgZPlGG/BCewOMr4eJHbGdWFt8J49sA++8AdNbRQW2EXY0+VHUKh9MPu+ahMZDCY5B1eFzXO55i4GSMSL2NU6/jGCYD41S/WU4iDE2u+lDVv20t5BgCu0NgGGogDBnKIWSNjpkHx9UWi7YjhGyHme1E6mlsO43eyzgFxj7cl1p4b4QrVccgAQlIYP0KFAY8SfBhmD1C2sNmHgKH4zSbLmAzKItpDA1Pn9X/R++zdntpaVfZyK+0yNTjNwRcabArEG0c5KgBo3XwizHU08b6ZdSeS0ACEpCABM5fwIAvh8Bbyy35X6bRsg49NZTZjjtB/O8+Usb5b0FrkIAEJCABCUhAAhtDQIHwxjiPOgoJXCqBozD8xwo4jG2NL+DGulYPPm5j+Xzvm43ZLYC9YfCl5aXaR233+QXKusdx3csYiKnHMdNzD49tCQxdWJyDccrIScCHqMagx7FNBcsn+2FhCnF4Evvp9ZPP//EZy/EQOohIvYqb1k89jA1V3dM45sPGuN1D4oCww2g7YRgExoMAmWjB1Cvq/E+G1iABCUhAAgAWDHgihb+whw18mBYfY7ATjGG6qOI08tY0rsU0Xk//f+vpHx+3sVYPu6ui3GMZrzSz5WGeLwewBWZjZCrDMAqYh77+ZXZ2+hVrCQlIQAISkMCmFLinQuMXsZ+P+dE37ul/U1XhwwS+QaNPbcrrQQctAQlIQAISkMALCCgQ1qUhAQmcr8A0wD9H4MGqlf03vIkLaYXeE7TRf3kWeBuAHwCw/Xw3pM9fEgEPetMQ1R4Ue2AcB9N6ngfK0aczJCcj4iTACcYwwcwmAuNEP2tOoI8TqxIaH7CA3T4M5twQ0Bhq5e1OtMGw1OVgWOpBDeMADHoZ10HxM5Wud9JSL2N9sX5JLiVtVAISkMCaF/B6v48RfIjEw9GqR2j5EzSbZGbTRaMxje7MDHZsmU09kE73+KRlnePdK4pWY58V9lILdjWBqwDsADnmvX0DMGrRxrz372BUFZVNOJ2r3peABCQgAQmcFJgD7LYKzT/Cfi767HC4+AkCPwmzKwQlAQlIQAISkIAEJHBSQIGwrgYJSGA1BDwo/KIZPly1Gn+It3B6ZaWHll4WyJtoeBvAXauxMa1jTQr001DUXs8YWLQ6NF6Epd7Gi0BYROAkrToRYRNkfhyxPBGy1vFATPQyTGAYc2f0BfvpDv+T1sQChjC/OISQDTU56GHsw1KnXsbVVgu8LIC7DHE3yF1m2EVgN4CtGpL6dMB6XwISkMD6FzDwGGmPwId6hj0cvecv49O0bLLM8mn0ujNod6bxOBZWymK82GF/0prtmaUrywovNWb7zOylDLw6hb+GrQS2Wvp/TOr121J93/V/DekIJCABCUhgDQgQfx4i3lnsb3wBpMFLWBX9+wD+SwDNNbCH2gUJSEACEpCABCSwZgTqQPhQ+WZDPEDAv7TQQwISkMC5CEQCD0bw7tjIP4a38vjKSj5qV4Zu7/sDw9sMeLkCt3Ph3QifSbWNu4C33I5dAxdJLsKW59kcLE4SnIik12E8QQ+PrZooIicw1Dl+VrUYX4jMh6V+YGoY+fgwqt5Iw8KIBQ6bVSOIcashvyx4SOxhsWGXkbvojRnMtoOqX7wRrkQdgwQksLkEDHyatK8C+CrJhyzaI2A4xmjTZRanEZvTGMc03ugNm2in1Tn01FCL2/ZUyPZFs5cG0APgvSC3G20rLQW/WwHbor95TqupBSQgAQlIQALnLEDwQNnIP7z8/UN+cOk7I8MHCVx3zivVByUgAQlIQAISkMAGFVAP4Q16YnVYErh0AvYoQ/h4meWH8BY8sfLF6iHbkbH/BljwusLfNBgW8dLtpra8FgV8+E3vZexDfS1a6l2MRfo0+DwuIsYZBk6kXsYVJ+DTPEwE+NDU/Qk8NjKFA2dYw/H5BA58Jse2Vw+htW0Y5mFxNWKhOYw0zcfM4mUBtttDYu/xbma7U1gM2+HlqtYiqvZJAhKQwCYTmDLgYRq+QvJBI7/CaE8zt8kipnq/U3gMMzjA/hm53GujzQJXVaH3UkP4/9m7Eyi7qvNM2O+7zx2qNM9ontGABJjRYPCA5zhO7HQ66uSPbYJtKAwOSZz470zuVNIZF93EjY2kEmBi4jgd4l522k5+Ox6wgw3YYIwBoYFBICSVhtKApFJV3XvOfn/OrVIZ0FhCpaq69Z61WF5Y55y9v2cfFbfud/b3zQvCfEGzgDBB0HhCPclf5CWf3ef3pFB9kgUsYAELWOC1Cwj4aQj8zXRh4QFc1f07YGjp+guKTaBbVr12Yd/BAhawgAUsYIF6E3BCuN5W1PFYYFAIaDvIr2TC7RhffAIrer50vVOjC9XOS8VCE6B3ARgzKKbrSQwlgfwL/O5dxoodIg+x9u89CWOiHXmvx3yXca00NdqA7oRxVcUdGI/tvc9jX6O+Rwl2obHWg7jcNaqYhpEqcBSq2SgVCqNryeLYkyyulaGO04iQJ4unOFncV2yfbwELWOCkBA6JeJ7S0wSfjsBTZNzKLO5OC417UGnfi6x1L25aWAFOYufvXRpX7KrOiQzzRM1n1HwETs8rROTlnmvJX3EcyJGAnPw9qSXySRawgAUsYIH+EaD0N2lW/TRuHLU9H6G4qnJBDLgVwmWu7NQ/5r6rBSxgAQtYwAJDW8AJ4aG9fp69BQazwF5I//FSQmx1OqJwHz7E9tpk8/6uuyuLksDrAfwq4Dd3B/MiDsG55aU+Ow+XpSZ4KOa7jLuTxu0AD0LaRag1BraSoTUwtlazbDvGN5x6srhZAfPRiC6MQuwaVQocGRVG1XYWk6MFTkbUNPbsLEZPOWqQZ7m31RB8yjxlC1hgIARSAVsIPA3haTE+TTGvSrIrTeNeFEt7sA970f7Sz/tmxhNO8POaWOw4NC+yPE/K8n6/8yBOAzShu99vreRz3ld+RL7h6IT38wkWsIAFLGABC5wxAUFPBoSPpyh8H02s5gOHlq4/JHgTgPx3LB8WsIAFLGABC1jAAq8ScELYj4QFLNCPArXdm48raGVWKP5fXMN9vYO1dC4ISK6m4rWoJcl8WOCMCXSAtcTwQQEHmSeJoXaQBwDtpLQ9Ik8Wx9aA0Fqtptuxa9MONC87ufKirw5DItagEfHgKKg4qpT0JIuRjZKY9y+eDGgapakgpwthJqXZIMa7/OgZeyY8kAUsMMgEevv+5qWfpaeV9/8N2kWFPdWQ7UVs2IPxOIgVzNsNHP/4273jio0j50SEBaIWEloAaTrI7uQvOQ61vr/Kq0DwRLfzn1vAAhawgAUsMLACL/33+9NpoXgzPsJt+UxKq7qWZwk/A+EKV2ca2LXx6BawgAUsYAELDF6B7oRwS3q1EJsJzB28U/XMLGCBISoQCWyMirfHUvXv8eHRu3rjWKUZAdUVIeBaAWcDKAzRGD3tuhHgoVpyGHmymAcJHARxEOIB8HCyWK1UoTUgtlYbi63oxM7Db6WfEsM9asRBjELWOaoUw6gYwxgl2RigMElRM0nNgjhL1GwCsyCMBb1b7ZSsfZEFLDBYBY7d9zff/cvKXrSO3ndSPeJv06hSsTInQ7JAMV1IhAUInJGXfSYwPu/7CzB/4abByd/B+jh4XhawgAUsYIFjC4jcGIiPp2ML3zvcDii0dP4uwd8F8mofPixgAQtYwAIWsIAFjibghLCfCwtY4EwJPEfpC2ljaTWuxrbeXn4tmpQoeweovK/wpUCtR6sPCwwuAUJQrez0wfwfEQepfGdx7d+7dxaDrYrajiS2BobWaii2IsWuU04WN6uEmRiFKsaUChgTYzpGyMYiFiaLmkloNqBZImcRnAVolMuaDq7HxrOxgAWOKpAJeI7iOlJPvaa+v7eosTyqa1aKwgIhLgzAAqn283DSq5K/+WcLl332A2kBC1jAAhaoD4FVWZr+FW4c8UIeTnmlFqdJ+llQb4JQqo8QHYUFLGABC1jAAhY4/QIuGX36TX1HC1jgmAJsBfXlLBbXgHiyN1F2567RhXTcxaKuh/BuAGOMaIEhJCAw31mMg4ixXezZWQwdBMP+PFmsvAS10u0Au8tQo9oKjGg7pWTxrSqjjNHIusYUC2GMIscocAxiPEtkd6K4e0fxLAKze16ycAnUIfRAeaoWqDOBDgmbGPgkhXWKcQMLoTVFbAP60Pe3RcWGrGtWGpIFEVoQiIWS5oBhohDz0s+Hd/6OdPK3zp4gh2MBC1jAAhboERD0HJnckHUm38FN7Mr/79CS3UjE3wc001AWsIAFLGABC1jAAscWcELYT4cFLHBmBcg9EL5LoCVF4ftoqiXSgOa1JZy1cFESeD2AXwUw8cxOzKNZoF8EIvCyncV5z+K8BHXet1joSRZrG8GtTLglYWFLV+eurbhhct7TWH2a0V1qgDAaHV1juxPF2RglHCOFqXmCuLv0NGYrYBaFWfnL9H26v0+2gAUscDICwn4x7/uLdZTWKcFTjGF7GuJusNqGhSN34yqmx71Vs0Lj5I4Z1VKxt+yzgHlAmJSXfK4lf8nxkEa71/rJLIrPsYAFLGABC9SJAPG5LBT/DB/l83lEDZ/T/Go1vQ3QW/NWwnUSpcOwgAUsYAELWMAC/SLghHC/sPqmFrDACQTyJPBPobAyY/JVNPHF3vNbOheEkFzDqI8COMuSFqhjgTxZnPcsPvhSv6sDETpAcj+kAyB3Etoapa0M2BKydGs1jVswZfQ+rGDWJ5O8R/GLGFPbUZz07ChGHCtwWsh3EiPORl5ymrUk8Qx/kdInXZ9sAQsAbQCeArROCE+SfJaZdqbK2hDLbWj77otovur4CeCW/ZOKoWFhjFgscAGhBSAnQ3m/33znb+2fsU7++nGzgAUsYAELDF8BQVup5GNZ+YVv4pp5nblEsqZyLaQ/BphXRvJhAQtYwAIWsIAFLHAcASeE/XhYwAIDJZCR2BgV10SUv4Am5l8odx+3a2ZQ+uuEPpbvaATgcrcDtUoed6AEOkEeyJPDAg4w71PcnSzeTWpbFLeQ2hqybGu1pC1IR/S9V/HNGokxh8aUs2RMPFx6WnGcqOkBecnpPEnMWZDy/50KyW/cD9TT4HEtMIgERG6jtAEITwpxHRU3B4adVRTbcGjfbswYd+BEL6403nZoVrVYXBylJRSW1n7WUJMpTRSYJ3/HASgMorA9FQtYwAIWsIAFBl7gC1nI/huubdyUT6Xxc5pVSdOVkN7h6kcDvziegQUsYAELWMACg1+gOyHckl4txGYCcwf/lD1DC1igrgSITYz6+5Sl1Whia29stx88K6D0viBcJ+Fc71qsq1V3MKcqQFQgtIPYL/UkiqEDAPcSaI2KWxm4hQpb0pBuxdiGrVjBykkPJxErMRINGFPqrIxVgWNEjhY4QdBsSvMhzRc5j8Acf/Fy0rI+0QJDVUACnie0juQ61cpAcwsT7aqm2W7EhjbseqnSQTPzigdHP+5SQ+lQZV5WxBLFsIRBSxAxTcREEhMhTOrpdR6GKpLnbQELWMACFrBA/woI2EiET2Sl5Nu4ht27g1dXPvTSq+PNqLWV8GEBC1jAAhawgAUscCIB7xA+kZD/3AIW6H8BchukL2fC36FSfBw3sas26Mp945NCwxuBpAnSmwGM7P/JeAQLDEmBvIx0O9Czo7i2mxj5DuP9ILcrTxJHnXqf4nuUoB2j0YlxxQTjpM7xYpggcTaB+QDnCZrP7i9jGoakoCdtAQvkAhVBm4g88Yt1Etcxia1EaKsybUOhsQ3XoAs4To/zlRpfLFQXRoQlqu0A1kIQZxHId/9OBJQngIvmtoAFLGABC1jAAicrQPB/ppXKLfjNkdvya/JqI5VC8bOA3unfP05W0edZwAIWsIAFLDDcBZwQHu5PgOO3wOAR2AvyASB+LussfRM3cX9tann/033V5UnEDSDe31NGcvDM2jOxwGAWIFTrUywdOO19ipsVsBCjsK9zfLGQjFPgOCmOlzgrEPPzBLHE+STmg2iEXPp9MD8qntuwFegQ8CyltQxhrRA3MgvbU8Q2NJTaUMFuNLF6PJ0Rd2p6pdK5JJJLAsNikXMgTXlZAjgv/5wMW2EHbgELWMACFrDAaxX4IQM/mcbCg4c/lyQtlY8C+pR7B79WWl9vAQtYwAIWsMBwEnBCeDittmO1wGAXIDspPRWJ1bHS+U/4+JjdtSnniadZXWcX0nDtS19cfwjA5MEeiudngSEgcPw+xeBzAdyUINvU1Vl+vnfn/okCu1Oj0dkxrlRIxsUQxknZeCHMDMJ8/azc9HwAo90f/ESY/nMLnHaBdgmbCD3JgLWK2ECE1jSJu9BRasMe7EUz02OOeo9K5Z1dc9MSlijjEgYsgTBd5CRCE1HbAVyr5uHyz6d96XxDC1jAAhawwLAUOCDiUzEt3o0buDcXKK3pWpYJtwDMq4iVh6WKg7aABSxgAQtYwAKnIOCE8Cmg+RILWKDfBZ4heFcaCnfgWu7oHe0OzQnVygdINIGc6WRSv6+DBxiOAof7FAP7BOyj8CKoPUTYHPNSsgqbEmWbKqH0LJrQcdzSsYf97tZItGNcCZXxtSQxs3FSmIG8F3GeKO4uN50nicc6kTQcHzrH3H8CPCDoOUrragngDOvJuD1Nwi50VNqwZ9TxE8AtGltEdUGElghYQvBsgGcRcZKA7gQwUXIFgP5bQd/ZAhawgAUsMLwF9H8z4I8xvvQkVjBvk4OwpvoHlH4LwFnD28bRW8ACFrCABSxggb4JdCeEW9KrhdhMYG7fLvfZFrCABfpLgFvI+L/TqDWYUH728C9/uE1TQ1J9fyDy3cLL8xeE+2sGvq8FLNArkJeePoA8ScxakngfwH2QtihwExE3hVB6tppgE57HfjQzntCuRSNQOTSuVCx07yQmxyHG6YLm1ZLDyktNh3mAJrjc7Ak1fYIFegT4Yk8P4A2knpSwjqGnBPTJJIDv1shiZ/XsmOFcBp0rYSECpzBqkljb/ZuXfy6Y2wIWsIAFLGABC/S3gKDNZPLb2bjk61jBjny8wurq5Qq4GdKlAIr9PQff3wIWsIAFLGABC9STgHcI19NqOhYL1J/ALgD/RrElLW/5Ca6Z11kLcaXGJ8XsTYjZ9QDf2FOesv6id0QWGPwC7YD2CdxHYh/EfUDWSiSbpLgpRG6qsvgsdnx3D5qvOnYZ2sNx3qJGlDG2VKiMi3mp6RDGIYapCpxLKd9BPB9gniTOy8Y7KTX4nw/PsN8FuFdU3gP4KQrrBDxJhu1piLtPagfwrSqXR2JummXLFbPzGFgrAU1gioApPaXd3f+339fRA1jAAhawgAUscIQAsTorFP8SH+YLtT/7gsYk7dW/APCBnpfUjGYBC1jAAhawgAUs0AcBJ4T7gOVTLWCBARAQ9oO8H+SqrJp8BzfyYG0WLdtGAOPOTVD4GID3+RfCAVgbD2mBowt0AHqxliTOdxJT+0Bup/h8beeisk1p0vAsInagidUTIt6lBnRiTDnBuKjq+HwnsaizFGs7iRcBzP9ZDGiUy8ifUNMnDHkB7gb0LISNpDaIeLLWA1hxD7oqu09YAvoeJQ0vds6uRp4j8FyC54KYTmFyTwJ4vF+2GPIPiQOwgAUsYAELDHkBEY+GyN9LJxTuwwpW8oCS1V3vI/DnIs9xm5khv8QOwAIWsIAFLGCBARBwQngA0D2kBSzQRwGyk9B6CbdlWfH/4Aburd2hWQHTKosK5LUSPggg3zXowwIWGHwCXQD2s2c3MWq7ibGL1PPKuInks2nMNmFSecvhL3yOG8I9KuEgxpaFCVmWTlTMJiqEuVRYBGoxpMUvvTYyzWXkBt+D4Bn1VYC7ID0D1nYAb6ztAM4TwDHbg6S8G60vlW9v5nF33zfefmhmNSsujtQyAucDmC1gMqEpACf570lf18TnW8ACFrCABSzQzwIViv89rXS24KbRedUwNN52aFalUPw0pJ8D0djP4/v2FrCABSxgAQtYoC4FnBCuy2V1UBaoTwFCTwHh9jR2fh4fG72zN8pVHXMDwwdINAGc4V2C9bn+jqruBPLdwQcg7RN7dxPvJrg5ApvI8GyibFOlVHoO17C7XPzxjjs1GuqcUMySiSIniJquyIVEXCJwEYVF/vLoRIj+80Eg8KKAp1lL/Gp9ngAOGbdXC3EPVNmD1tEnTACPvO3g1K4kWRSZLCGxHNJCgWcRyJO/U0CUIXAQxOopWMACFrCABSxggaMI8FtB+oPq9uKjh198S1oqHwX0KYCzTWYBC1jAAhawgAUscGoCTgifmpuvsoAFBkxAmyn8Q8rSalyHF0CqNpWW9mkBxfcH4FoRyyCUBmyKHtgCFjhVgQzAwVpfYnIvhRcB7gX1goSng+LGNNEGjG3YesKdxLeqjEaMK2WViZFhghAnSZpPYjGYLIKQl5l2L+JTXSlfd3oEhFTUc0R4kop5D+CfMIQXUmRtqFR2Y8rofVjB/O/FsY8WTSqG6sIoLKG4VIpLQU4FMBHgZEAjXVbx9CyX72IBC1jAAhawQP8KCHqOwiczlv4NTTyUj1Za07UsE24B+GYA5f6dge9uAQtYwAIWsIAF6lfACeH6XVtHZoE6FuB2QP+SAWswvvhEb2JopcYnSfZmKLsegVdCyL8E92EBCwx5AR4AtFfAHoK7QW1n1DNisiFPElcrBzbiNycc6H1B5KjximjBGGRdE4shTFCIExXDTJEL8ySxpMUE5gNoGPJcDmBQC0jaTnIDgCeFuDYo2ZgybgdKbQDaTthb+y6NK6bVBTFqsZAngbEcgdMoTFStBLTG5G32BjWCJ2cBC1jAAhawgAWOIkDFT6fF8s34CLcd/uOwpvoHlH4LwFlGs4AFLGABC1jAAhY4dQEnhE/dzldawAIDKsC9EP6DyFanB/bdh09Oba9Np0UjUKyem6S4AcAvQhg3oNP04BawQH8IVPM+xIraQ3I3pD0gn5OwMZAb0phuxI5nt6F5WeW4g9/yQiNGzhxXir27iKeIYT6hxch3Etd2EWO8k2v9sYTD6p4HBD3TXQY6PCnFJwK4tVoutmEk2vAkDqGZ8Zgit7zQWBoxZV4WsFQxLCVxHqAZlPLy6BOB2n/nCsNK1MFawAIWsIAFLFCHAryXafWP00LjQ4dfkCvcXn2rov4SwIUAinUYtEOygAUsYAELWMACZ0zACeEzRu2BLGCB0y/AQ6QeE7Aya2//Kn5n/L7aGPcowd7K2QXwOoEf6CkLe/qH9x0tYIHBIyAcBLVH4G4CewC0MvBpZXFjiOnGqkZswI1oB3rKzB9t5s0KmIKxUNfEYjlMiDFMlOJsgGdTWEzWdmTmfctcqm7wrPxgnEkU8ByhdXkSWMCjRNicFgq7kB7YfTJ9gBtaOmanLCyN0lIC5wKcR2iKan2AOQGQvxAdjCvvOVnAAhawgAUscEoCRysVXV7deXbK5K8BvRvAiFO6sS+ygAUsYAELWMACFugVcELYD4MFLDDUBTISGyPQElX8BzQxL7nZfazqmBuSwgcYY15CejoEDvVgPX8LWOAkBYgKxH2C9nQniGs7iZ8T48YQkg0p043IGradsDxvXnUgdEwoIelOEDOepYiFJBe9bBdxXqLXP19Ocmnq8TQBO2tloKW8D/DafKc6Y9f2anHkLrQ/vRs3nd113Lg/d2ByoStZJBaWkFwqYqmkvAz0JORJYNZKmfsZq8eHxzFZwAIWsIAFLIAjSkXftakhdE3/PZIfd6loPyAWsIAFLGABC1jg9Ag4IXx6HH0XC1hg4AU2Ebw7RaEFTWztnU5L+7Sg4i8FKt8tfI7LTA38QnkGFhhAgQMA9gj42S5i9uwiBjdUDxY34pPsLj9/rKNZBUw7MK7M0oQsJnnJ3glCnEviHCgv5ctze3q4Onk3gAt9BoZuF9BdBlpcJ/KxEOO2qmIb0vY27Jlw8LhloG/bOapUGjs/Q08ZaMXzwDAdUHcCGBjlUuVnYBU9hAUsYAELWMACAy8gfJdZ+kcvLxWdrOz8RSXhT5h/vqZbYwz8InkGFrCABSxgAQvUg0B3QrglvVqIzQTm1kNQjsECFhiuAtxG6EsptQZnlzbgKqY1iVtenJCMaHgLiCaAV7rc1HB9Phy3BY4QyHsM7xOxmzHfRVzrSbwpEhsCuDEtFDagiu0n3EV8m0YhdE4qIpkSEaeIWEKG8wScR2ARgEbbD30BAc8TfLJWBlp6jOBzaRZ3Iau0Yc+ovWju+W/O0UK9556koe0X51STwlJRSymdB2AOicnq3gWc96p2H+Ch/5g4AgtYwAIWsIAF+iBwtFLRpVVanjH9K1Bv8+foPmD6VAtYwAIWsIAFLHACAe8Q9iNiAQvUmQB3A/FbDGF1OrbwQ6xgRy3AFo0oKD1fQR8D+AuQxtVZ4A7HAhY4PQL5LuLdAvLk8G4of9Eke0bCxhC4oaq2jWiafui4Q/2txpVHdk3JlEyR4gwxLCXi+QCWA8x7EJdOz1R9l/4V4CFBT5F4TOLjJJ8IiK1Vpm0oNLbhGnQdryf1yNsOTu0qJoujSkvIbBnARZKmMt8FLE5CQMmtDPp3BX13C1jAAhawgAUGt8ARpaJbNLaAyh8K4cM9lVMGdwCenQUsYAELWMACFhhCAk4ID6HF8lQtYIGTFjgI4mFAq7LO0tdxE/fXrrxHCXZVFhUKvE7kr0OafNJ39IkWsMBwFciTfj29iGsvnOQ9iTdIeCyAj1cPFTfiEz0vnhxNKC8xfdbBCaViaUrMwmSJcxW0vHuHKJdCOstl8AbRoyXsBrkO0OMAHiGzp1KwFcXyTozEAaxgdszZtuwZW8zKC2OhsKT2EoCwHNL0nhLQ+S7gkQDCIIrWU7GABSxgAQtYwAIDJ3C0UtFr0l+l4h8LWOL2GQO3NB7ZAhawgAUsYIH6FHBCuD7X1VFZwAJANU/aRGJVrHT+Ez4+ZncvyirNDSH9IBGvB5h/We/DAhawQB8EuFeI6VYYZAAAIABJREFUuwjuhLSNxLo8QZzlScTKC5tx09ldx7zZLWrEaEwsxuoUIU6KCItInAch30G6BKhVL3DSsA+r8VpPFfACobVEvhM4eSgobq6iuBMBO3EdOkDqqGPcq0L5OcxLuyrndO8C1+tAzKQwSbU+wBwLyGWgX+sC+XoLWMACFrCABepOQNBGCn+QsfR1NLFWfae4unJxJP8C0JsANNRd0A7IAhawgAUsYAELDLCAE8IDvAAe3gIW6HeBZwjelYbCHbiWO3pHa9G0ELt+OYRwrYCl+e+f/T4TD2ABC9SjQN6rfK+gnbUEMbCZ4FoQj6VK1wENrcftQXynRoNdk4vVODkqTBG5jEyWK8ZzSCx2z/P+eWRqX0Ii/LRWDhp8NCBuqSbVnUhH7Druen1eEwtd6WKBy6B4HojFFKYqLwPNMBGSy4H3z5L5rhawgAUsYAEL1ImAUPu9/OaIjs+jaUxbHtaoVZrSEbJmIP4aALd3qpO1dhgWsIAFLGABCwwuge6EcEt6tRCbCcwdXNPzbCxgAQucDgFuIeP/TqPWYEL52d6Sn3doQhIrVwGhCdIVTrycDmvfwwLDXYCd3T2IazuI20A8LeGJQD6RHupaj+kj245Zdlgi7sT4MjE5q6STFOIcAcsInJOXzSPCXEDeLXFqj9ghAesI/FSIjwdhbQpuBUs70Yp9aGae2D/yaFYoT+ual7KwTMqWE7gQ4EwAecuB/B+XgT619fBVFrCABSxgAQsMT4FOAqvTYvEz2Izn0MyYMyS3Vz6CiN8HMN/Vcobng+GoLWABC1jAAhbofwHvEO5/Y49gAQsMDoFdAP6NYkta3vITXDMvT9oAd28fWeiceL5ivAHkewGMHRzT9SwsYIE6EWgH1AaEnUDcTXKdEB4LiuuqKK7Hddh/zJLEzSphDiaUOiuTYhImClpE5cnhvLR0XNpT8t7VDY75oLAN0hMM/KmiHqH4TBqzHcjad2LPhIOHv4A84vKVGl9MqouisJzEcpFLKU1X3neenOiKEnXyN9NhWMACFrCABSwwAAL6p5Dwb6pZ8YnDVVkKd1bfqVSfeun39UsBuNrKAKyKh7SABSxgAQtYYHgIOCE8PNbZUVrAArmAaomX+0GuyqrJd3AjD9Zg7lGCFyuLChmbRPw6ar0ffVjAAhboF4EXBe2i8t3D3E5grUJcG1RaV1XrRjRNr/VQO+rRohFIOyYWi4WJtf7DwjlkOAfiEkhLQeTJyqRfZj1Ebqrukt0/JeJjivhJIJ+vMtuJUsNOXIMu4Oj9gBtWdcytgnnydxmJiyDOAjUZCJMAjfZOlSHyAHiaFrCABSxgAQsMZoFvkfzztLPwIG5iVz7R4qrKpTHhnyDqKhCNg3nynpsFLGABC1jAAhYY6gJOCA/1FfT8LWCBvgmQnYTWS7gty4r/Bzdwb+8Nbu+YF2K4mgjXAZrWtxv7bAtYwAJ9FogA9whqo7AbAc9RfFKK6xNgfaVcehbX1EpQH/34gsagAxOLqk6KiNMknkPgXIHLCZ4NaFh8qSZgPYFHJD5GZk9kgS+gUt2JwvrdaLq4elS8Fo0tptVFsYhljFwm5qW54wwxTEK+E9h95fv8MPsCC1jAAhawgAUscByBh4DwpxmSe9HE2guQ5dWdZ6fknwG1Sl2jrGcBC1jAAhawgAUs0L8CTgj3r6/vbgELDFIBQk8B4fY0dn4eHxu9s3ead2p6SKsrgnC9iIXDfbfdIF0+T8sC9SpQ6U0Qg7sBPUVwvZCtz4D1GF9+AStYOWrweaWD/Rhb6z/clU6Jic6h4nlgWA5wOaBxdbTLNf8ScS0QHhHjYyFmG1KGrchKOzAJ+4/Vo7mhRbOrzJYJWkbpIgCzCUwWOLlnF/Cw3l1dr3+pHJcFLGABC1jAAgMrIGgjiT/JqqWv9VbpatGkAiu/J/HDAPKX8XxYwAIWsIAFLGABC/SzgBPC/Qzs21vAAoNZQJsp/EPKuBrXNbzQ28ezRZMSZe9G0PXoTho0DOYoPDcLWKBuBQ71JIh313YQI6wX47pArk+z6jrsaNyBZqZHjf62naMQRk8qJsnkiDBP0Ln57mFI54KYCQ21/my1fsCPMfARxfgIEZ5Lk8J2lLETH8Sho/ZhvlOji2n17Jjv/pWWS7V+wNPZnQDOv3h0j7q6/avjwCxgAQtYwAIWGAwCAncAuDmi4/NoGtNWm9M9SsLe6nWB+G0JC/wS9mBYKc/BAhawgAUsYIHhIOCE8HBYZcdoAQscR4DbQX0li1gNFp9EE7vLi966e0yhOOZyhXgDwLe6hJUfIgtYYMAFhIMgdgvYTWk7Q3hcMT4RxLXVicX1WMGOo86xWSVMbp9QKhQnxxAmx6jzCZzfnSTmEgAjBjy2o0yg1g+Y+gmFn4jJYyGNm6ssbkfAzt6f1a+6rvH2QzOrsXhOFJaTugDAXAJT1L3zZIy/cByMK+05WcACFrCABSxQpwKdBFanxeJnsBnPoZkxjzNp6Xo/yD8A+DpIfkGvThffYVnAAhawgAUsMPgEnBAefGviGVnAAmdeYC/IbzNLV6UTGx7oTarcqjJGVM9JMnwc4C8BGn/mp+YRLWABCxxVIP9CbZ+AXRTaQGwIwBMC16axuva4u4f/VuPKjV2TM8UpYmGJgHNJLEe+gxiYOJBJ055+wA9J8VGGwrpM2RYUS9uxGXuPtRu6fIcWprFyvhDOo+IFAmf27gImS5DoZ8gCFrCABSxgAQtY4AwLEP8YMtxcDcUnDr/MV1hZfaMS/TcAV7oS1xleDw9nAQtYwAIWsMCwF3BCeNg/AgawgAV6BNpBPgTytiwk38BHeKD2/+eJhNtxdgFpk4QP9pQZNZoFLGCBQSbAQ4Dy3cNtpFqJk9w93KIRKGJisbM6JVKzFXA+iddBPB/ADADFfg60ux+w8BACHqX4dMpsK1TegVYcOLyT5BVzaF5bKk49e2kkXkfhPFHLCc4QOQWqvbhT6Oc5+/YWsIAFLGABC1jAAscV0FfIcHPaWfgxbmJXfmppVdfyLIQ/BfSul8pIjzSgBSxgAQtYwAIWsMCZFXBC+Mx6ezQLWGBwC1QJrI/AZ2N7x5fwibF7eqe7qmNuSMKHKFwPcNrgDsOzs4AFhrnAqe0eblYBZ2FCKVTOiiFMjRGvy8suU7hIwNzT13O3px8w9JDyJHAMz6dKW9HRsAOfQCdAHbF+d+4aXcjGnRuh1+W7gIGwiNA0gVMAjAYQhvmaO3wLWMACFrCABSwwOATIrzHi5rRc+BGuYWc+qcZVmlFJqn8I4dcAuPLW4Fgpz8ICFrCABSxggWEm0J0QbkmvFmIzu7/s82EBC1hgWAsQeArkmjTrvBsfG72zF+Mz7dNDufgrFD4BYPawRnLwFrDAEBJ41e7hiMclPJoFPIqu0qbDuzZeGZCIOzC+lGFKDOnUGLPziHC+hEtJLgTU0BeAw/2AJTxEYG3I+EI1KW4D0HasfsBo2T+poMYLIuMFBC4EmH9OPQtAngRuBOBS0H1ZBJ9rAQtYwAIWsIAF+l1A/84Q/iY9sP0BfGJWR224lv2TAso3EvxITwUav8jX7+vgASxgAQtYwAIWsMCRAt4h7KfCAhawwNEEiOcJ/X2apKvwkZF50qL7+LwmJp3V9xL4LaHWc7O/y6l6fSxgAQucToHu3cPEDoI7KD0q4pEs6seolJ45enIYwBc0Bi92TSmUkmkxaimJC2rJYWBpT3L2iDn29gNGfDgIG1NyKxpK29CIfVjB7GhBNa46NKPC5GIBFxI4V+QcQlMBTvbP29P5GPheFrCABSxgAQtY4LQL3Evwr9Pxhfuwgt3J4Ft3jwnlMdcD8VoizAXk1h6nnd03tIAFLGABC1jAAicn4ITwyTn5LAtYYFgKsJXAP6eKLdhe2ohmpjWGOzU6ybIroew3Qb4Jcv+jYfl4OGgL1IMAuU/SToKtgB4H8ZMM+iE6S08fMzl8t0aiq3NKIS1MV0ELpDx5y9cDWADpuVo/YOBhipvSJNuGpNyKF9B+1H7AABpWds6vFgqXUvFigUsIzRYxFaqVE/SXhvXwnDkGC1jAAhawgAXqWkDEjxnCn2ZZ8m005dVpXjqaFcL06o0QbiCw0J/r6voRcHAWsIAFLGABCwwBASeEh8AieYoWsMBACnA3oG8QXJWWCg8f7oGEW1XGiOo5SYaPA/wlQO6DNJDL5LEtYIHTIbBfxE4K20A8iYiHs6AHj5scvmtTAypTpxRDMj0qjGfUvlo/4GpD6zETynkz4tu1NFP1ckRcgsAFlGaJnAppjPsBn46l9D0sYAELWMACFrDAmREQ8Ayh/5YV9n8VH5l84PCoSUvlo4J+m+Ji0C/5nZnV8CgWsIAFLGABC1jg2AJOCPvpsIAFLHBigQMgHkTUbVlW+jZu5MHeS9Z0LiooXCfgQwDykqY+LGABC9SDwEEhLyuNrRA2gPhRRj1w3OTw8aJuXlsqTpl7bsbi5Qy4GMBcEDMgTHc/4Hp4XByDBSxgAQtYwALDU4Btgv4oovhPaOKLhw2S1ZVrFPDbVK29iNssDc+Hw1FbwAIWsIAFLDDIBLoTwi3p1UJsZv7lnA8LWMACFjiaQBeFJwV8JisXv4xruK/3pDs0J6TpB0l8DFCe3PBhAQtYoJ4EDglopfBNIP5b1tFxH35n/M9+Bp4g0vIdWpim1TeAfB8QLwA4I98kXE9AjsUCFrCABSxgAQsMOwEhFfn7MTl0Fz46ds/h+JPb0w8pxt95qf3SMieDh91T4YAtYAELWMACFhjEAt4hPIgXx1OzgAUGnYAIbIwBq2MsfgFNbOudYUv7tKDifyb1ewBnD7qZe0IWsIAFTkFA0EaSDyrGB4KS9WnIXkBr61Y0z+s86dvd8uKEUmPD9IxYJOIyglcAOB9w//WTNvSJFrCABSxgAQtYYFAJsFPEn0UVbn/578XJqq5fV+AnSC6H5BcAB9WaeTIWsIAFLGABCwx3ASeEh/sT4PgtYIG+CxCbCP5dWiyswTXc3nuDOzQhSavvRcCnICzs+419hQUsYIGBF5DwLIEfCngggE/WksAqb0ETOgDq1TNsaOmYXQ3FS6E4JgiPVtt3rMMnZnUcEUmLioiYUgzVmZlwAYHLSVym7go1/sJw4JfeM7CABSxgAQtYwAInFhD2KvAvY7lwF67m7sMXJLen70MWfx/Ehf5sd2JGn2EBC1jAAhawgAXOtIATwmda3ONZwAJ1IsCtpP4pjXE1JpSfxQpmtcBu06ik2PVWKPxXoNYn00mOOllxh2GBehYQtJkMP1LEA4F4IkXcjLS0BTegHTwyCTyipX1aF8uXMGZXilhOcI6Y/7zjDkjrEPGDrBi/j6z8PJpYPcLuzl2jyx2jp2VFzYgIbyDCFSBeD2k8ANaztWOzgAUsYAELWMACQ1VA0FaAfx2T4hfxUfaWiS7cUX2bMv0RgMsBNAzV+DxvC1jAAhawgAUsUM8CTgjX8+o6NgtYoH8FyF2A/jUTVqOr+ChuYldtwHtUKu6tXhDBTwJ6F4BR/TsR390CFrBA3wUEbiHx43wnMGP2eBb4PFTaglYcQDPjEXf83IHJhUrxIoTkCime/1KlhLkCZwIaCyC87Py85/BWki9Q+omk+7Kk9CDGoq335ZmX3/zWA5OLDeUZEVom8TIClwE8B9CIvkflKyxgAQtYwAIWsIAF+kNA5EZKN2el4pdwDfcdHqOWDI74JKQ3AvDnt/7A9z0tYAELWMACFrDAaRDoTgi3pFcLsZndJft8WMACFrDAyQu8COj7YHJb1pD8Bz7E9t5L79DyJFZvhLACwISTv6XPtIAFLNA/AgK3UfFRCQ8ySX6SKXseSedWjBnz4lGTtXdoQkHp66LwBgIXUprXkwTOd/ImJzHLvQK2kNxCxQcQwg/SUHgIH+GBI669Sw3IOs8qxNqu4UsoXg7wUgAzARRPYiyfYgELWMACFrCABSzQDwICfkrpf2Rs/yqaJrx4eIjCms53SfwEwCudDO4HeN/SAhawgAUsYAELnEYB7xA+jZi+lQUsMGwFOgg8JobPZEq+hib2/oKM2zoXhoRXE/goyKnDVsiBW8ACAyYgcHv+M4rEgwJ/nMX4PFjcivHYe9QkcIvGFpCeG4E3kLhE0jx2J2UnAiiceiDcnpcZJLE+xPhDMPyoiuLjaOKhI+75t3vHlUaNmJZleQI6uZzQlSAvAjT61Mf3lRawgAUsYAELWMACpyDwAKRbsmLpGy9/qS9p6fx5IPwOhDeAaDyF+/oSC1jAAhawgAUsYIEzKOCE8BnE9lAWsEBdC2QENkZgZawW/xEf5+7eaFdpRgjVXyb0uwBn17WCg7OABQaFgMCdBB4n8SMhPhQCn6uWilvxLPagmekRk7xz1+hiZezSLNR2Al8GYh5UKwc9uR9253YB2gFxG4ifQHgoKeihSlJ6Gtew8xVzu0cJ2jG52FWdmSFeTPINIC+HMKcf5jUo1s6TsIAFLGABC1jAAoNI4Ntg/HRW3f9d3Djl4OF5JWvSXwRingx+PeBk8CBaL0/FAhawgAUsYAELHFPACWE/HBawgAVOp4D0LBnuTEPhTlzLHb23/uz+iUmp4T0Q/gTAgtM5pO9lAQtYoCYg7AbxBKWHFPBgIJ+rxuo2YF0bmi6uHqHUohHFrLo0K+D1FK4A8iQwZiLwLEilM6R6QNAOiq0EHhL1YBayBzC2sfWI3ct3anQ565qWZZgXySuZlyb0ruEztEwexgIWsIAFLGCB4Segr5Lh1lSF+19e0SVZ3fWfEPjbEC4B0DD8XByxBSxgAQtYwAIWGJoCTggPzXXzrC1ggUEtoC0EvpjGuAo7GjajmbE23dt2jkqSMVeJ4S8ILAMQBnUYnpwFLDAUBPYCWEvwYYH3B8VNVaWtCI070cQjk8C3qlwsVZdE4hIQb4JqL6hM7/nnTCWBj+Wa9xtupbSB1A+I8P2jlpT+lXsSvOVXJhcT7xoeCg+o52gBC1jAAhawwJATaAfxFYqr01Lh4d4KLs0qJFMrvwzyJoAXAnIyeMgtrSdsAQtYwAIWsMBwFnBCeDivvmO3gAX6U2AngK9kEauxo7gWzazUBmtRsRDSy5TpT8Dajjz/Et2fq+B7W6A+BV4EuRbiIwj4fkjjpmq52IrN2NH7s+blcd+rQumpyuIs300b8UaAiwDNQHdf4PKgIyIqkHZC3ELiATHclzG5H1uxq/cFm8OT9q7hQbd8npAFLGABC1jAAkNXQOC2oPhFBv5DtbO4DjexqxbN3RqZtFf/CwKuB3DeoPwMOXTZPXMLWMACFrCABSxwRgS6E8It6dVCbCYw94yM6kEsYAELDAsB7oXidxnCyleX2cLKykVJgt8D8B4AY4YFh4O0gAVei8ABCOuA+AhYuC8gPlNNitsxBnlp5e4XTl5+NCuUplUWZcCFAN8A4BwSM5SXhCYaIfC1TOYMXpvvGt5KYG1AvB/5ruH24jp8gh2vmIN3DZ/BJfFQFrCABSxgAQvUo4CIdRDWxFD8FyzEC7iKaS3OOzQhxOoHIXyYwBIAA11Vph75HZMFLGABC1jAAhbodwHvEO53Yg9gAQsMc4FDIH4MhM9mncnXcRP393qs7jonCbwe4q8BmjTMnRy+BSzwagGyHdI6AI+AeIDgxrQrbYUatvXu1njVNeU7tDCN2YWULhV0PqVZIvOS0KOAIZMEPtqz0AViO8AtVLxfSu7L0kP348bRe0DqFRe8fNdw4BsJvhXA+QBG+CGzgAUsYAELWMACFjiqwA9BfTpT6VtoxZ7DVVka7tLcSqVydf47K4n5AIr2s4AFLGABC1jAAhYYmgJOCA/NdfOsLWCBoSVQJbAhCrfFQvEefJR7eqe/snN+SJJfJ3E9pDxp48MCFhjeAlVB6/KewCAeZMr1KbKtmFRuxQp0Aq9KfuZ151d2zq8WeAGBixRxIcnZIqdByqsP1GOv8j0itlB4LCj5AZP0/kqhtLG3v93h5yffNfz2n59SRHF2Jr2F4NtAXAZg9PB+xBy9BSxgAQtYwAIWeLmA/h1Rn8li+bu4kQcP/0lxdeXiSNwA8h0QpgIq2M0CFrCABSxgAQtYYOgKOCE8dNfOM7eABYaewNMEb09j4e/wMeY9hruPFk0LqL6fwP8Ll+4feqvqGVvgNAgIeIbCj0U8GMBHUxQ2oxHb8UEcOmIHbJ4EvqNjTjUtvk5BFxLxYopzBEwDMBZAchqmNBRukZeN3o48ORz5fYXsvkyH7kfThBePmHzL/knFpGFWluEKglcBeguI8UOodPZQWA/P0QIWsIAFLGCBoSWQf5b6F0a2pBMLP8SKn7XkKNxZfafS+HGIb0bAaH9mGloL69lawAIWsIAFLGCBowk4IeznwgIWsMCZFdjMqC+kKK3Ex7i1d+iV+8YnofHdIv+MwMIzOyWPZgELDISAwFYCj1J4SAl/mCHZhAJa8Tz2Hy7T9/J5Nd6umZWYnS9mFzHiEpJzRE6FNB7AcN+x0SZgC4GHIX0vq2TfxdTGvL9y9oq1bdHYUjw4K2P5EiThzYjZVUCtpPZw9xuIvwIe0wIWsIAFLGCBARIQsCMA/0jg76tdxbW97Uju0rikUn0fgA9DuARE4wBN0cNawAIWsIAFLGABC5xmge6EcEt6tRCb6Z1pp5nXt7OABSxwFAFpO8gvZVEtWFJaj6uY1s5q0YhE2VvE+D8JLLGdBSxQlwL57tXHCTwkhe9nIT6LrLgNO2q92rp/Frz8uPXA5EKp4bzIeAkZLqMwV1C+E3iCk5hHez54UNBWgo8F6N5qFr+DneVNaGblFWffrZHlDNPTarZcim8NwltFLgBUrsunzkFZwAIWsIAFLGCBHgFBG4FwR0yyLyMrP48mVvM/Krd0LsgiPwjyl0UsAlAymgUsYAELWMACFrBA/Qh4h3D9rKUjsYAFhpbAHhD/TnJlWig81Nv7slmFwvT0Ckk3A7hwGJV+HVqr59laoG8CPX2Bkx8hxh8EYX1V6Vbs2rQDzctemajM73vbzlHFwrhlGeIlVHijqIWslYPmJADFvg09TM8mOyG1gtxI4ttE5TvVA3uexCdm5aURf3bcoxJ2d04vFArzY8TbCL0N4LmARgxTOYdtAQtYwAIWsEBdC/A/oLgyU+Ve7BjVdrgqTXFV5dIY8HGAbwN0ln8PreuHwMFZwAIWsIAFLDBMBZwQHqYL77AtYIFBIXAQwgMI4dasIbkXH2L74VkVVlcvF/FnAK4E1DAoZutJWMACfRI4si9wthnY04qmaR0A9Yqb3aOktK+yJAMvQcQbEHAOhJkv1Q7IdwN7d0af5F9xcgayFdJmQt+GwrfSEYUfv/znbe3sZgVMPDS12FCcnYlXUXliGJcCGH3qQ/tKC1jAAhawgAUsMDgEBOwk8K8M/EK6r/BDfPJnv3smazp/DkhugPRmf/YZHOvlWVjAAhawgAUsYIH+EHBCuD9UfU8LWMACJy/QReAxUf8rU/vX0DQhLyfbfdxeuSiJ+kOA7wQw6uRv6TMtYIGBEuhrX+CG2zvmVVW8kNClki4kMEfgNEAjAXCg4qjTcXcCeJ7Af4jh29mI5Af4APcfEeutByYXy6NmZaq8gyH8HKSLAeTr4cMCFrCABSxgAQsMOQEBjwD4fIT+HeNLz2JFTyuNOzQhidX3Q7gGwEWA+wUPucX1hC1gAQtYwAIWsEAfBJwQ7gOWT7WABSzQLwJkRmlDFD4TC8V78FHu6R2npevcBPwdAL8EYFy/jO+bWsACr1WgT32BR96lqV3V9PwIXELg9ZTmCZgOYIzL873WpTip6/cIeoHg/YDuzboq38VvjmoDX7Vru0WTiqzOy6R3E/x5COeB/qL0pIR9kgUsYAELWMACAy9AtkP4BpjdlYXy/diCfYdLRJfWdC2LCh8A9D4BC1yRZuCXyzOwgAUsYAELWMAC/S3QnRBuSa8WYjOBuf09oO9vAQtYwALHEtDTQlgdi4W78WHu6j1rZefiQpJcL+gDAPIeoj4sYIGBF+hbX+AWjS0gPTfG7BKG5ApBC2p9gYWJIAoDH84wnIGwX8QWQj+GeG+m7F7saNiCZqav0Lj94FlFlOZlUe8F+F4CSwCUh6GYQ7aABSxgAQtYYIgICNgQyH8m9ZVqobgW17Dz8NQLa6pvF3A9pDcCmOgXEofIonqaFrCABSxgAQtY4DUKOCH8GgF9uQUsYIHTLPAcob9LS6UWXMPtvfe+vWNeyMJvELgO5NTTPKZvZwELnKRAH/sCl4r7qudEIS85fCXIxZBmgDgLcl/gkyQ/E6cdArQNwBOSvhlj+etYis246lWJ4c+0Ty+USosj8PNB8b0i5wMonokJegwLWMACFrCABSxw0gLCd8CwOit0/QAvjNh5+GW3vEpNZzX7BSjmLxrnn09HnPQ9faIFLGABC1jAAhawwJAXcMnoIb+EDsACFqg/AW4l4hfTkN2Ka0ds6Y1v1aEZAeFXGcJvAZhVf3E7IgsMToG+9gUu36GFaaxczMjLBJwPYhaE6QhogNwXeHCucm1WFQBbQT0m8RsxK37jiMRwswJmY0ZS7ToPCu8B8Z6en8fJII7LU7OABSxgAQtYYBgICPnvkfoaxS+mLDyMJh46HHaxpXJhBK4h9C6Rc/xy4jB4IByiBSxgAQtYwAIWeJWAE8J+JCxgAQsMToGdIL6Usfg/8FE819vb8tYDk5Ny+X0vJS7+EMC8wTl1z8oCdSHQp77AjZ/XjEpXdoHyktAMlxBxnsBpAEYDCHUhMnyCOHFiuEVFhM6ZCYoXIWbvAcLPAZgCyGs9fJ4TR2oBC1jAAhYYPALk/cj0d1mM92JXeTOamX+eAe5RKdnT9S4wuRbAFYDG+bPp4Fk2z8QCFrCABSxgAQucSQEnhM+ktseygAUs0BcBcg8U/zUDPw0UH0cTq7XLW/aMTTDynQL/gsDZfbmlz7WABY4r0Le+wJ/dP7FQLJ4XUbg/KC4AAAAgAElEQVSYwBsIze9OAms84L7AdfCsnTgxfJca0NU1K0G4HAHvBvguSBPqIHaHYAELWMACFrDAEBAQsJkI/x+lf67tCr4O+w+/TNxwR8ecSpb8JwL/BcB5ABqHQEieogUsYAELWMACFrBAPwk4IdxPsL6tBSxggdMkcADS91gIn07HFO7HCnbU7nuLGgsj0zdG6G8JnHOaxvJtLDAsBfrUF7hl24iiJp2TEZcQehPAhehOAk9xP9m6fXxOnBi+WyNLHZiVoXolhHeAeAeA/MUAHxawgAUsYAELWKA/BCKA74HhzixNH8DO8pbeXcH5m4mrD12uULjupXOuqrUuAYr9MQnf0wIWsIAFLGABC1hg6Ah0J4Rb0quF2Exg7tCZumdqAQtYYNgIdJL4sRT+V1ZIvo6P8EAt8nuUFPanVyiNfwPwYtA7EofNE+FAX7OAgJ2EHqHCj5TwhxmSTSigFc9jP5qZf8H2s0NiaU1lcUZeAuFyCMtBzepOBKP8mifjGwwVgRMnhu/RqNKLmJXF6hVODA+VZfU8LWABC1jAAkNLQNDTQfoaoC+nIxp+jA+xvTeClRqfFCrvQsRvgHwDiFEQOLQi9GwtYAELWMACFrCABfpDwDuE+0PV97SABSxw2gWYElov4tYsLX4JN3Dv4SGKKw9dFkPSDIY3AXIZsNNu7xvWkUAqYC2JBwDdm4EbkRW3YQf2oJnpq+PMy+xVq+FCEpeIuIjgXAF5Enike6/V0VPR91B+lhiO+vcYy1/HUmzGVS97hpwY7ruqr7CABSxgAQtY4EQCHZDuRZLclVUqP0ShcXtvW6F8C/DKykVK8GuA3imEswE1nOiG/nMLWMACFrCABSxggeEj4ITw8FlrR2oBC9SBAIGnIrAqovj3aGJbb0gtlQsT4b+C+DkAo+sgVIdggdMmIGgrGR6WcH8IeDhFugkdW7bhprO7Xj3IqFWa0sn0/BhwMRUvJzivpy/wOADJaZuUb1QPAk4M18MqOgYLWMACFrDAEBAQ8ESAvkxk/1od3/hYbyuhfO6f0+SkUnkXiP8HCJcAmuCXF4fAonqKFrCABSxgAQtY4AwLOCF8hsE9nAUsYIHXLEBsYuTn0qzrDtw4anvv/VZ1LU8CfwvAL7t35WtW9g2GvkAHiMcpPCjpexnxFJLSVozBi1jB7BXh3apysVQ9NyMuI/gmQQsoTQfDREDutzb0n4X+juBUEsNvB5B/WevDAhawgAUsYAELHEeA+0B8CzF+IWP6I7SO2PXyyja1alFJ4QMErhKwwO1M/DBZwAIWsIAFLGABCxxLwAlhPxsWsIAFhqQAt1DZP6SKn8HHRmztDWG1zi6w2iTgQwAmD8nQPGkLvAYBQc8ReEjkfYF8NI3p82ht2I5m5km7VxwNn+2YUy2Fixl5pcgLAM1Fd0no0muYgi8dvgInnxhW9XJEvBXkWwGd5V08w/ehceQWsIAFLGCB4wg8IPFLEfo2ysUNuIadh88dcWf79K6s+G4AvwrxYkBj/XnCz5IFLGABC1jAAhawwPEEuhPCLenVQmwmkH8R6sMCFrCABYaGwA4A/5yheDOauLl3yndoTsjSD5G4HvkuRx8WqH+B/SB/SsUHlST3ZWn2DNi+Fa3jD6CZ8RXh36ZRhWJ6XkS4jIhvorRQ4AxAY/wlWv0/KGcowhMnhu/WyPLBrplpwotqSWHp7ag9hyicoTl6GAtYwAIWsIAFBqmAoHUB/DrAr6bVjsfQNnrvyz/TFlqqV4r6DUa9SeQcv8w4SBfS07KABSxgAQtYwAKDTMAJ4UG2IJ6OBSxggT4K7AHwL1ko/ndcy02917ZoWgjxVxiz332pq9TsPt7Tp1tgSAiI3EjpRwC+FwKeqKbpCwiNO9HE6qsDKLdoQRqySxHjmwGcC3B2z85Ml4QeEqs9JCd54sTwLWpEuWtGUuS5inx7IN4uYB4AP5dDcsk9aQtYwAIWsMCpC4jcRsXvgPrnjOVHELHj5Z9rG1o0u6Lqe0isAHARgNEAeOoj+koLWMACFrCABSxggeEk4JLRw2m1HasFLFCvAvshfD0pFf+0shnre98e/7wmJl3VX4DwKQDz6zV4xzXcBLgb0KMkHxB4f4bkGTRgKz6IQyD1Co2VGl9IOl8XWbiMwhWEFvTsBh7lL8+G23MzoPH2JoaD9M0q8U2ovOkVLy7c+lQZjTOnJyouEfT2IL1DwCL3ARzQdfPgFrCABSxggTMlcAjSfUj4xSzqR+gqbcJN7Ood/C41FLrSKxR0DYQ3gJgBucXJmVocj2MBC1jAAhawgAXqRcAJ4XpZScdhAQsMbwGhA+T3GPHn6cTCQ1jR0y/1To1OqpV3iPwrdicXfFhgSAqIWEvgQUD3BnJ9FcUtWIjduIrpqwMq3da1NCvy9VB4CxDPATgT0mTQ5XiH5OLXz6QrILZCWk/pWyn5TXSVNr7iC99mFTAb0wrVdGFUfAfJd7zUGmAZgMb6YXAkFrCABSxgAQu8TOBhgV+u9QlO963FjVPaAfS+5FhcXblY4C+IeDuo8yGMtJ4FLGABC1jAAhawgAVORcAJ4VNR+//ZexMgu677vPP7zr33ve5Gd6NXgA2AWLgAILiAFCmKFKmFkmxHsZ0pZ2ZYU1OJx4wdsyzJrIkqcqYqEw9sx7FjKXJCk5JblETHo6QmmIqdieOyI9mSuFMixQ0rsW+NrbvRe/db7j3f8NzXAEHsO/p1/y+q677X7y7n/M7B63vv9/9/f9vHCBgBIzAjCQSbXL0B+d/NWPxbPM7JvJlPqhgX0oc99VXmVrlmKzYjh88adRoBgYdJ/4aEV51zr6Y+3oUC+vAYS6du3Pz1sQWlqOEeL/8giQco3pRnA1ONkM15m14zikAK6RDIHSS/R+q71bEjm/HFG6dOtHKdHG7EDXE2tdwreeg9+8iPg/wogHb7Dp9RY2mNMQJGwAgYASNwSQQEbCfwXYr/X1qI30IzjuFRZscPVvxaaVU1cj9F4e8BWAuiE0B0SSeznYyAETACRsAIGAEjYASMQHig5LNHGPWm/5vg1xFYblSMgBEwAkagvgkQeFvSVzJO/AUe7xjJeyMx/kb6kKDfA3k/pEJ999JaP4sJVAVsJN0rIH6QZX47mPShHUMnPyTL+79eUWGkcnvq9SDFT4m8lcCSadEsnsWMrGuzg4AHdBjgHkLfA913U8VvnQjmOd7Hp0Y7C8Xi4kzRWsk/BAT7c9xqdtKzYxJYL4yAETACRmBuERB0iOBzkP7fLC78BAc2H8K620N5iXxp6lVP2Vc+Bef+J1D3QFgEIJlblKy3RsAIGAEjYASMgBEwAleDgAnCV4OqHdMIGAEjcJ0JENjihad8WvpP+ELr4PHmJF+v3O8dfxPAI4CarnMz7fRG4AQBAftJvi7hJefwkzSN96ATB0/Yn5/EqulbWlQul+9jFD0o4MOAvwlgeFhWNKRGoE4JHAGwh9T3Ife9NI1fw+c5/oG+rFcjRkLWcHqjJz5G4OOAHgDQWqd9tmYbASNgBIyAEZgzBAQeIfAiHP9zVsneQlNh9wdcb55Wc5SUPwa4/4XC/QKXA2qYM4Cso0bACBgBI2AEjIARMAJXnYBZRl91xHYCI2AEjMD1IqCdhPtm6srP4h83B7Ghtnyjcnfk9Rsgf9aEhOs1NnbeaQKTIN6h8Krgnst8tgMq9KELo6dlAz+rhmSyemcW4QFCnyRxa24JDcw3+zybT7OGANkPaW/IHJKy57Ji8QU8xuHT+vdtdSe+usRnuBfMM4Y/quD0I5j7w6yZDNYRI2AEjIARmB0E2A/4l8Doz7IsexNThZ34It8vExHSf79WeUCRfgHgIwLWAFYneHaMvfXCCBgBI2AEjIARMAIzi4AJwjNrPKw1RsAIGIErS0B51uV/SH38FH6NfScO/sflNZHjr0N49L0qwx1X9qR2NCNwbgICdhF4TfAvOOjtNNVe9O8+crJd3vEjNHxTy6pp5cMEHxZxD6DlAG8ATPiyeTarCRwTcYAebwB4MfP+RXQVd5+WMf/00eZi1NqTESs8oodJfQzCfQCaZzUd65wRMAJGwAgYgRlPgIOAfxme/yWTXkdU2HFqWYjCN8q3p979DB1+FsJdgNot0HHGD6w10AgYASNgBIyAETACdUvABOG6HTpruBEwAkbgggmE7OA/y6LkX+NXuPfEXt8s3eI8f4XiYwAWXPDRbEMjcGkERiC8TadXhOjFrJrtRDbeh2Md41hH/4FDfqu/Ja603eWZPUgyWOPeMp0N3ALAXdrpbS8jUJcEJgEcghiCKJ5HhOfSYvwGfpETH+jNOjksw4KkXF2SER8OGcOAHgIYampb3cG6HHprtBEwAkbACNQpgWFIL8NF/yWDfw3VZAc+jwmAOt6f4tdKq6qR+yShnwfcWkAL7e91nY62NdsIGAEjYASMgBEwAnVEwAThOhosa6oRMAJG4DIIDAH6qwyF38Tj3HniOL1TSx3cPyDc5wAF+11bjMAVJSBgB+leAfwPnbCpWqnuR6GpH4+zeuqJit8s3ZJW+RE4fhzAnYCWAgzBCiZoXdFRsYPVIQEP8AigAyRfFvhCxtKL6JvXf3pAhVqK5fKiNMHNyvgwHR+GGLLrLWu4DgfemmwEjIARMAJ1QkAYRfgb7fRfvcePECfb8Y8wDp5JCA6le3QHgHD/ZeUe6mSIrZlGwAgYASNgBIyAEah3AiYI1/sIWvuNgBEwAhdOYALQ9+Os8KXy5/juid2eHr/BxYX/kcSXICy78MPZlkbgrAQmQL5F4CWJz2eMtmPkSB/+6cLJkx+K5Xt/c6QjVtPd3vsHCPdRSreI+cOxeQBojI2AETiFADEsoY/QBke+QOmFyo2Fbfi7LH9gy3U/iNF5/4KkmCzOGN1Pnz4M8kEo//8VG1cjYASMgBEwAkbgihA4BvE1QX/pgVfA8e041D52csDW+xnBJgRfEeJ2ECNgBIyAETACRsAIGIFLImCC8CVhs52MgBEwAnVKgKwAetERv1Gdn7yFR5nVRDl1RFn15wH8JoCb6rR31uzrTEDAPpI/lvRDR76ZRvEepDhjNnDhmfJtWcYHQDwC4DZASyB2gSZUXedhtNPXD4ESoMMQ9zPi8xBeSEvxK3iCo6d1offY/ALaezKWV0rRQ4QeBrB2OvCifnpsLTUCRsAIGAEjMEMIiNhLBQHY/fdM0TsoYBf2YtSE4BkyQNYMI2AEjIARMAJGwAgYgdMImCBsk8IIGAEjMNcIEILwCn32L9Jqw0t4Yjqr7FtqiSqVz8rxXxK4da5hsf5eKgFWBW0g8RLkvp8l0TYUcAA7cHpt4F51xSrf58EHSTxQCz7gYhANkGUDX+oI2H5GAGS/FOyk8QbgXs4UvYx27MKjIQjopKVXCTwWJK66JAM+ROA+CfcQWA2i0UgaASNgBIyAETAC5yYgYCPhXgDxvayabcVkYR++hMkz1wi2jGCbT0bACBgBI2AEjIARMAIzh4AJwjNnLKwlRsAIGIFrTeB1QL+bNRa+h1/kRH7y9WqMhsufludXSK661g2y89UPAQFHCL4u4QXH9McpGnbiEA5j3SkCVCiM1ltenYkPgviMhNtILAHYDshsa+tnyK2l9UFgQsQheu4j/ItweiGNij/CL3PstOZ/Sy0olRfGLlroI62lcK+Jw/UxyNZKI2AEjIARuNYEOAnqTYrPwWfPpyi+i04cPDXwyqyhr/W42PmMgBEwAkbgihAIboJCKEFUFnwZCIkjCuv0PSdBDyBjWAseRAaG16ytvcLvPKis9rmrreE94IIrYdgfkI9AOMA5CA4M78NrRfn78M8jytdi7feEkzC9X9gHMTyKhIqgKwBqAFAEkFjJsSsyE+wgc4CACcJzYJCti0bACBiBsxEg8I6gf52VC//thM1or5JY6cc99e8I3G70jMDJBARsJvAyqO9lnu8iTvajFSMn7MePb/wdtcaT6T1e/iHCPQz4WwEuARAu2G0xAkbg6hIQgH4BBwi8DuDlrFp6BQMte84UtAETh6/uaNjRjYARMAJGoC4JCDhK6cci/9Z5vpY2xDuxHAN4JH9AfmIpfEO3p6p+kuDPALoDwOIQE1mXnbZGGwEjYASMQD0QCPd7UwDHBI0DGCcxDs9xhLV8CY4leJTJIPSqHF7DuZIPr4UyMf37/POoCqUZXJwyX0cpNC381mTgIMsKvioyDrJt7Xcnfv/+azLx8JUPfhaIBjk3SMhh7UAF0fek9x94XUmdXFLb9uRtciEZEXwWK6wRR1AWQ4jBqAChKOeDQFx0Yr4GfBFEUWAxfD4tIBcBzYPcPDg1C5xHqRlAM4h509uxHiaCtdEIXCwBE4QvlphtbwSMgBGYZQQIbJbDV7Pq5J/hc21Defckxr3pxwT/b0DeA4QLLVvmLgEOQXqT1Evweil12IFy8cAJu/GTwDQ8M7WiKvcReH4KxF2QlgFWG3juzh3r+QwgMC7gEIk9FF8A8GIaD7+OX+4+PWs4NNbE4RkwZNYEI2AEjIARuJ4EBOwk9DKEv8qiwibE2HdqfeBwv5R8o3pPBj7ynivHZwCuBrDIhODrOXJ2biNgBIxAXRIoARgTMQJhjMI4qHGEtWPtPZi/98jGCVf7nCrTRxVEqMCjwkgV+KRSRaWKVCmiYgpfyhA3pPCTGbzPkDSnyIYyNLanyJBhOVI8guzksgd1SRAi1iFCByIUEaF8LEbcESH8SydiOBfBNUbIyjEcImSMC0SihIkyhgCuBC4ryIdgLiZA1ABUm8VonkMQit08IAjH4TXz16CbB4XfoYVAG2o/4VgmJNfnJJozrTZBeM4MtXXUCBgBI3B2AgS2efmnfFr8j/gCB49vGX9j8qNS8nugHoAsyn2uzSFBOym8CvBvXYaN1UJlH/rmDWLdB7Mi8Kwakkp1bRaygRl9gvArVcsGnmcXw3Nt1lh/ZzABD/AooAMQNjqHN5TxjdQPvY3PLwhR5acvJg7P4OG0phkBI2AEjMAVJjAG4h1Cr8jr+czhXSTFfXiM4UH9+8uTKsbJ1H0+Sh6h8EnArwa4YNqu8go3yQ5nBIyAETACdUigkgu80CjAEYIjgM9fQxilC2s/6sNnkRtBlk0yciVU0wqSuEx/krAbq4JMFRQaKshQQRlhXcWvowIyZAnbcjUIrJPDsj0F+OUJpsYKmNeSoFIqIGWhUHhfRJZjAUQBWdYgxEUgaxHZ5sQ2UG0i2uDVDrr5ovLXJINw3ArASqhdjbGzY56XgAnC50VkGxgBI2AE5ggBaRfpelNf+hP8WsvR471Ovl6531O/DfITZvc7J+bCJIi36PWypOcyYTsmhg/gSwsnT40abfz65OKKiz5M8RMC7gW1AuBCeyA2J+aJdbKeCQhToPohHobDBgFvRMQb1WKy4URN+VP7Z+JwPY+4td0IGAEjYATOQkDADhI/kvC8Ezekqu6DazyKx1n9wC7fUktcTe8H/E+JfAjArQA67YGuTS0jYASMwJwhEATYEREDlEIixQDAAYIDgB/yLh6mslGEDF6flhmsmRksm6MyU5Ur+XuV4XwZUVpGYaqMXQvLpwXcXw+cksOf5EkgDUhRbCiXGlRgsFlOkCIS0whxUqv9G97HocbvtH1zvs5qdYCjyCkLr+P3f4covCYYeWSZRxTV6gr71NNFtTrEWeoRxSFn2UNxBqaelEda9YiTfBtKGRJknFKljGIZLlhgo4wCytiLCtaxVqv4ei69CryKiMca4OIGeFcskA1K2aCYwbq6QVnWgIgNUNQq+jaXBcGYNfEY7IDULambZFduYR3Mtm0xAleQgAnCVxCmHcoIGAEjUPcEiL0Un00LcS8e4+ET/emtfCgi/09IPz2d9Vn3XbUOfJCAgP0EfyxlzzlFb6So7jnjw7B1coXFlTtSz4cIfpryq8Q8GzhEONqFqk0sI1B/BCYBHAVxGB4bRPwkF4eVbMLjDJ+dvpg4XH+jbC02AkbACBiBkwmEMjlvvVfz9xUhezmLsQOlYh8+h4nTMq56R7siX3gAkfsZeNwP4GbkD22tpI5NKSNgBIzALCMQSu0Mghyg/GAQeyEMEhrwufCrQTAap69OMY4mkWGqCj+JyE+h0DiFcZQRo4zHkV4TC+b1ijCGJqRoLlbLLT5xzRJDPdxaHVyiAZlvkAt1c0/U020AXNGFmrpSQ14rN3yuPNM1hnwMuAhQDDCsI5CEV6jdG6yQCeWvav8U0pS9A1j77PhP+Czf58Tvw1QJgvqZfnx+JE1/FtbhLMffO3pIJ/8uA5lCPgjLGejS3A6bedZ0CXBlwFcolnyojyxfCbWT8zrKGSoMr5WFLO5JShNANO4Yj7usPFFicRwO4ziE0lUWmIkntxfQcUsRY+M18ZhsyMVjsCn/UdYEcL7EThdEYqobiLoAdQvoItANoN0C02bZt9A16I4JwtcAsp3CCBgBI1BfBNhH4jtpFv8Rfo19J9r+TPmuyPOfAfi5afGvvrplrT0TgVTCBhIvge77GbJt0MQBHGofO+3it1ddMdN7Af+wxAcB3QzQ6qTZvDICs4vABKCjAA+DeBvCTxzwRrU92YJHOWXi8OwabOuNETACRmCuERC0leKriPADJ2ypJsl+LMcAHjmlHAqA3AknLjyIzP8sibsFrADQYgGQc23WWH+NgBGYRQQy5Vm9OEToEMB87cn+IPoCGiOiEBA7yUxTVacpoDCJ8vgU2ponsQtTV00k/PLheWhtaS1UsvlKGprFrCWIuwjibhB5XcgUDe99M8Pvw3txHuSLcC7JS7xRhbAWUHChJi4QS4rhGCGs80AmHhd6p9/ntsXRLAlyqgnEyP+mZ4CmX4f18de13zOkIAtpEJEJVHMx2Ye1KoALYnEQlYNL3jipcS9M5HWcgQki1G+O8t/Ta4JJMlYpT43ANQ5dcSH5B4qxC43waAJKTQW5mliMLF/nc2M6q9iRuVAMIRePKS4C0WGC8Sz6BrtCXTFB+AqBtMMYASNgBGYXAR6BtD5j9hU83rjvRN/+uLwmAr8I8u8DCpFottQhAQlHCb0uuhcc8KO0mu7CgoZDeJThwvcDS6G3vDoLAjDxGQm3kbhxOgox3DTYYgSMwGwlIIyDOJJnDsu9BfmaODx5ZBu+eOOFisNrAdwB4Q4wf4geosZtMQJGwAgYASNwLQn0A3qTwCugeyX12S50FA/g0feyf3BK/cUvH56XzOu4M4vxEYofJ7RawDIQTXm+ki1GwAgYASMw0wl4gIOiDhE8BNTW3usQnTtCn44iCHmMxqtVPw6k48jKkzjWMXlFrZu/qka4idZiQ9zq4eYrYqtSPx+OrQLmg2wF/Hx6zgeD2xoba9m6KubiLlAQUXBB4JUKIBOABUD5Z9M/Qcy1v01XZ0aGTOZQOiI8I6sC4VmZr0KskKj46c+oaTEZITM5v64YB/wIpWFPDJMcgjQc3jPLhh2ioXJcGcahluErMt9CreMeNABjTUDSVEAQjNMmRYVGpFmLIrZLrscBi+W1BA6LISwGYMkdV2fe1MVRTRCui2GyRhoBI2AErgcBDgL688xl/wr/uHH3iRZ8o7QyQvwFyP+v03Wzrkfj7JyXQEDQFpIvw+t7GbgVaXIACzCMRxkiKd9fvqPWeDK9x8s/RLiHAX8rkNtCN1zCaW0XI2AE6p4ARwUdJRAyh98E3esRszcqUWEHHstvfk9fgq10udydRK7bw90s6g4GYRj+ToDhJjRErdtiBIyAETACRuAqEAglD/xmiD+G9JwDt1dR7sOR5mNnegBb7NXNqSr3w0UPw/u1gJbCceH0Q/mr0D47pBEwAkbACFwmgRFBfQQPHs/49Y6HKB0GNMK0lsFZpR8Hs3HETePY/16W5+XWmQ02zVNoK4yOdfu4sVNxqPPqu5Tl63aC8xEEX6gJdEVARQBFIdg2o+hOvA71ZHPxN/+9uU9c5myYMbszZB2XIZUBlSCWxCAUo0Qh1JQO1tUlCCW4qCYcww+DHKYwDO8HnXP9UeL7S+MTAzjWMX5Zc3adYvRgHhxaCkCLWG0R2CLPVsnf4LyWyOX35otFLKbCa1nd4hkzn65OQ0wQvjpc7ahGwAgYgdlCYATQX2Yo/CYe584Tnfq2bnLVyuOE+yVAC2ZLZ2dpP8LF5Ru5LbTwUqpsB8rFA3iC5VP72/DM1Iqq3Efg+SkQd0FaBrArryVjixEwAkYgJ8ARwR+leJjAG0L2epY1/AQZdp3peyXf5UkVUURHwVW6vbTAI7qL0l0igkh8GxAssGwxAkbACBgBI3B5BAS8S+A1yb/iomhDmqb70dlw8EwuOHhqtDOOk7s9448Q+Cihm4U8a2aePZi/vHGwvY2AETACV5DApIiDBPdB2k9yr6T9oD9KHw2fEH2j4jiKGEcBE6cFvF9MY77V39JQae7MGHUpCL1gl6iu8FyECOuoI9g2g8xtfEU0Mr+XUbDvbQBPCLzmqHYx3OfmtiH7OGQV5yIxobIHpqgQ1IZJQMGyeoTEoKf6IfaTGqD3/Q7pQKWAfuxrHrq0TGMRX0YTmiZaEMUtCV2LyFwshvfdIhdRWgJqscDFRHAKZHuttrQt9U7ABOF6H0FrvxEwAkbg6hOYgPjd2GX/R/lXG7adON1TU8tc4h6j8DjIG65+M+wMF0NAwE4SrwL4vgM2VJnsQx8GT7tYfFYNSaW6NgvZwIw+QfiVqmUDh4dhZj90MdBtWyMw1wiQw5KOhMxhEj8R3GsZ0jfQVtxzxofvx/k8q7ZiGd2ZS7uVabVcLgzfAeoOgN1W52iuTSTrrxEwAkbg0gkIOkC4NyS85hxeS9NsD4rFg2fMBFsnV1iCNVlWfQDQIwJXMbhWSBYAeelDYHsaASNgBC6fgJCKOpwLv9A+Avs8uI/SIcoPM45GqpkfRVNxBBlG8Ush2/IU2/8LacV6RfNG0FVRtcfD9QC+R1KP03T9VSrYN4dg1UYBTS5fq9oAf6YAACAASURBVAlwjbnoW3NNcxdyKtvGCFw2gVqd41CuKReIBU4yfx1+cuF4HMiOkez3QTCGBujUT7n+akNy8L2Q7TM6o5yzXSGYez6aMVpqLUSuxTNrQZK0KGWXnEIW8Y1AtlTgjTWhGG2zpAb1ZQ9XvRzABOF6GSlrpxEwAkbg+hIoA/xBlPovVj5f3HKiKV+fXOwY/YP3ItZ+fdoC9Pq20s4esn7fIvmCwOeyKN2OpHgA/xCTp94sNX59cnHFRR+m+AkB94JaAXCh2bjaJDICRuDSCHBI0BEKh/Ma5cDbjtxcRbIVj+c3q2de1qsRI+hMfHWBl18s8k4Ktexh8Gazqr+00bC9jIARMAKznMAxEO9Qek3AyxmwEygcQjuGzpQZ1vh1La6ofC/j6AEJHwbCdW+eDWzlUGb5RLHuGQEjMBMJcEC56Kt9pNvrgX30vo9wx0iNVlONoqEwglL/KPq7Q21ff1G9CHVVl453FkqFHk/1CK5HVA8de+C1EHStAJoFNZNohtgMKATEN1pg6kWRto2vP4HwfyNYUucisabXNdGY45CGCBzy8H10PMDM9aVI+87qnnKu/vQqQTTagmqhtSDX6iPXKmWtgAtZ9EtyoZi8UdSNVC4UB/t0C564/nPktBaYIDwDB8WaZASMgBGYoQRCndkXHfG/Vw8m75y4KH9mfKFT4VEK/xTA0hna9tnerAGQP5bwQ+fwaprGu+BwFI+z+oGOh6yIxZU7Us+HCH6a8qvEPBs43BDZhdpsnyXWPyNwrQiQxyQ/ECKV4bGdjpvks82ZtBmuoe+076bj7Qo1uYbG2gtpsdvntYe1hg53Iq89nP+E6GP7rrpW42jnMQJGwAjMLAITArYSeB3Q847cXs3Sg3CNp1/zhnb/e3XGpfQuD9z3viU0FwGyTJaZNa7WGiNgBGYxASEvM7Mb0G6SuwTthtwReg2n8CNwfhRoGEE7xi/a6vlrai/ElUUh01dQj8QeJ/WIuAGhli/VLKHZ5eJvLvqG2qhWFmAWzzfr2mkEUuC92tnQmIAximMAxgCNgjysIBJ79ZHsc1XfV8nG+y66bvF6FXB0rAXFpDXJolb5rFURW0HXLc8lpILd9I2CbiRxI4QWu6e/vjPVBOHry9/ObgSMgBGoQwJ8kcJvpKvi1/AIw8UFQg2uKGn4BUD/HODyOuxUXTZZwC4CL0P675njRrhkH1oxctqNVK+6Yqb3Av5hiQ8CuhkID8RQqMuOW6ONgBGoJwJTAI8p2FcB/QQ2ymODc9hUjZPN+OVgc3UWu7en1QxX6kqiqNvLLReyO0l3B6U7BCyz77B6mgbWViNgBIzApRDgIKStcHgbwE+YZtvTpOEAYhzCY6Hm3inLn2peMlG9PYtwH6WPI3ea0KLpcgTJpbTA9jECRsAIGIELIpAJOkRwF4AT4m+od0rvh6vFxiF4DGMKw3gClbNe/596qnVy8xZPdFeqXOLjaLHkFgMhGxFL4FwHpFbhuOirWrYvc9HXavhe0LDZRnOSAKE8q1gcIzTmg1gchGJpDMytpw96BrHY9Tn6vmqS7Eczjl1U0Eawni6iBVm5NYldTSh2bJVcCM67mXA3C7qFwC0gmiArWXet5qIJwteKtJ3HCBgBIzCbCBCvkvzn6VT8Ep5gsCkGejU/ctW/D49/8V5MfrBhs+XqEPAC3nHA86L/2yzFuygV9+GLDHVFPrAUesursyAAE5+RcFsejQe0283R1RkYO6oRMAIXRGAEQD+EATjspLhZ8CF7eBMq+/fhiVtrf1NOXYJFlZvoKKRJt3d59vCdJO46KXs4PPixxQgYASNgBOqcgMA+wm8i3NuCf81F3FutZkfhGo7iVzF1Ws3I9YoKw5VwzXsfgI8CWANgCcAeQMU6x2HNNwJGwAjMRAIVQX018dfvJqNd8n4P4UL90uGq98OoFIdRxPBZnYFO7dWzuxsaKssXpEyXKPNL5LjYgYsFLQbYBuTCbwsRsgvZAipkGSYmIs3E6WFtqnMCZQjjcBjNs4pzoZijCAHe5AEv7af3+yNxX6WxsA97MXpRtu69B5sQz28rZHG7l2uX2C76ZQ68WcItYi4Sh0QjK+txlSaSCcJXCawd1ggYASMwBwi8DvrfylT8/on6kN9RazRR/QUAvwngpjnA4Fp2cQTCT+j4HDxeSplux6GGw1jHygca0aumOErv8R4fp/AxwN8K5LbQdjF1LUfLzmUEjMCFECiHukbKo5AxAGCzEG1wzm9Oy1ObMdAydNaby95j84GmriSIw1J+81irOaxbAN4CoMOCXy5kCGwbI2AEjMB1JyBBu4IATId3JL7pMr+/ivToWe2gw4XtM1pRzSr3krhf4D0ElgnombYD5XXvlTXACBgBIzA7CITM3z7S7YDXTpE7SO6hrw7SR8PVyA+jWhnGQMsI1k07yJ2r3+sVNY6gp4p0hcBl8lpCaAmgms3ztOgbxN/p0lbB5tmyfWfHXLJe1DMBopILxVAQikdJF55RBqH4KKED8n4/wX0u5r5KpbAfn8PEaUF8Z+t/cAZrRHshq9REYu875bSccrdAIYM4v8dfbA5hV2YCmSB8ZTjaUYyAETACc5IAgbdE99tZQ/Rd/CIncgjfUkvks/8BWfZbIE0UvsyZISBcVL0qZH8Tef9Wtdi4+0xWLfOe0cJSlt1P+E/L8T4IN0HqBhFfZhNsdyNgBIzAtSIQahoFYXgA0D4Km0RsjIjNlaSw84z2oKFloW7ROOYX03J+A+m975YLAnG4gVSwoDoeGGM2+ddqJO08RsAIGIFzE5gSsJ3QO6J72wEb0sz3oVg4gn0IwUC1sjSnLI3PaEkly+4SsvuCEEwgCApBBG41wcCmnBEwAkbg8gmIPEhoZxB/gwgs53dRrp/UULXqh4DiELowekHWsV9VY7FYXpwVohXeawWgFXnmH9kJoY3QfMEF4bcFUJPVFb388bMjGIHrQCA4fAW76VGRI0QQiTkK6jDF/aL2k9wXZdn+cqW474TL5Lkaum6dQ8//1QJfak+c71AQiZ3rFrCCQSAWbwF5M6SF9szz4kfcBOGLZ2Z7GAEjYASMwEkESLwjr9/JssJf4/Mczz9ar+ZoKPt7gP9tADcbsIsnIGIThRch990M2VaMjO7Hb3SNnxphV/xm6ZY0cw8B+CyJ2yQsnX4o5i7+rLaHETACRmDGEKgCGFat7vAAiC3y2OSQbU6LDZswD/1nfRAlEd8YakXU3pZUJzsUF9qVaUXNfiqvVbSSwkoQjTOmt9YQI2AEjMAsJyDpMOm2ANoE4G2S21PEh5DgKOZh7Gzf6Q29WlpVea0Y3U3gPkHLKPSAuROEBT7O8nlj3TMCRuDqERB4lNQueOwkuUPUTmb+KCN3rOqSISQYwm5cWObvd9RaGKsszagVcm65A1cIuBFSp4D5BNpQ+wlZwJbxe/WG1Y5sBGYKgVDmY5TSqA8ZxUEopkYp7vXEDqZ+R1bAdkwW91+YSKwYS9CKcrkjSYLVtG+Xd4vkeCuB1YJuC4GC5o54/uE3Qfj8jGwLI2AEjIAROA8BAhtE9y+zoaG/wj/rDhlewJ9qXlSq/DzA38ktPmy5EAKTIN4k9DzgnksZb8N89OHRU2yh1ytKhqprM+DjBD9FaLWQC8FWJ+1CKNs2RsAI1COBCUCDub20QuaC3ySPjQ7cXJ2XbMMvYhKgztqx9WrEENoKqrR7uo5Ql0zSTQwZxMIqEKuna6xbME09zg5rsxEwAjORQEkIteK1iQ6b5KO3HXxfNc76kTX0n7Ee8HQvGr4+tbzKZK2Y3UPhXjoulbgwCAuWCTITh9raZASMQB0QmJS0KwTmENgexF94f9gF8Tdk/rI6BNc8dEE1f7850pFU4hU+iVfIuxWEVoBahFALFHnmbxvENhDzTPytg5lhTTQC15bAGKAhgccIDEHop9NuiTvosx0pGrbD/eQoHr8vBIife3lSRbSgvVBFp0fapcwvrDmFMdzbh5/b8u8hwUqJnETSBOHzTSz73AgYASNgBC6IAIWNgv5VlhT+G36ZNVG4V02Rr/ycHH6XtZqOtpyBgIAjBH8k6vsuS19PnXZhZVM/HjnFLu9ZtcXV9D4An5AUsoID0xsAJAbWCBgBIzCHCGQAhyUN5NnDDvso7RC5nZ470jTehoHcctSflckPFGPndIRx0XV47zolf5Mjb5X3q0GuAhDqFNn36xyaWNZVI2AELo/AaVnAyHamzh3GVGUAx5rPagUdztrw7dJN1Up8tyLdTY8PEVqq2nVuu2UCX9642N5GwAjMSQKhzucOApsFbiG4nU6H08wPolg4hjEM4QlUzhlQOY2t8du6sVopr/bEKsKtArQUYFcQfoMADLr5kILzjgVWzsmpZp02ApdFIENuM41jCAIxeGzabnqXvN/hwO3VJNmBAxg+5/19aMJ6RTg61lYsFDozH3UKWZecuylkEOcCsXAbgK65HqhigvBlzVfb2QgYASNgBE4mQITof/1eVi38BZ5g+IMO9B5sirjgs5L/PSLUcbTlOIG8dprwEqC/zljYjAL2Y+97F0KniBjhBqzisweQ+Z8GuRYK9Xfyh2NmtWTTyQgYASPA/GHWiKShPMoYCkE22z2ibc75IBC/i9U4clqQzanknlYz4lJHwqhD8F1SvFjIbqXcKlGrWQvCaTDgRsAIGAEjcILAJWcBhyPUSp/wHsLdLfh7CAYReCHANkBmB20TzQgYASNwwQR4DNB2SFtEbaa4k3JHUmUD8JUBLGgZvqC6v0+ruRBXVmTCKtGtovxqOLdQUieBTtR+rN7vBY+LbWgEjMDFE2CoSzwi+SHSHQP9EMQDBHeGIPBI0Y7KBHbgi5w677GfHGxFY1NnkkWdcuxUCDhUCG7hasjfBnIJgMJ5jzOLNjBBeBYNpnXFCBgBIzATCOQRqMTvZxr/r3i8YyRv01fVGDVX/o7E3yewcia08zq2IdievE3ieWX+BxnxLirFfWeqmVF4qnx7mvBhgj99ki10sF0yu5PrOIB2aiNgBGY8gZAZnEcZixiiOAhop4BthNueId2K9uL+0+z4T+1WsKCKJtoLSjp97DsFt0BwN4fvY9DfAnAFwAWWRTzj54M10AgYgStHIAjAuyhtJ7Rd0hYi3pXG/siFZAE39aqn4tNV3mmVE1aLWkNwicCFCBajFux45UbKjmQEjMCsJpDX/4W2ofb8ZTO99riIR6pMBhBh4Fy12U8GM+8ZLSy79FalWk0piMArIC0gQ+1f1wEoCMDmmDOrZ5N1zgjUAwFOAn44t5oWhsAQDO52emirc9ySRvFWNOPYeQNfeg82oaGnPZmqdilip8Qe+Wwl6W4j/F0Cl8/2cnwmCNfDfLc2GgEjYATqjACBLfL4g8wlf47HWROFn1VDVK78jIg/IDgXReEQsfu6iB+6zL2SxtUd8I1HTqvRs16N8eDUh7xLPkb5T4JBQGewLZ1TEWt1NuWtuUbACMx8AuPBgkrAMRKDkPaSbrvAbRGyrZWksBOPsXTObqyTwwLMhyt3JfLtcq5N4gIBy+miFYBugnTTe94YPfbgbOZPCGuhETACF0TgeAbwFtJtk/wWyh1InR+Ez45hqvEY/glK4FlquD+rtiStrvbCGkqrBbcaUE8uMIihHnCzWYxe0DjYRkbACMxxAgKOktgMYVMuADu311V9f1V+AGlxAMcwfl471SdVLDaUl6WIV0paxbxEihYD6oJOZP+2WHDOHJ9s1n0jUDcEwvNmDQIIAeCDAPcKeJf0W7OkuAV7Nx/Eutsr57nHL2Ah2gqsdHm5BWIoWaI7SKwF3O2AFs620iUmCNfNBLeGGgEjYATqiwCBrSK+nE0kf4Z/wuG89U+qGDVkPyX5rxAI9Rln/SJgD4lXAHzXpdhQnZfsQSNOs2tq/roWTCG7n06fknQ/yCAsdIMwu7xZP0usg0bACFwHAlOQRkQOMtxASn0EdspFW538liqSrXg8RCGfZ1m3qYCeG1sRFdqS1LXJsU3yCyQsI4M4PC0U1+oRW2DP+Xja50bACFxvAu9bQNNtEf1WencwhR9AVjiG7jzz4uwP1p5UsZBUbs0c7hKwhkEAZhAb0JULwFCrCQ3Xe4jt/EbACNQFAWEQ5DZQGwVsIPxu593hapz0o4AB7MLUeQXgXnUlWfUW79xKMQsWqTcHdxsh2D+HzN88AziUQzEHsrqYFNZII2AEzkMg3L8PCqjd40MHKbdNkd8apdhaaSjsOG8QeHAJm4fOpFJdKMduD91K4C5AdwIMNYjDtWxd10s3Qdj+HxkBI2AEjMBVI0DhXRFfybLJ/4zPtQ3lJ1qnQnRD+TOi+zcEVl+1k1/nA4t4h8ILgP4mA7ZidGg/vrRwEvhgBkWxt3RzyvijgP8spdsFLp0NFxjXGb+d3ggYASNwsQSqeR1iaJDkALw/GiyoBG1lsKBKJ7bg6PyR8z54C2ftfT1BdG8LsnJ7kk2LxKEmceSWMmQQe9yMXCzO6xUVL7ahtr0RMAJG4MoRYLDW303vd9BhszzeJdyhNPL9SCuDWN187Jz119+rB9PwVGl5NeKdcryLjmsgLCYQAmNCYOP82ZZVceXY25GMgBEwAicT4DEQO4FQA5gbCW5z1cqRakPjUWigH/u7Js55HdqrpJiOLkuj4sq8PmbkgtPYEnh1BfFXDOJv+E62+uw274yAEZgzBEIQ41B+jw83AOIohR3hHt8BW6sY34pfbR89q9NNwPSt/haUW7qTyHX7zC+Ui26n053K3W+wEkRjvdE0QbjeRszaawSMgBGoMwIEtnngqz5L1uNzrInCvUpilT/tyT8kOJtE4TGQP6H8C5BeSOPiNrTi0GmZFJJL/ri6NiM+TurTBFcJCEJwiM61xQgYASNgBK4/AQ9wdNqCagBSyNLYJWCrg9+eptiFrLj/TPXfz9j09YowMNKKpNiWMGpTNQuW06E2W00kJlcIuongsulMjetPwFpgBIzAbCMwptwuHzvCwzAP7STiPjoNplU/hKwygGPNQ1jH9KwdX6+oOITlKcu3S9EaQmsALCK0QKGmerAcNXeb2TZvrD9GwAhcHQLDtZrseJeOm+X9ZibuUJplg0iKR89bA/ib6kh89Wbv87q/Kwl/K8gQjNNJIIi/ofZvECos+/fqjJ8d1QgYgfojEO7xh3OBOLgwuBAIrt1y2Oo8N6Y+3oBfw/BZBWKJeHqso5C0dHukXaJWyOv2vP4wtTq4hNVDwLcJwvU3ca3FRsAIGIG6I0Bguwf+0EfJf8Kv8FjegXWK4xvSRzz17wgE2426XRRsSOBeFdzfRFn2ZjWp7EbfvMHTHqj1an6s0n2g+4TEhwDdCucWQjIb0bodfWu4ETACc4aAMA5qUGKoQzwMcZBO+zyxi5nfHZG7KoXCnvPaUB0HFmoS96AFvtSeRFGbMraJviPULaLcTaEmscgVBEJdYgsYmjMTzTpqBK4AAWFKxD5KO0nu8EEEznSAsRtI6YdQLQzBYQi/iqlzZkWEjLOsfFNKrpFzoQ7wbXDsoXy34LryupNAcgVabIcwAkbACMx2AuMCdobSWiTfFbmBaeVQ6qJBoDCAQxg+Z0DOs2qLy+ltnrqbQKhruRRgVxB/VRN/28yRYbZPIeufETACV4HAWK0GMfoBHiX1rjzedgnero4k2/BFTp31nMFeuoiOAipdHr7LK1pFYA0YnnGHoEkumInfyyYIX4VZZIc0AkbACBiBMxHQDoH/1ldL/w++0Br+2ALrFcXH0k966sn8j2adLZJ2kXwBcH+ZMdqMEvbjGMZPtXJqfEZLKsgegMdPAf4eAMvfq6gconajOuuyNdcIGAEjYATeJ+ABhBvIkOExTLz3IA8aItw+D+0m3a7IZbsqQ4Xd+BJOKxlwRpAh6viP0IIi2hJV2/OaxGSbMr/UQUvluDjYsSKvScxFoBogy/ywSWkE5jiBCQEHCO3NnQzEHRT3UhogNVRlNoS4YQj7cW670QDx2d0NhfKimzJgjRzW0HM1HHoodAkMAnAQHUwAnuMTzrpvBIzAhREQdIjgZhIbRbzBLNuTRq4faWEQq3FuS/51iouLyjel4lrC3a283Faoya6FQQgG0FTvdSwvjKJtZQSMgBG4hgTIYUlHCRwF0Edwk+TfyeLCJkzu2I8nbi2ftTVPqxkxOhJUuzxcj5TdReIugXcQuGWmBHmbIHwN55OdyggYASNgBBTqMT7pq8X/gC+wJgqvk4t7Sp/wck+RrAtRWMAmEs/B67sZtBmV4r4z2YYW/ri8JiUfJvjThG4TeSOkZrNtsv8JRsAIGIFZSoAQQibxcZFYuUg8DHC/HHcTfrfLuKvqkl049J6YvI5BVD7/sl7NGJyaX3BRi8jaT+Zb4II1oBYzf0DIxQIXEQwPC9st6Oj8WG0LI1BvBASEB1R7Ae6h/F5P7iHdwSD8khqpKhvGeGkIi9vG8Ciz8/bvqdHOpNBwk4dWSm4V4VcC7gYiZACzC0KHWUCfl6JtYASMgBE4TqCcZwELG0luFPm2U3SgmqAfRD8eQxmgzoZr3tPjN5RdcY13WkvgHgg3kgiW/AsBhQxgCyi3uWYEjIARuHYEUpCD0wLxAICdDn6DiM1p5rdgdeMRPHKWUivBDawL7YUE3V7pAg+toXN3Av5OiHdM13R3164r75/JBOHrQd3OaQSMgBGYywSkXSL/yKP0HTzeGv6gAhDjP04/5qmv1eyPZuzyOqEfQO77qdKt6Gw4eFp94GfVEPv0Hp/6TxD4BMCV4SE9oOKM7ZU1zAgYASNgBK42gYkgDAscZhCJmYvEfZT2hPpxznFXVaXdaG8ZuiAR53hrv6pGNI63wCUtSeyaldbE4uBCIajHCYslvwSOi6Yzi3sAWJmCqz3adnwjcLkEapbPISthD6i9YS1oLx37kWIkhR+BshH4xhH0v+dAcCHBJetUKHaXl6YRVtbqTWIloCVmOXq5g2X7GwEjMMcJhGcaWxGygIPNaMRtaeYPo1Lpv4C67M3JcPUW73EXHdbKa6XIHoYsYOZ12e2abY5PLuu+ETACM4rAJKABgQPMf7RJxEZWuTUtT27FaGuw/j9zwHfIHnalriSKur0PpaFwJ+nugPd3glxyLe/RTRCeUXPKGmMEjIARmCsEtFt0T/lS6f/GEy39x3sd90494hE9NcPso4MdyI8Efd/BP596bYNrPIrHWf3AaP17dUbl7H56/xkR9wO6GWK3ZVXMlTlt/TQCRsAIXCQB5bU7h0XVROJaJvEhQnsU6hLD7U6TeBf2YuCcNeXOdNpeJShgHoSWQqXyflax961ivNAhXSyGYCUsltdiOrcIUqtZD17kGNrmRuDyCQwLOkzyIDwOhbVHdoAMASPuGKGRKpIRALWfU68/z3X+b491J1nxZp8FAZgrGa5NgYUCOkLNyenyJY32//7yB9GOYASMwJwi4AXsDhnAIRNY9G+6jPurcdaPylg/+rvPHqQjseGp0vJqgWvE6C5Ka8O1GBGygLEQQAjquy4ZY3NqBK2zRsAIGIErQYAM9/ADUKhBrAMENkvY4hy3VNuSd/HoWeoPr1cB/RMdhTjp9s4FgThYS6+FEDKHg3NmKAlw1RYThK8aWjuwETACRsAInJtAyIrS13xS/BP8I9ZEYYlxb/opT/9HBG+7zgRHAL0s8LtO/FFaiHegGcdOzdxqfHryxkoSPQjPzxJYK+b1gefbjdx1Hj07vREwAkagPgmUAI4IqtUkVi4SHyG513v1Eb7PwfVVUe7DkeZjFy0UQ8SX0YSmiRZEcUvCrEUqNNeyin2XqEVU7mqxGAxZxfnrBVYztD4nk7V6xhAYF3CEwCEoryd5ENAhubB2Q4TGSI1Xq34c9OMoNI5eUL3fk7v3NbUnrrrUO7dMSm8lXMj+Df+POyl0SOgE8+vTeMZQsYYYASNgBOqHwKSArQTeFrDBkZtT+YNIq/2I5w2eM1jn2+qOfbrSZ9kdhFsbAseDBTTBBYBCLWCry14/88BaagSMgBE4G4FgLz0kaZB4L6Ab2Jr/vXDcmKaljehsHjyrE9gfDrUVGxu7Mxd1y3OV6O8kcQe8QvZw95UuF2CCsE1iI2AEjIARuI4EtFdwf+TLpT89kSmc1xROP+Opf0vhmovCAg8TeAHSX2XCWyhN7MZI2+ipth/Fr5VWpc49DAYh2K8R3VJATRB4HYHaqY2AETACRmD2EagAGAU0JnCMwhioMYDHKBz28MFWto90falL+zB14CCeuDW4W1zc8uT2IppumReyUwrVSouna0EuGLNVZEcQlhzUVROW2AmhU1AXgc7pQCira3dxxG3r2UVgVEA/iSOQjubZ/uJBQYdADdK5UaYar1I10TdrGEOE8YvK+A28fqC4cTd6qqV0uajlIpcRWp5bi0LtAuYTbIcUBOAGwK5LZ9c0s94YASNwDQmMT1tBvwngNZJbU8aHkKEfhzB2VlvQXjUVospNWRVr5NwdrNWLXASqG7kInGd+2TODaziQdiojYASMwHUgMAlgIL8/kPYR2CAXvZOl0Uak2IMneOb79fVqxAg6E19d4OmXSNGdpHJHCYEhAemyyxGaIHwdZoOd0ggYASNgBE4mEKwx+VVfKf1HfKF1MP9kvaJoOPtpyX+VwOprwUvQHoo/hNNfZR4bwcIePI4pgDr5/Mk3Kndn8p8k+BmAoW2h1sNl/0G+Fn20cxgBI2AEjMCsIpACCLWJa0IxMYYgFoNjgI4EkVgMWcXsc/IHK1GpD62tIxdVozjgWieHVhTRikZoqgmZayxEbJRno8AmiY1wWbPE9pDp4sBOEZ0QO8N7AZ0EQgZMsEE00XhWTcG51BmWhGAHFzJ9/VEIR4P46+GO0PEIMoww0gS9JqpeE0BhHA7jKGAcv4Qy+MHryQsi16v5BV+5MXPRMsEvdwoCMG4EXQekNgLzgwA8HZARrkVNYLggsLaRETACRuBsBDgK4zh1pgAAIABJREFUKdQDfhPEjyluS5P4IGIcwT/E5Nm+yxt6p5amnrd5YA3JD4FcGq59BAQBuM3cGWzGGQEjYATmNIE0BHMLCsGj/RA2Au5t5/zGaiXZiM8zBCCdvqxXhCG0F1RZ4OUWeJfdTbp7JKwlsBJAKP1y0YsJwheNzHYwAkbACBiBq0Bgp4Av+yxZj89xKD9+r5LIl39Gzn2FwKqrcM78kCK2UPg+pO9l0GZUivtOi9T66v7GeN4N93r4R0j3cXi/CuQNZu90tUbFjmsEjIARMAKXSWAyF4apMQnjeVaxC1nF0QChQx7qo3d9LvIHq1Hah327j2Dd7SET+dKWIBr3oAENaEQlCMflpsS7RkSYFo6zJojBmrojCMWOeXZxLhiHbGMpZBoHARnNJhpf2hDYXpdFIM/Cr1m1h+tQDkEK16NHCR2VeAR0g2Q6Dh9NBOG36pMJJJjA6PAkmtomLjrT93hzw/+dpegsZOjxWbpI0iI59RAMzjM3AK5N0HxCbQCD+GuBFZc11LazETACRuA0AqFG+2YAb8G5VyntyDOBPY7gVzF1RhH4m+pIVF3pla0h3G0C1kjsmQ6ACyKwBYzbRDMCRsAIGIGzERgF0A+yH9J2ghulbGNWKG5AFYfPel8RrKXnNS7IFC3w0J0E7gawFsFeWghOXxe0mCB8QZhsIyNgBIyAEbjaBAhsE/F7mZI/x+MMN2UhK6kQ3VD5rIg/IBiin67YIuANR30P3v0wjeMtOIBDWMcPPgz/pjoin32E8J8R+BEItyB/gG31167YQNiBjIARMAJG4NoRICrQKVnFyLOKRwAdltfB3H46ZBUz7quUjx3EsY7xs9oiXkzLQ4Tz3iMNaG1qRNrSiASNSbXapIgnhOPcohrTovH79tStgJohtYhoJlwzGN7n4rHVQ72YMZh7204IHAZ8TegNNbkZ1hgmNOQjDlEYhnejcJiiVIJQYqxStRxe+0kk1QlMtExg9LfKWLfOXzLCZ9VWmKz0+MgvElyP6HpcEH+JG0K2L8hmIczvMK8Z5vt8s3y+ZNq2oxEwAkbgfASGQGyG/FsQX3URd1TT5DCmcARfROlUl7BwsMZnJpdU4O6Sj+4mfMgCXoyaA0oXZME65wNunxsBI2AEjMAZCZQAHRPYz7zkjN8gh7ed58bqZLINX+TUGff6llpQLncniVvgM9wuYC3Ju0CthXIHobM6B5kgbDPRCBgBI2AEZgwBQlsF/E4WF/4CvxwsLwE8qWLUkP1dwf8+lVtiXO7ysqC/dnAvppXKu7ij6SgeYbDdPLHkN3uKPgof6gNjrYhQpyH8QXWXe3Lb3wgYASNgBIzADCQQhK48q5jQmGeoVaxxSGNBQCM46IlBSIOM3ADDOtNgtZIOoqVx4JItcU8FEUTjEhowFeyvSk3I2FgAi3JpQRkLSJIEREGeBfisgChqknwuoDn4lrAOolouFlMtISsZDs1SENqUf55nIRMxZPa6M3AeXkiTwjXbmIChfG6eEHmPZ/di2CurCcBOExRKUFQKYm/4qcRB6C2W4FFCC0oooIT/GdVLsnQ+ubUh07cL7YW4stBHboEyv1BUD8AeCovgXNvxoAYnNCvMxzA/mUfzm5X6hYy8bWMEjIARuCwCDLb/mwi9JelVR+6qRtlhRA1H8BhLZzp049OTN1acW6soupvyHya4TNBCwAWXk+SymmM7GwEjYASMgBH4IIFQsnAorzscMoiBzQI2OMe3Uxe/deI5+anUehVq03clrC700MppS+m1ANdOBy594F7DBGGbdkbACBgBIzCjCBDYJGldlo38NT6/oFZH4Vk1ROXKz4n8VwRuvYQGl0E8L8+/dg6vpoq3oR1Dp9ZRLD41ujKNGz4Gx79DaY3IZYCa7KHxJRC3XYyAETACRmC2EKgCCJHJU4CmBE6G1wzvhSm48F4jFAa94wC8BnPBmG7QIR6oxBjEBAbxBCpnyri5LEjrFKMHBUwOF9AQF9DUnKCCAqrlQiFiQY41IdmlBXgWFMUJPApA1qQgDjMIyTUBWVILOJ2dmYvHuZA8L2RpUiqCLOQWkMptIIugBYld5NiFBxxhLpUBlsNa8MGZJX9PogyF964MqpyvFWrxYoTkkA9ZvSG712ejiKJJYjqbN1W5mou8KsH7ErK0hNaWEFZQuuh62efrUO+x+cWoqTur+oVCtEDgAjguILkA8t2AWgHXBGgegXkKme3HgxAAEw7Ox9c+NwJGwAhceQIDIDdSekvUKw7cXVV2BOWGI6eViZo+d6gHXGVyl3z2IQL3kVgmcCGEzjygzBYjYASMgBEwAteGwAT+//buBMyO6jzz+P87Vff2ol0CsSNAYpMAAWYHmx1ssPEazZPkyYI3BS9MxokzTjIxCo4znsnEEzuA1BZL7CyT4NiJscFgFmH2xeySWMwiQEJoQQi1pO57b9X5hqpuNd2SMEJWq7f32nr69r1Vdc75neKBo7fOOcZqnJUYTwbnEY/2aBbSR/gs67b6QOs13kxnx6QK6eSYhv09erGqxZEUs4eLh1ShokB453SeSpGABCQggXchYPgT7vxFbtWbmV3+xTNc6y3JmvoFBPurrqWbt+n1Bma3Ef363HgEKs+x/M2lMedYnyX/KvPqM3OLp5vbmRiHgu2tfX+2yVcHSUACEpCABIoFqep4uZxVd2jsHVYEx0VgbN4dHCevG3FNxFaXM42L4Jj4WqiE1fU8e40JS15j1q+xj/G76YciSJ5OhdepUqFKraNKalW8uVINVD1vVCl/5lUsTfC8+AvgxI2k/D2Wv1cISRWPTd61V2A1YF1hsccmLFSdIkjuDpApguji+9iEdx9XzHYuA2Yvz7OeY3rO6QoRnSJMjVj5s+t912fFPOfiv2m6Pus6svdn3cd68VnPMV4eU/63kIM7bHq/6Vrdn3lZZt3c61gR4nYHtUWQa+VsqhqRuhU/y++7Q10LtVgeS82cehnwlj/JsKSY4Zube45nOSHNcPLij3mj5/fi+7p7g2pTuYwz69fWeGNtJ5fsV5RVtGXHvq710S2rOibkaTI+hjDePZ9ATCd58MnBfTc3JhOLZZytmNHbWjwsYOajNgXAxWdaSWbHdomuJgEJSGB7BLzY/91YaPCoW7g35HFJI89WsKplxRZbRHUX0HxZx5RG1WY6xUxgjjF8iju7v7le2USFwNvTCzpHAhKQgAR2rEAx1vbVwArwFwx/kJA8lDXSR7iIYlucLcdHbV4hMLHaqO+Wp8le7n6UeTwqiXzNkrn13/fAJUa5JKZeEpCABCQggQEXKAdwefyzvKVpQc8STm3emlD/CNilwNS3q6Rjrxp+C4Sf5kn+OGOrzzFrs30Xvu1NaaXjmJhUTjf3U3E/GLNi0KcZHAPe+6qABCQgAQkMQ4FiNmgH5QzjYqZx9yzj4nfrnm2Mv27etTx1ERhjxe+h2EJivZmvDxbX1zqy9bSMamf5m3v8bfaA1041K5YI3oOEKgkbSUlJyv+FIjQmIetIMUsIzeXv1Y31tPjOi8+K7yNpz/vy96w8vgyd6Q6hvZiFXKzwlXdFvSHxPu+zrNjMwgmpk3e/99Sh670Vx2c55Xl58bP7GuX7pIh7u45N0rfex9RJuj8vY+d0i6CWSF5v8e4g13OS5q73sfjTnlMdk5XvM3Jq5OxOxqwibO6HIPdXdfq1XuV1xjZ5bUJXyBsnuNl4d5uA23iM8YZPAMaDtZZ79kZvLn46NBvF0uV9Ql/NDNup/5CpMAlIQALbJtA9/l9o+CNu3B/MljTIVrDshZXM2frDZs1X+pRGVj/SjaPMw3vMYtdM4CIERjOBt01eR0lAAhKQwAAINMBWOv6qlX//He/Hw31Zlj7Mal7f6hi5a+w6ser1yfW8+pIC4QHoNRUpAQlIQALvLGDwMJ7/SVZfehcXH1jMNIHLV45OknEfAf4SswN6X8XxJWbJjcAtOckTdPLiFktBXePj01rtBCyc5c4JWDnbeJIGfe/cHzpCAhKQgAQk0M8Cxb/ry1nGxexitzdDX4oZqlbMLq13zTL1YlnhOsQaJOsx1jv5ejysB19vRvmT6Out/D2uD41kfa3S1E7KesawcYcvJdzPKLr8ZgJbn8073okTSGx8yH2CWxnyFkt/F6FuM3SFvAEvf2KhWP67edN3mt2ru0wCEpDA0BJwfLnBE1YsoQkPlCFwzFYQWlYy24otCrZ4NV/j+zXq+ZHlLCmL7zFsX6ecCVw8HKSHfobWLaDaSkACEpBAl8AKh2Vm9qp5fNwtuSNPk1/wEq+93QPUCoR160hAAhKQwOAVMB40sz/KYnpfz8DuqlVjkmzcx95c5vASsP29ay+FG9zC7bk1FrGsednmy0G1XrVhz1qWnozbB8yY6bA/ME5/ATh4u141k4AEJCABCfwKgWLGaYNiWeEiLKYIiruCYy8+w4qljLuD5O5AOcYG1r03bWC9ua+P0BUeh7QdzzeUoXLu6y1J2g3faOa1Wog1kpYaK1+v0zmhCK3rAzo7eajeFsWyZVn3PswVqs2RJvdak2NNHqpV96yJtPgsb8LSKp63uNu4bZnNG9yb3YqluK0r5C1m+3q56osNVS7VWwISkIAE+go4vswsPN4VAtuDIcYXG1ljBdXWVW8bAs/3/RveHQLD0eY+xa2YCVyuEKEQWDeZBCQgAQkMJ4E1brxkbsvNeMaJ9+RJdhdjWlcUD0W3XL5xn4507WsKhIdTl6stEpCABIanwP0hz/6wsUvLgz2zer7tY5PmxifcGBuwRVk1Xcy+rOB0K/am63k1tfnUzBvvw+wDhs9wmILRWu6wp5cEJCABCUhAAiNLoNhL14t1kosQufhj3WEydYdiRlFXkFz86Tqu3PMWvFhnOSMUyyLHvCuEpgZWK0Jm81gv980tAudyL928Xn5uxTFFCF38XnzudbOkRkatCJst1utGWr7vDM01Gu11bEyNlBqffXPP3b/EmI6xK8bPi12gMMaUpQdaMJavDrQEo2mikb8RqJrROdaI6wOVYufD0UbcGMpoPG01UqwlwTwSKKL0tHhf61rouvgswzxpMrweSAmeW9d+ysW+x94d1oYyrC33QvZAsU9ylVh8H7v2UIamgFW79lb28rzymKI0QteS2cVa2O5p13srFqkuf+9aMrvrT8Ar5TU0m3dk/TOq1kpAAhLoK7AG53Ezf8Dh3nImcKXyKnVee9sQ+OrOAxr19EgPfpR1hcDdM4FtPLhCYN1hEpCABCQwEgTWlQ9SwcuYvUjkfscmxyT9VwXCI6H71UYJSEACQ1/g3gBfaCyvPNozK6fNxzEKp8qGzZd/rLb54RmN0w07C/xQYJ/uv6Qc+hJqgQQkIAEJSEACAy2Ql0FxsXdu8TNYhheh8abwuHxArfzdII9loNzrs+I8K+LX7vPL37u/L68ZiwA6lo30aIRQ7CNsWLRiM+CuB9s2vY9WfFN+Xnxffhcov9/0ANym792NYN3nu5UTaIvPyu+L/3v3OeVzc1bEw13hLcXmxD1hboibwlvrDnCLv2Df9L74Wf6Fe0+4Wwa/ehhvoO9ZlS8BCUhgqAgUD2ktNngA/OchtWcaNF4he/uZwE1tnVMzt6PMwpFOPLprOeiemcDFv4/0koAEJCABCYxMAacD81eKlTHMw28qEB6Zt4FaLQEJSGBICTi2FPL/FZPav/DpcWu2Wvk2r1RC4z15tDPN/FScg4E9oFwyUC8JSEACEpCABCQgAQlIQAISkIAEBqGAw/Nm/MI93hfwR7PcXqSl6RUutM6tVbfpys5pmadHWp4f7cZRhu3jzu6U+8iXDyXpJQEJSEACEpBALwGL+ekKhHVLSEACEpDAoBVweMHgDvDr84yFtFZf2NqAMJ3fOI3IeW6cgHMg+C7aE2jQdqsqJgEJSEACEpCABCQgAQlIQAIjXMCxlWb+mHmxJHRybx6S51m/djlvjF/XszJYL6OmeZ0HZsGOMucoJxxpFMtBlzOBFQKP8HtJzZeABCQggXcWUCD8zkY6QgISkIAEBkDA4Rlzfo6FG3LPFlFveomLrdiXb+uvyzqmpJXwecd+H9h1AKqsIiUgAQlIQAISkIAEJCABCUhAAhL4VQLl0pUshPAA8PNA7blG5q8wfdRqTi+3T+jzam3bsEctJEd5tOOMcJzhUxx2B8ZpJrBuNQlIQAISkMC2CygQ3nYrHSkBCUhAAjtBwGGRebydkN6YZ8lidmEps6zep+jL1k1K0tazck/u4iJb1vNdW+fUhPAV4BNQLhOllwQkIAEJSEACEpCABCQgAQlIQAIDLOBmzxj+oHu8N4Tk8czSlxjL8i3G+0U9r/IxaSM7LFp+vFlyirlPc9gTmKCVwAa4I1W8BCQgAQkMWQEFwkO261RxCUhAAsNLwOHR4NzmMd6SR1/M6ublzOkbBI+a77t1en4OHs8zY6a7PZtk8b/XP9/0ZI/GFZ0HJ4l9FexDwJjhpaTWSEACEpCABCQgAQlIQAISkIAEhoaAY8vNecSMB0i4P7P8BTZsWM6aieu3WBLa3apX1A/JUzsOOAVsOh73IdhuONWh0WLVUgISkIAEJDB4BRQID96+Uc0kIAEJjASBHOMhw2+FcFtmjaeILSuYbY3ejW/5ru9V72i8H7NzDZ/pMAVoAsvw+JMU/5PaHzT/suec79RmJM5fgZ0DtI4ESLVRAhKQgAQkIAEJSEACEpCABCQwCATa31y1a6Fh93uMd+Vmz1KtvMJLvM6cLZeEbpnve9c9P9o8P97djjVjv+7ZwMVY3gZBe1QFCUhAAhKQwLAQUCA8LLpRjZCABCQw5AQ6gV+4+c3Bwh1ZrD/NQa2rNt8vqHlux371kHzA3M/G7Ig3F47aB7Z4Mri41r/nebyEzzU/3yMxrz4zMfvf4Kd2hcd6SUACEpCABCQgAQlIQAISkIAEJNAPAu7wlEGxL/BdZtniLG15mZdYsfnKX2XZ1/j4tJYdEQPHmXOy4VO7Q+Bi66ekH+qnS0pAAhKQgARGvIAC4RF/CwhAAhKQwE4VKJ4UfsCxm0LCPVlIn2E0a5hlee9aNM3rPLARwnmGnYHHIzDb8x2WiGrH+Oe8nn+DL7S82HOtefVjkmB/h/vx2mdop/azCpOABCQgAQlIQAISkIAEJCCBYS7g+FKDh51wfwg8mOX5ElqbXuF32IiZ92n+Ak+rz9an59GOw3gvkUMw2wt8MlAZ5lRqngQkIAEJSGDABRQID3gXqAISkIAERoTAGszucws3JJY/2KDyLGN5Y/MguDqvNj2zcL4Zp+F+GLDHuxgYrjG4JouV/8tFtmyTamV+/YQ8MtdgppabGhH3mhopAQlIQAISkIAEJCABCUhAAv0nsBZ43NwfcOPuHJ6jUX2FyazdfIxfVKFY+auRhPcY4QSPfjTGFJw9CTTjWhK6/7pJV5aABCQgAQn0FVAgrDtCAhKQgAT6TcBhhZndA/aTPMRHyCvPs5x25ljsXWhlXn1mbv5Bg/dBmIH7bhjpu6+YrTCYl2W1eXx+9Kubzk/nNc6MFv/esEPf/TV1hgQkIAEJSEACEpCABCQgAQlIYGQLuLHI4D4id4SUpxqNbBmhZSWzrbGFTNu6XVKvzIyE48zCiYYf4Nie4GO1JPTIvo/UeglIQAISGDgBBcIDZ6+SJSABCQxbgXLZKLO7cP9xnvA4teoSPseGPktGXetJZW3jaI/2QcdPwWw6sAv4dgTBvSjdl7mFb8VK5z/wyTGrym+u9SRZXTvfE/sbww4atvBqmAQkIAEJSEACEpCABCQgAQlIYMcJrAEeNuxu4J6M9Dkm8Aqz6ITNloS+5oXmSsfkGXlaOdain+Zm06wMgctxvpaE3nF9oitJQAISkIAEtktAgfB2sekkCUhAAhLYmoDDC2bciYUf5+SLaK8u4UvW0efYa7w5rWfHYPGD7uFEjENxn7iDnxJe4sbfxNDxr3x6XDGAhW97U1KtfwTj62BT1YMSkIAEJCABCUhAAhKQgAQkIAEJbCngZs8Yft+be/3eGmBRI6u9zIrRa5hj2eZHN7X51MzqxxL9JCwcgbFvuSQ0NMlWAhKQgAQkIIHBI6BAePD0hWoiAQlIYMgKODxtxh14uCGvJoto5yUutlqfBl3lY9JGdhzmFzgcCxwMjAdC/zTcnyXa1/Ow/j+YPfGNsozv+ahkY2MWxl8A+/dPubqqBCQgAQlIQAISkIAEJCABCUhgyAm0Yzxqbnd7sDtzz57F1yxl9h4dm88GHjXfd6vltaMidpyFcLzh+7uXS0KP6b8x/pDzVIUlIAEJSEACg0pAgfCg6g5VRgISkMDQEnBYaBZuB27K02Qx659dxsUH9g2Cr/SJScyPx+NHgKOBA4Fi3yDr79YaPOn4JXlL9QZ+1zaU5bX5uEDjdwy+DOzb33XQ9SUgAQlIQAISkIAEJCABCUhAAoNVwGGJwf0OC5LAY41YeREeWs3sY/ruDdy17dPhuXOymZ3mHqdZEQIbxYpfv97WT4MVR/WSgAQkIAEJDCMBBcLDqDPVFAlIQAI7S8DhkRDsNnJuydLsSZY2L2eO1XuXXzwx3JnVTyLYRw0Od5iGMQrv/yC4dz0Mf8I9+UrelNzGhdZZfvddnxQ66p8242K69jTSSwISkIAEJCABCUhAAhKQgAQkMEIErBPzxy1yj+O35wnPEKpL+STrsc32Br7ad02y2jHmySnufgLmU8H2AKojBEvNlIAEJCABCQwLAQXCw6Ib1QgJSEACO0fA4aGA34yFWzNrPEVsWcFs6/PUcMt837ue1U8hsQsslkHwVIyWnVPDrZdi8DBmX8o8vaenvpf77iGtf86wzwK7DWT9VLYEJCABCUhAAhKQgAQkIAEJSKC/BRxbZvCg43cEt4eyvPECacurm4/ri3pU22qH5CE5kRjPMTjEnX2wctunpL/rqetLQAISkIAEJLDjBRQI73hTXVECEpDAsBNwK4PgW4jh5szqizmodRWnW9a7oc3zff9Gnr8X8g+Z2Qzv2qO3edBgOA+EvPGFxqrWh5hjsazX5Rv3SZL0yxi/DeUyV3pJQAISkIAEJCABCUhAAhKQgASGj4AT3XjCPNxNyG/LQ/VpEpbyIut6xsabWvtPPjZt7zw6hvQkI74Xs2nEMghuGj4gaokEJCABCUhgZAooEB6Z/a5WS0ACEtgmAYeHyyA4CT/L8nQxB7FFENx0RefBmYX3Efw8c2a4WbEv7+AcLBp3J7n/Qf2ipoU9AJd3Tksq4VKcDwGjtwlGB0lAAhKQgAQkIAEJSEACEpCABAaxgGMrDR7yGO8OFu7LPH2OSbzCrL7bPRVNaJ7fsX/Dw/FEOwPjCPApuO2CaW/gQdzFqpoEJCABCUjgXQkoEH5XXDpYAhKQwMgQKPcILoJgCz/LkvpiDmhdufmM4GL5qMzsNHM7D/cZmO0FPjiD4D7dZtenef5Htc81P93z8ZV+WJI1vonxvkEbZo+MW0+tlIAEJCABCUhAAhKQgAQkIIFfQ8CNJ825F/Obc+wpvHMpE8a8zizL+1z2Bm+qvNiYmQdONuw0Ix7k2N7AKMB+jSroVAlIQAISkIAEBqGAAuFB2CmqkgQkIIGBEnB4NFixNLT/LPO4mLB4JbOP6bNHcPXy2qFZWgTBfh5mM4C9iu2FBqrO21FuHfzf8lC9hM/YC5vOr8yrHxPNvw12LOgp6O1w1SkSkIAEJCABCUhAAhKQgAQkMDACazEeNrO7ce7OGvlz7N/0MudZbfPqtF61Yc9aIz3Wgr3PnWPADwDbDagMTNVVqgQkIAEJSEACO0NAgfDOUFYZEpCABAa5gMNjAW6B+LMsxkWElpXMtr5B8Lza9Mz8dMM+AGUQvOcQC4Lf6gVnnRlXZSH7Jp9pXbrpi3R+44yY+7fMKNqnJ6IH+X2r6klAAhKQgAQkIAEJSEACEhjJAo4/Z859YLeGwMKG1V9i2ajXmGPZ5i7VttrhmdvJFuxMcz+4azawjwPCSDZU2yUgAQlIQAIjRUCB8EjpabVTAhKQwFYEHH88mN2C201Zc7qITrYSBPv0zBpnGPZ+KJaGZk98SM0Ifru+X2nYt7LYeSUXjVlZHrTA0+SZfBYev4ZxgG4aCUhAAhKQgAQkIAEJSEACEpDAIBPYADxm+N0e/Y7c+SUb1i7lj3fbiJn3qetl6yalTS1Hx8jJZpyE+7QhuMrXIONXdSQgAQlIQAJDU0CB8NDsN9VaAhKQwK8l4MbjAW6FeFNmTYuIrNhiRvB3ajOyaGdYsPd37RHMHsMkCO5l5y859texWvk3LrS15RdX+ZiQ1T5tJF8CL/ZP0ksCEpCABCQgAQlIQAISkIAEJDCwAs5rmN3n+M9CtIcyGku2trpXUcmmy9YdlDU1n0DkLDebbu77AhOBZGAbodIlIAEJSEACEhgoAQXCAyWvciUgAQkMgIDDEwG7Fc9vyvK4iLTl1S2C4Lm1w7JgZxj+fsymg+2B+1DaI/hdyRr+jEcuzavV6/iUtZcnz/XJwep/aGafBnZ9VxfUwRKQgAQkIAEJSEACEpCABCQggR0k4PgrZtwDyfU5yaNsWLuEN8avY47FPkVc7qPTNDsyOicb8X0WbJpH9iFYM+7aEmkH9YcuIwEJSEACEhiqAgqEh2rPqd4SkIAE3oWAw8IQuQ2zn2Z5uoiULYPgYj8hszPM7dxyaWjYA6i8i2KG7KEGi9z9q3n76zfx5d2L5bfgso4pSZr8EWa/BT5pyDZOFZeABCQgAQlIQAISkIAEJCCBISfg+Atmdie5X58bC2mtvsjvshH6Lgvd3Ob7Nqgfj9lpYEcC++FePNg8IsbzQ65jVWEJSEACEpDAAAkoEB4geBUrAQlIYGcIOCwqZgS72Y25NxZB8/ItZgRfUTsiMz/TQnIOHmdgtvtIHDga/ribfyWvNC3gQuss+6fNpybW+FOwj+M+fmf0mcqQgAQkIAEJSEACEpCABCQwqCQ/AAAWPUlEQVQggZEr4MaT5twBfmNuvpjOphe52Gp9RNxD5Spm5rFxirmfYdhBju0NPhoII1dPLZeABCQgAQlI4O0EFAjr3pCABCQwDAUcX2zYbXj8aW5NC4EtguDKvPrM3JIzzLNzu5aGZkQGwb2734h3QfKn2fJnHmDOjHr5XVvtkMTsq7h9EHzMMLxd1CQJSEACEpCABCQgAQlIQAISGGABh0eD2QK3/JacpicZxzJmWde4dNPrez4q7cyOic7p5v5ezKeVD3U7w3abpwHuFhUvAQlIQAISGDYCCoSHTVeqIRKQgATAYbE5C0jCDXmtsYjVzcuZ03cAWbm8fmSexjMNOwco9gjebSTOCH6b+6UBdl0eapcybtQiZlleHje3dlgS+DqEs8Bbda9JQAISkIAEJCABCUhAAhKQgAR2gEAR+D5k+AIsLMgajadJW7bY4ok23yWhdrxZcra7Hwc2tXtro2QH1EGXkIAEJCABCUhgBAgoEB4BnawmSkACw1+gXFIqUgwgb8iTZCFL2TIInls/Kjc704yzu4JgVxC89VujHcL/y2PyP7nIlvQcMr9xRhK5BPx4oGn431VqoQQkIAEJSEACEpCABCQgAQn0k0A7zoOe2M0hz+7J8uZnWMVq5ljWu7yWyzfuU0+Sk4DzzOwIt2J/YMZqWeh+6hVdVgISkIAEJDCMBRQID+POVdMkIIHhL+DwlMECYrwhxxeyovmVLWYEF0FwsLPKINhjMSN4smYEv9O9Ya8Z/g9ZLfs7Lm5dWh79TW9JWvPzzeKfOxwGpO90FX0vAQlIQAISkIAEJCABCUhAAhLoJbAa9/vc7aYk8GCDzueYMOb1ntWpug9s+k7nQVksloQOHzBsusMUjBYck6YEJCABCUhAAhLYHgEFwtujpnMkIAEJDLCAw9Pl0tDEG3JveoJJvLL53kKVtvrROXaW4WeDT4ewK3hlgKs+hIq3FeZxfmbZFcwetbys+Ld9bNLS+A1y/zPM9gcNxodQh6qqEpCABCQgAQlIQAISkIAEBkTA8WVGuAf8+tx4DK+8wHLamWOxd4Uq8+ozc0tONY9nY/FQsL21QtWAdJkKlYAEJCABCQw7AQXCw65L1SAJSGA4Czg8a8YCQvhx7o2FjGtetkUQPL/+ntztLHPOgjgdt8mYZrNu333hr5iFy7I8vYqLbGV5jSt9Yoi1T5rbH4LttX3X1VkSkIAEJCABCUhAAhKQgAQkMNwF3P15M7uzDIKdRVh1CbPpAPOetl/jzWkjOzo6p5lxGu4HY7Y77tXh7qP2SUACEpCABCSw8wQUCO88a5UkAQlIYLsFHJ5/c2B4Oxauy5PkCUazdIsg+Ir6e/LEzjZ6guBdFQRvN3nvE19y+JuYVP6FT9ua8ov5vluI9S+a22cwiiW49ZKABCQgAQlIQAISkIAEJCABCZQCDovNuQP8xhxfTL3pJS62Wh+eK9ZOSJNRx+LxLDc7EWwa+C7ankg3kQQkIAEJSEAC/SGgQLg/VHVNCUhAAjtIwOFFC+F2nB/lIXuCjU0vbz6IrHynfmTuRRDs54DNwF1B8A7y73WZZ4lcmjfaf8TFk9aVn7d17JtQ+TLE33pzMemJO75IXVECEpCABCQgAQlIQAISkIAEhpKAwyPBWOCEW3JrPLW1Vb1a23yPmtdPJNj73f1oo9yOaByQDKW2qq4SkIAEJCABCQwtAQXCQ6u/VFsJSGCECDi8bFY8TRz+I68kj9POFk8TV6+oHZEFP8vMzoUwA4qZqtojuL9uEcMfdEsuydcnt/Ml6yjLudKnJXnjErALwMf2V9m6rgQkIAEJSEACEpCABCQgAQkMWoFi5u9Dhi8g99uzSnyK2LKC2dboXePmqzsPaOThFHI/34wZTtgXfDRgg7ZlqpgEJCABCUhAAsNGQIHwsOlKNUQCEhgOAk6xZ63dQe7/kVf9MULTi1xonb3bVv1ObUZGeoZ5dh5wGNhuQGU4tH+Qt6GB20157peSPv4os4/pGtxfWT8uyW0O+GlAyyBvg6onAQlIQAISkIAEJCABCUhAAjtEwNrBH3Czm0OW3ZN5/ktWjVrNHMv6juF9RhYbp1qwcww/1J0pQNMOqYIuIgEJSEACEpCABLZRQIHwNkLpMAlIQAL9KeDYq2bxLuAHeYPHaK2+sEUQ3FY7JDM7482ZqufjdtibixbvoSC4P3tlq9deD1ybx8rXuMiWlEfMWVRNdpt6joXwVYcj1Sc7vU9UoAQkIAEJSEACEpCABCQggZ0nYLaB6Pe78eME7m00V56lhbXMsrynEgs8rTzVODoPfpoRTgc/BNgTqO68iqokCUhAAhKQgAQk8JaAAmHdDRKQgAQGVmAVZncR4w/zwCNUqs9tHgQ3XbbuoEalerq5fRCzwzD2xDWIHMBuW2P4d7J69vd8cdQrZT0u99FJkv8GFv8CKPZ/0ksCEpCABCQgAQlIQAISkIAEhpWAdWB+v2PXJ+Z3NRqVp1nJG8yx2NPMq3xMmmXHYJzhcAoeDwLbVQ8OD6sbQY2RgAQkIAEJDEkBBcJDsttUaQlIYBgIrOkKgv0/c6v8AniO2baxd7uar/YDGvXG6QT7EB6PANtLTxMPlp735e7hW7GaXs0nbVVZqyt9YsjrnzXCF8GLJ7/1koAEJCABCUhAAhKQgAQkIIEhL2A1vFga2m8IFu7IQvoUY7//BrNm9cwIHj23fXKHtRxPiOfgHIvZAbhPBJIh33w1QAISkIAEJCCBYSGgQHhYdKMaIQEJDCGBtZjf424/isYDNCrP8nk2gPmmNjTP7divESqn4v5hrAyC99b+QoOyh5c4fCPmG6/lc+NfL2vYtmGPlOrFjn/qzXnDxVPgeklAAhKQgAQkIAEJSEACEpDAkBSwBviDjt0Q4OcZHU8xYczrvZeGbm3zPWpWfy+RC8w43LFif+AxQBiSTValJSABCUhAAhIYtgIKhIdt16phEpDAIBNoB7/X8etiHu4ja/8lX5zYjr0VBLdc7fvU6/VTsfARw49w2FdB8CDrxc2qY/CUu8/J8+r1fN6K/YWLmcJTktj4Cs5/ASYM7haodhKQgAQkIAEJSEACEpCABCTQV8ByjAfNuRFnQVZNn2Q0a3oHwaMuX797Z1I5hcDHzG2mO/tjtEhSAhKQgAQkIAEJDFYBBcKDtWdULwlIYLgIbADuc+fHMXAPXnmG5bT33mOo9Srfs5bn78P9Y11BcPFEsTcPF4Bh3g435y4Sm5OlS+/hwv07y/Ze0XlwktgcLJyPe/F0uF4SkIAEJCABCUhAAhKQgAQkMJgFjGLlrl9Y9JvwcGtGuphJvNYnCJ6/frdOr5xC5KNmdqTDAaAgeDB3q+omAQlIQAISkECXgAJh3QkSkIAE+kegE+M+j/H6JIa7Gmx8mpXj3ugdBJdPFFebTyHGjxsUA8n9AAXB/dMf/XnVTrDr8xAvZVx1Uc9fFszdeHKSVC7B/b3q1/7k17UlIAEJSEACEpCABCQgAQn8egJuPBSwn2HcktVri1k1ajVzLNt01XKPYFpOJsSPGhzl2AHgrb9eqTpbAhKQgAQkIAEJ7DwBBcI7z1olSUACI0OgDjzg7jeEEH6ehfQpbvr+G3x/Vt7T/Kt91ySrn4Lbx7oGkkxVYDjEbw5nHcY/51S+wWx7qWzNt70pqdTPs8BXHTsMSId4K1V9CUhAAhKQgAQkIAEJSEACw0rA4ZGA3YzlN2eeL+Kg1lWc/lYQTJvvkoT8ZDx+xJz3dI/fFQQPq7tAjZGABCQgAQmMDAEFwiOjn9VKCUig/wWKwPcBx34a8uz2LGl+kgm83ntpKS5bNykJ1ZNJyj2Cj3GsCII1kOz/vtk5JZitMpibVdK5XGivloVe5WNCjL9pMf8zYMrOqYhKkYAEJCABCUhAAhKQgAQkIIFfJeDwWIBbCHZTFtJFHMDKPkHwd31SUqudjIcPG2UQPA2jFcckKwEJSEACEpCABIaigALhodhrqrMEJDCYBLr2GMJvxMKtWd75JJNG99ljiGt8fFLLT8JiMZA8rnsgOUoDycHUjTuqLr7Msb+NdP4js8euLq/atm6XQMtsg8+D77GjStJ1JCABCUhAAhKQgAQkIAEJSODdCTg8EeBWzG7MrLGI2LKC2dboucqVPjHJaidj4QIzjnFnGjCq2Hbv3ZWkoyUgAQlIQAISkMDgElAgPLj6Q7WRgASGkEDX0lJ+EzHenKXNi1jGa733GCpmh6ZZdqJjF5jFE9w5CBitgeQQ6uTtq+rzGF/PvfIDZtsb5SWu8j3TrPElh98Ddtm+y+osCUhAAhKQgAQkIAEJSEACEtgeATcWGdwG8ad5Iy4kbXm1TxB8hU9IktpJEC4wONaxaeAav28Pts6RgAQkIAEJSGBQCigQHpTdokpJQAKDWcDxxcHsZtxuyEifYDmr+gTB33y5JR21+wngFwAnO2UQPAYIg7ldqtuOEzD8Uffkq7kltzLbNpZXnt+xfxLDJbh9FGPsjitNV5KABCQgAQlIQAISkIAEJCCBrQm48aRFFpCE6/OYLGT54leZM6Pec+w1r49PGi0nEssZwcd1B8HF+F0zgnVLSUACEpCABCQwrAQUCA+r7lRjJCCB/hRweM6c2/B4XR78cWhe3ueJ4jke0j2zE4h80PHTMA4BxikI7s9eGbTXzsBvzr36VQ7m0Z69qOZuPC6x5FLMTgWaB23tVTEJSEACEpCABCQgAQlIQAJDWMDNnjH3BVj4SZ43FrKi+RXm2FtBcNuacam3nuiED5lxvDsHYuWD3AqCh3C/q+oSkIAEJCABCby9gAJh3R0SkIAE3kHAsaWG346FH+ZZ9hi7NC1lVq+BJFCZVz8mD/Z+g7NwnwFMABLhjmQBWw/+r3nMv85FLUtKiTleTfbMzzfPv+bYoXpYYCTfH2q7BCQgAQlIQAISkIAEJLCjBRxeMlgA/p95iI8xrnlZn/H7pq2dzD5oHk90OFAreu3oXtD1JCABCUhAAhIYjAIKhAdjr6hOEpDAYBFYBXYHHr+fh+ojdPIiF1utd+Uql9ePzFM72/BzwWaAF/vDpoOlAarHAAs4r5nZFVk1vYIL7dWyNv/kY8PGxoXm/sdgew9wDVW8BCQgAQlIQAISkIAEJCCBIS/g2AqDO4jx33PzR6g3vdRn/P5Nb0nHZCfifgHOSW52IO7FVj7a2mnI974aIAEJSEACEpDAtggoEN4WJR0jAQmMLAFnHeZ34/aD3PwBNqx8li/t09EboXpZbUZWsTPN7TwsHo7bZExB8Mi6Uba1tb7M8f8TG03/yBfstfKs+et3C3nTfzXjU+CTt/VKOk4CEpCABCQgAQlIQAISkIAEegvYWoy7yP0HeeIPUqk+x4XW+dYRbum8jhMg+ZCbnQZ2CLi2dtJNJAEJSEACEpDAiBNQIDziulwNloAEfoVADeNed34UnbuovPE0n9xlPWa+6ZymNp/aoHGWYR8CPxzYo1gxWqoSeAeB5zC/JE+q1/Epay+PvaxjSlJJ/gdmn8B9vAQlIAEJSEACEpCABCQgAQlIYFsFrAP3ex3+Mxp3k619hs/vugHeGr9X2upH52bnGn4OzmHa2mlbbXWcBCQgAQlIQALDUUCB8HDsVbVJAhLYDgG7342fhJwFmaeLWckbzLG46UItl2/cpx7SMwn2YfCZb87x3AuobkdBOmWECphzH8G+ko1P7+3Zw2qez0ys/vU3lyY/A2gZoTRqtgQkIAEJSEACEpCABCQggW0UsIj7A27+4+BhQdaUPsmLrOs9fq/OrR2WpXaW5ZyH2WHgu2prp23k1WESkIAEJCABCQxbAQXCw7Zr1TAJSGBbBNx4NLj9jJjdlJEtZNLo15hl+aZzR8/1yR1p/Uxi+CjEo8D2AZq25do6RgKbCdRxvy5Pq3/Kp+3Z8rs5niZ75Oca8etO+cR6IjUJSEACEpCABCQgAQlIQAIS2FLA4ZGA30QIN2UdnYvYffSa3uP3prbOqQ3CWVbsE2xWrOi1u1b00p0kAQlIQAISkIAEugQUCOtOkIAERqSAG0+ac6uZ/SRL0ic4gJWcblkPRpuPS7x+JmYfNzjasf3Am0cklhq9IwXWGXZ1FtK/5TO2tLzw5T46pI3fMfgKsO+OLEzXkoAEJCABCUhAAhKQgAQkMNQFHBYHuAXs+oz0CQ5iVe/xe8vcjXvV0/RMon8UmAmmFb2Geqer/hKQgAQkIAEJ7HABBcI7nFQXlIAEBrOA4y+Y2W3E8KM8azzO6ueXM2dGvafO33y5JRm962kQPm7OcQ4HAgqCB3OnDrm62Up3/i5651VcNGZlWf023yWQXWzwWfDdhlyTVGEJSEACEpCABCQgAQlIQAI7WMCd5824DQs/yr3xODQvZ7Y1eoq50icmef1MsI+bcZQ7U7Si1w7uBF1OAhKQgAQkIIFhI6BAeNh0pRoiAQn8KgHHXzHsdsx/mLs/Su3lpVx8YK3nnDke0j2z93r0j1vgJHcOwWjFMclKoB8EXiTml+ah4wfMnvhGef2rfZ+kUfsfEGYB4/uhTF1SAhKQgAQkIAEJSEACEpDAoBdwbJm53w7hh7lljzGh6WVm2VsPcrd5a+K107DwCaN8kHuqHuQe9N2qCkpAAhKQgAQkMMACCoQHuANUvAQk0M8CzmuY30lIrs1j/gjV6hIutM7epVauqJ/gwT/iZu8DpgNjiyX1+7lmuvwIFzD3xR78j/NK04Kee3JebXoSwl/jnA3eOsKJ1HwJSEACEpCABCQgAQlIYEQJ2GqMO4mN7+cxPEzL8he5cP+3xu/Fg9y7Z6c4+SfMwsluHIwzakQRqbESkIAEJCABCUhgOwUUCG8nnE6TgAQGuYCzHuxuN/9hdO5nYuUZZllHnyB4bv0oD3aB42cAh3XPygyDvGWq3nARMNzglkDlv9U/w2LMHHfjyuysEP0bVu59RTJcmqt2SEACEpCABCQgAQlIQAIS2LqAtQN3lyt6md9Pe/WXfGmz8ft36se6+4cdOx2YoQe5dS9JQAISkIAEJCCBdyegQPjdeeloCUhg8As0wO51uC5Gv5NG+1N8cWJ7GbZ1v6qX1WZklXC+UczC5AjwSQreBn/HDtMadmDhe7knf81se6lsY7H8mTV+G/c/Byv2wNJLAhKQgAQkIAEJSEACEpDA8BMwq+Pc586PYvA76Wx/eovxe1vt8Ixi/O7ngB0OPkHj9+F3K6hFEpCABCQgAQn0v0BPIIzxe26+a/8XqRIkIAEJ9I+AWVhlHn8O4ZYsSRezlLXMsbiptKY2n9rw2nkWwiHAge4+GUj7pza6qgS2TcCw14z4kyw0fY/P2IryrO/6pNCZfdHMz3X3Mdt2JR0lAQlIQAISkIAEJCABCUhgaAiU43fjdiK3bnX8fqVPa8TGB6zY1smZ5rAruMbvQ6N7VUsJSEACEpCABAahQGJ2oXFZx5Q0TfcEKoOwjqqSBCQggW0SMHxjI6m/zLhRq5ll+RYnXeETKqEx1THtzbpNojpoZwlY6u2NauUZftc29JR5+cZ9KtV0L8+turPqoXIkIAEJSEACEpCABCQgAQnsDIF3HL9/842JldaWAzR+3xm9oTIkIAEJSEACEhgJApmlj/1/bdoSjWcLGRkAAAAASUVORK5CYII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81" y="-8233"/>
            <a:ext cx="9160656" cy="128754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50163" y="1648097"/>
            <a:ext cx="7957046" cy="697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375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课程目录</a:t>
            </a:r>
            <a:endParaRPr lang="en-US" sz="3750" dirty="0"/>
          </a:p>
        </p:txBody>
      </p:sp>
      <p:sp>
        <p:nvSpPr>
          <p:cNvPr id="4" name="Text 1"/>
          <p:cNvSpPr txBox="1"/>
          <p:nvPr/>
        </p:nvSpPr>
        <p:spPr>
          <a:xfrm>
            <a:off x="2542038" y="2750288"/>
            <a:ext cx="2124224" cy="385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导入环节</a:t>
            </a:r>
            <a:endParaRPr lang="en-US" sz="1125" dirty="0"/>
          </a:p>
        </p:txBody>
      </p:sp>
      <p:sp>
        <p:nvSpPr>
          <p:cNvPr id="5" name="Text 2"/>
          <p:cNvSpPr txBox="1"/>
          <p:nvPr/>
        </p:nvSpPr>
        <p:spPr>
          <a:xfrm>
            <a:off x="415349" y="2720270"/>
            <a:ext cx="449759" cy="3030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buNone/>
            </a:pPr>
            <a:r>
              <a:rPr lang="en-US" sz="135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01</a:t>
            </a:r>
            <a:endParaRPr lang="en-US" sz="1350" dirty="0"/>
          </a:p>
        </p:txBody>
      </p:sp>
      <p:sp>
        <p:nvSpPr>
          <p:cNvPr id="6" name="Text 3"/>
          <p:cNvSpPr txBox="1"/>
          <p:nvPr/>
        </p:nvSpPr>
        <p:spPr>
          <a:xfrm>
            <a:off x="425067" y="3780972"/>
            <a:ext cx="470142" cy="3030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buNone/>
            </a:pPr>
            <a:r>
              <a:rPr lang="en-US" sz="135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03</a:t>
            </a:r>
            <a:endParaRPr lang="en-US" sz="1350" dirty="0"/>
          </a:p>
        </p:txBody>
      </p:sp>
      <p:sp>
        <p:nvSpPr>
          <p:cNvPr id="7" name="Text 4"/>
          <p:cNvSpPr txBox="1"/>
          <p:nvPr/>
        </p:nvSpPr>
        <p:spPr>
          <a:xfrm>
            <a:off x="415349" y="3230188"/>
            <a:ext cx="463665" cy="3030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buNone/>
            </a:pPr>
            <a:r>
              <a:rPr lang="en-US" sz="135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02</a:t>
            </a:r>
            <a:endParaRPr lang="en-US" sz="1350" dirty="0"/>
          </a:p>
        </p:txBody>
      </p:sp>
      <p:sp>
        <p:nvSpPr>
          <p:cNvPr id="8" name="Text 5"/>
          <p:cNvSpPr txBox="1"/>
          <p:nvPr/>
        </p:nvSpPr>
        <p:spPr>
          <a:xfrm>
            <a:off x="415349" y="4232709"/>
            <a:ext cx="483858" cy="3030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buNone/>
            </a:pPr>
            <a:r>
              <a:rPr lang="en-US" sz="135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04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945994" y="2858372"/>
            <a:ext cx="1492758" cy="16193"/>
          </a:xfrm>
          <a:prstGeom prst="rect">
            <a:avLst/>
          </a:prstGeom>
          <a:solidFill>
            <a:srgbClr val="0588DC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Text 7"/>
          <p:cNvSpPr txBox="1"/>
          <p:nvPr/>
        </p:nvSpPr>
        <p:spPr>
          <a:xfrm>
            <a:off x="4430174" y="2720270"/>
            <a:ext cx="478715" cy="3030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buNone/>
            </a:pPr>
            <a:r>
              <a:rPr lang="en-US" sz="135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05</a:t>
            </a:r>
            <a:endParaRPr lang="en-US" sz="1350" dirty="0"/>
          </a:p>
        </p:txBody>
      </p:sp>
      <p:sp>
        <p:nvSpPr>
          <p:cNvPr id="11" name="Text 8"/>
          <p:cNvSpPr txBox="1"/>
          <p:nvPr/>
        </p:nvSpPr>
        <p:spPr>
          <a:xfrm>
            <a:off x="4430174" y="3288807"/>
            <a:ext cx="476238" cy="3030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buNone/>
            </a:pPr>
            <a:r>
              <a:rPr lang="en-US" sz="135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06</a:t>
            </a:r>
            <a:endParaRPr lang="en-US" sz="1350" dirty="0"/>
          </a:p>
        </p:txBody>
      </p:sp>
      <p:sp>
        <p:nvSpPr>
          <p:cNvPr id="12" name="Text 9"/>
          <p:cNvSpPr txBox="1"/>
          <p:nvPr/>
        </p:nvSpPr>
        <p:spPr>
          <a:xfrm>
            <a:off x="4434946" y="3779560"/>
            <a:ext cx="456807" cy="3030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buNone/>
            </a:pPr>
            <a:r>
              <a:rPr lang="en-US" sz="135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07</a:t>
            </a:r>
            <a:endParaRPr lang="en-US" sz="1350" dirty="0"/>
          </a:p>
        </p:txBody>
      </p:sp>
      <p:sp>
        <p:nvSpPr>
          <p:cNvPr id="13" name="Shape 10"/>
          <p:cNvSpPr/>
          <p:nvPr/>
        </p:nvSpPr>
        <p:spPr>
          <a:xfrm>
            <a:off x="945876" y="3400153"/>
            <a:ext cx="1492758" cy="16193"/>
          </a:xfrm>
          <a:prstGeom prst="rect">
            <a:avLst/>
          </a:prstGeom>
          <a:solidFill>
            <a:srgbClr val="0588DC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4" name="Text 11"/>
          <p:cNvSpPr txBox="1"/>
          <p:nvPr/>
        </p:nvSpPr>
        <p:spPr>
          <a:xfrm>
            <a:off x="2542038" y="3289686"/>
            <a:ext cx="2124224" cy="404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变量魔法盒</a:t>
            </a:r>
            <a:endParaRPr lang="en-US" sz="1125" dirty="0"/>
          </a:p>
        </p:txBody>
      </p:sp>
      <p:sp>
        <p:nvSpPr>
          <p:cNvPr id="15" name="Shape 12"/>
          <p:cNvSpPr/>
          <p:nvPr/>
        </p:nvSpPr>
        <p:spPr>
          <a:xfrm>
            <a:off x="945994" y="3918638"/>
            <a:ext cx="1492758" cy="16193"/>
          </a:xfrm>
          <a:prstGeom prst="rect">
            <a:avLst/>
          </a:prstGeom>
          <a:solidFill>
            <a:srgbClr val="0588DC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6" name="Shape 13"/>
          <p:cNvSpPr/>
          <p:nvPr/>
        </p:nvSpPr>
        <p:spPr>
          <a:xfrm>
            <a:off x="947737" y="4418823"/>
            <a:ext cx="1492758" cy="16193"/>
          </a:xfrm>
          <a:prstGeom prst="rect">
            <a:avLst/>
          </a:prstGeom>
          <a:solidFill>
            <a:srgbClr val="0588DC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7" name="Text 14"/>
          <p:cNvSpPr txBox="1"/>
          <p:nvPr/>
        </p:nvSpPr>
        <p:spPr>
          <a:xfrm>
            <a:off x="2542038" y="3824694"/>
            <a:ext cx="2124224" cy="404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数据类型实验室</a:t>
            </a:r>
            <a:endParaRPr lang="en-US" sz="1125" dirty="0"/>
          </a:p>
        </p:txBody>
      </p:sp>
      <p:sp>
        <p:nvSpPr>
          <p:cNvPr id="18" name="Shape 15"/>
          <p:cNvSpPr/>
          <p:nvPr/>
        </p:nvSpPr>
        <p:spPr>
          <a:xfrm>
            <a:off x="5039687" y="2858372"/>
            <a:ext cx="1492758" cy="16193"/>
          </a:xfrm>
          <a:prstGeom prst="rect">
            <a:avLst/>
          </a:prstGeom>
          <a:solidFill>
            <a:srgbClr val="0588DC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9" name="Text 16"/>
          <p:cNvSpPr txBox="1"/>
          <p:nvPr/>
        </p:nvSpPr>
        <p:spPr>
          <a:xfrm>
            <a:off x="2543175" y="4302844"/>
            <a:ext cx="2125627" cy="404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任务 1：魔法计算器</a:t>
            </a:r>
            <a:endParaRPr lang="en-US" sz="1125" dirty="0"/>
          </a:p>
        </p:txBody>
      </p:sp>
      <p:sp>
        <p:nvSpPr>
          <p:cNvPr id="20" name="Shape 17"/>
          <p:cNvSpPr/>
          <p:nvPr/>
        </p:nvSpPr>
        <p:spPr>
          <a:xfrm>
            <a:off x="5038314" y="3400153"/>
            <a:ext cx="1492758" cy="16193"/>
          </a:xfrm>
          <a:prstGeom prst="rect">
            <a:avLst/>
          </a:prstGeom>
          <a:solidFill>
            <a:srgbClr val="0588DC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1" name="Text 18"/>
          <p:cNvSpPr txBox="1"/>
          <p:nvPr/>
        </p:nvSpPr>
        <p:spPr>
          <a:xfrm>
            <a:off x="6628697" y="2750288"/>
            <a:ext cx="2124224" cy="404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任务 2 设计</a:t>
            </a:r>
            <a:endParaRPr lang="en-US" sz="1125" dirty="0"/>
          </a:p>
        </p:txBody>
      </p:sp>
      <p:sp>
        <p:nvSpPr>
          <p:cNvPr id="22" name="Shape 19"/>
          <p:cNvSpPr/>
          <p:nvPr/>
        </p:nvSpPr>
        <p:spPr>
          <a:xfrm>
            <a:off x="5038725" y="3918638"/>
            <a:ext cx="1492758" cy="16193"/>
          </a:xfrm>
          <a:prstGeom prst="rect">
            <a:avLst/>
          </a:prstGeom>
          <a:solidFill>
            <a:srgbClr val="0588DC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23" name="Text 20"/>
          <p:cNvSpPr txBox="1"/>
          <p:nvPr/>
        </p:nvSpPr>
        <p:spPr>
          <a:xfrm>
            <a:off x="6629400" y="3257761"/>
            <a:ext cx="2124224" cy="404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学生反馈</a:t>
            </a:r>
            <a:endParaRPr lang="en-US" sz="1125" dirty="0"/>
          </a:p>
        </p:txBody>
      </p:sp>
      <p:sp>
        <p:nvSpPr>
          <p:cNvPr id="24" name="Text 21"/>
          <p:cNvSpPr txBox="1"/>
          <p:nvPr/>
        </p:nvSpPr>
        <p:spPr>
          <a:xfrm>
            <a:off x="6627539" y="3776246"/>
            <a:ext cx="2124224" cy="404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教学总结</a:t>
            </a:r>
            <a:endParaRPr lang="en-US" sz="1125" dirty="0"/>
          </a:p>
        </p:txBody>
      </p:sp>
      <p:sp>
        <p:nvSpPr>
          <p:cNvPr id="25" name="Shape 22"/>
          <p:cNvSpPr/>
          <p:nvPr/>
        </p:nvSpPr>
        <p:spPr>
          <a:xfrm>
            <a:off x="651362" y="1841723"/>
            <a:ext cx="311801" cy="311801"/>
          </a:xfrm>
          <a:prstGeom prst="rect">
            <a:avLst/>
          </a:prstGeom>
          <a:solidFill>
            <a:srgbClr val="0399FA"/>
          </a:solidFill>
          <a:ln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gradFill rotWithShape="1">
          <a:gsLst>
            <a:gs pos="0">
              <a:srgbClr val="000E1B">
                <a:alpha val="100000"/>
              </a:srgbClr>
            </a:gs>
            <a:gs pos="100000">
              <a:srgbClr val="002945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cdn.vidwud.com/designer/asset/202501/20556776027c97c1d8.395371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87" y="1724025"/>
            <a:ext cx="1185863" cy="757238"/>
          </a:xfrm>
          <a:prstGeom prst="rect">
            <a:avLst/>
          </a:prstGeom>
        </p:spPr>
      </p:pic>
      <p:pic>
        <p:nvPicPr>
          <p:cNvPr id="3" name="Image 1" descr="data:image/png;base64,iVBORw0KGgoAAAANSUhEUgAAAjMAAAQ5CAYAAAA3GY6eAAAAAXNSR0IArs4c6QAAIABJREFUeF7sXXmAVVX9/3zPufe9AUQ2Lbc001wqK8sySzO11LRSQ3EXgRmGTRQQFGUZEBFBQRGYd9+wuItkueKSmT8tslzK0jS1MhfAfYd57957zvfnfTOWIjBvZt6795wL9y9xzvme73bu+95zvt/Pl9Do7+0I6okKPqFwnsNKvIIGCitI1h5SS7gGxbVfcSjT3R6mK8NpqNY8jmE9364MNUOpLOLtnAA7gcIaQznsFFtC6Td9mfkn6mltpwiZNjnPX3c47GUaW+3hRyq1qthl9QsYsHOhPfMSGWuQvo14Lxmkj0T8oYqLRvYl6fn9wXQMwBXb5ER4HKzvCFX2IQynD6oog5mko2CmEOwpiA4iwoFgrmiwaKbQrVwRrlHK/SWGUXoDGo+3lco/CI44Boyt/2sPZvqEbYj4E//+6O8b+v8fDW7r79V2AMLLArg0WL3ib2g4KD0fJE38VanUCEB/EUSEj9tjff+9rp4ju2xoTjR2XftXwU5E+k8heB7qu7xYBfIVJSnzxROg0Q8kepcIf1w/H/fxje2biuiUmwliSviK80iSH9hOrvkQJlELpu0qquiI2Ef6XPcd09F/V5zB6hIUjLNKwQwzNxDR5yu4XBTAPMaEpVqou/ByzcoknaiCcrWLlLvQ31trDAajL4CtIpdrFwELBxPjSU2Yp6X7C9TSWxaKUB7LTc07Sy1HA3QiwH3Km2TNqGYCLQh1MAdDu660husyGBVeMJaAUQBvW8ZwE4e8RIJOC3s4v0M/UiYy+F+e8vwtwUETAV9Llk9qZqgxGmuvR33vdxPj5SruIwvBbQC+mxgPKV2YoA6uVjDzkcr+CcJdRHRL6DsPb5KnNIsKuzshnc7AsWD6PAhOSv3pv2IR8JQmzNe+eyNG0JuplXd+cU/p0FgQHZO+0zdeyaALtXKXpuqUrZG3l8KfB9DhAKy8JiTQpLBYyGFk99eN3luLuLsMgzwYR4HQJVFeGfOVdGegjl5Okg/pBXcCfCgAmSQfaVs7jmAm0tn7AD3K4Bu1696JLbDK+C+KSlt6/trPuY44RrM4GYSv2voSbY9aCPiHJizQXLgB9Vu+0Z65No11G/29NeFcEH4MIFU5UkT0N2aarCB/nab8GdkUHstaX0TArjb52ke8EvAEAacH9Zk/m86/8PwRBDoH4B0S5ZVxnwSP9Idkn0qSD5nz54JwGoAeSfKRtrXjCmZKeiPgObC+EyxvCbs5j+A0WpM2hW5UnoXcW7I6GFoNAsT+AG+RdvkJeFYDjbpYvM74r8hOGMPJBfsx6fMBOghA106QMnAq3S0kTw6U+xfUU2Agg+1nyXurh+SuM0DiREt/VBiEeiXfXYpBW7/ffgXEOMOcq6aXCRgUwrk/ST+WXngSoC8A8IUYrZD6pf4XzACTCdi56hIz3gPwKASWKgrvQo8uqzepU5q5nHVqwu8wuB6MIyx9kbbTTfhfDNGoXedqDCSzj8XbKdnHhztecBAzTwJhPwDZTpAybWqBgHwo3FlJH9FXUjGu5++rAC/5fI6OSsXLlcNjMKjmmY5SiGWeOVdNIROdo0NnSaLXpl5xDwG6loBvxqL/TWSRWE9mPq5TAj+rIW4XjNvC953HMHbTOqVxPf6GpqAOjGNbE4PT7nLPM7OnObMEQ+m1tAorG8NjWPL5xNFVIrvpkZNXMWi6Vu71if4QVFKhHruCwkkE1IP5fxVplVyjmrQI70DzENU7cxv6UXM1l+osbWOumoDFSrpTUUsvdFamDs+fzV1kt+BuAN/vMI3NEz+lgcSCmRInRO+Ao1MaWqqEvAsvlXBp9CZjp0W8uxP6pzPoOAA7AalPDH6BwXktgkWo2+LVVNp5CdfIMDiZNM5hYBcAIi1yRlVqDJ6i1Lt3Y/hn0gG3sLCwq1Q0F6CD7TxN48VK6qmo7ZLcj3M5Dm7MVRP+IMFD/PrsE+WwXa0x0vOvA/DzTSF3slo6XJdussFMKzelRFHw7QLitvC9N/+CsdtsOrk0TbyDy8ExmnEqQHsBbGV1RfkOyy8zkNdh0IThW7xS/jyLRs55u6fTtetghhgJ8PYWcV4Oq/eRpslhH+cR9CO/nAmmj5F5vw7MEwDa0XRe1/M5+gIghqqe8j6j7WHMVVNUWUn9VS95b5L6ErnCaCIaA1QBb8Y6J64Mw0YEMy2i0NtgjnJprlfCvS3V+CTr2m4B95LCPwSETSQxOLqyQJNG6KG+2+rKuLJhVJr4s472RzKoFsBnDOOuE+xQ8cMf/cUqCC7GCMNPA8qVsnHt9pLkDICOBsG6pHwCzwoRzjF9L5ly1USCzg91cz7JCkvHaz5IQ15BwJfLddPN4zauAYOCmdaQhvkpLcS1jta3+r0z/0wyeo7VeZZxxnmnsB+zHAzgyNQnBjO/wkLkNfs501/CHfaDec07Oa5zFjOfCkKKQPVoNRNfrP3CtRixZSowhKQXHknQlzKwe4ftndBEAp6EUsPC12oeMhqY1JyrpqUKegLqa/6VkMmAJv6s1MHNQKlYYPNTAQ3EX81UDtNEqwD+DYGuDwNnxaYEtOd6a76h4daCIwjwNP0Artfwr5ZyaBA2pjagyfNuUgdng0qJ3hVrF1LONqrmGAKeZuYLlJu5A4PI7NLgchSx4J1eUnSdBsJJAGxrPaIYNEHXOE3obzBApSFXTQQ8ToQBweDM4+W4RlXGMJPM+7eC6cebAohqVXS4DlHjTmY+xl/URO1hEK5Swr1lk7p2yvNuDvuDGOJkgKMeHmlugZD+gGZB8avSoXFg/BTAlnFs7FjWYDxIpBrCYs0fMDK6frL7cRf439ESswDsC8CuSjTG/0nikX595klgnX5gBpnFkKum98B8muqduSvJk3/HK85k0CAALX2rNj+d0oDJwUxJMNpUr5285h0dFlGlU39QqdIpzdDXr5bKtrOZRgygVCYFu3n/W5r5PIB+BKBbp3atOZMDMK5Vjjsdg/Cv/za6M4e/9nEyl7Mi659NECMA3qZ9kxMf/S4Io1XUD83kkzLP31cAeUIJBT2xh4gmh47TmCTulVxYPAmKNoPnVcgLjA9mWiKaTfTa6Yo12zmZzImAHsRMX0z1cWSUQ0Picq0LizG0eypxaJx88ENmntj65Z8SUD16jVnN0uRfmWRCZYXeh8Ciwu4yLJVq/wBApmJ04yGUfC5IW3Jey1vKNeHCD4FTfwJwgr2a6FeK1bkYUvNcWyxX7e8L/b2FwmICvl61NTYhwnYEMy0G2TSvnRbz1sIv9gVoMBFFme+2vWDbsZ34P8w0W4eF69OSWPoJ4edyVrrBySRKGDRRT6BUYNCU8meEGK/0a/eifru17TC4kUOFF4whwmhw6YrXoodfBvFg1TNrdJm2yAWjiTCm9Qo9Ef0S8AwxTgmGZB5NhIFo0bm8pawJ7gDjgMR4SNHCNgUzLYc0m+K1k8c9JPuHQ4gzwLyPneBe5e0aAv+DNc1SBfdXGEXvlDfLolFz39/aydSMZEIdwJ+1iPO2WL1RkZ6Euuxz1l83ecU9JIm5YD7Qto8HAl0QameeySjbTlNwgNa8gICvtOVUVfx7M4hPVYXMHUnme0nPv7qEAp90R/EqKjou0tYFMy0RzSZ47eSxK1n9CNBjWnv/JHhEW1335FK1gbhIyQ9RoU2+/++oGrzCLpLFeAjqC2bbKmc2JPUbDH2hltmrrU/WZyaRD8cScBbA23bUzAnNe0CSO9wfTH9PaP22l72Oe8n3w0UtXeaTAwkl5mkhZ65IMvATueBsIj0aINv8rG07xzzCzmCmRUmb5LVTS96FjpAjo74eKevO/DHvZ/wRENPV+/K3aezb5Tb6e2tBkwBOTUIwMT/JxOeqNa//FqM/Z3SvoDbfs4uLX5KBmAvCAWC252o36tfEPFwhcwvqydgrP+EF5xJwZqKJ1sx3KM1nY1hyjTqlVziSmC5lIuvwjdrcQzEPsDmY2WSvnZzG4AcsMArgqJ+MdYil7fDxB4joorCn86DpjfTaIdN/h8p8+GOUEoI56p5rzw/mRoXla5TQk1HX5fmO6MSYOctYirf8cUQYCZBdlU2MRcpRF5jcr8lZGByiFc8l4EvJ2ZxfFJKOC2ozDyfGw4LCF6QUSwF8KzEeUrKw9cHMpnrt5HjB/kw4E8yHAeieEn/8tBiM3xJoeph1VmAARadx6Xk87io4OJ3AY0EUld+nAU/oVWY06Ky7FAMsz3nyintJpuh05ns24c4Q8Cy0qg9frfm9sYjAHm8lES4GSu+vpAL5AMSnKDdzW2LvlqgoIOPfBKJID3ZhGxn2Jk5HMPPJa6clSjTfhtoebxmm64qz43r+vprEELA+Kk3osp9SFONeEurCsFDzxyST9SpuwIjgEt7GKfpjmOh0AFtVZY2YiTLwZyHo3LDZedBqe93PjnjGP5eIRgCwKVk7ZND5OmheZHJVoMgHk4gxHODEepeVTn6D4twkm946Of8yFugPtg55OuY3y8aXS1Mw03JIAzypBRZpuDegDq+ZjIZZEU9oQZeN2h+cmJYfw/Xrhe8mEheEPZ1Hk0TtrIjN1iVSanngnw8SRwHcoyprxEtUI7rqCNWF1jejXMRfk0EQnc5EPXTs+XImvlPJzGgMomfiNX35q8lc4QgiEfXD2qP8WZUeyXcrYBTqs/+oNOVy6Ylc4QwiOQ7gHcqds3ncpzWQumCmVcTnmegarfWNoMxzqKcg1cafX9jVcWgAQwxMNKGu2komukkQzwi0+7e02dTN+fto4gZAHARwChK7aSUQNijU/AL19G61XaNq9D12BfzzCDTMru7n9BpYD1XZzJ2JXaG0ZZSo2aLyrwTRIckFivQKMX4eDnEfaovdav09SgJmpktpcxJwp1Sc1mAmUkqEIrucmK4MezuPpDGB9BOWb1y7vSPkqQyMAGj7TnmFuZOjnJnrleY5eDXzD2PzATqoP+mFRzPpCcQlqHd7TgE2LO9DRDQ+7Ok8ZPVpmud/QwKXg/Edm1C4CXpuqLMzMTQKLM18nMbihSzEYIATvGLlfqqYuS2xK9Gm4p6C6RpiRIUAm58OaiDNwUx06fQBCCs+rOH3lJS/SSVmyccNv+CdXsLpeiIBUVPDKKE0jc87THSV1s589Ma/0Y9UaoRcxN1FGNQSaHRKjpwDEHKK3Jmoo5ettdPc57Iiu+P5BBoCYGtb5CDgLyQxJHjZfRQNpE3kW3rFo4noYmbslhR/BJoUFgs5jOz+eiI8zOctpBveCuaohUYqUMGT0GPKg5lSEg0D+BMgPBXKWzGM3k5C0bGtGWXH1wQngjEJwM6xrRvrQvQak16ilc7h1ZoXTX1Rd0gljby9I8JxDD4lHd10+UWAJqni+zdjZJ/3OqQTEyYt8veRIS4H8G0AjgkslcFDMwNjNNzrjb3qa2z+vBTyGgDfTfCH/Hql9EQMq/l3GTqtyhDp+deA0XczEnDH1Zv+YKZVNwQ8oQmLtONen2Sn1I6bqj0zmWQuOB1UCmg+356Z9ozl1cxo0m7GwyCsTlWid1NxT6lpAoCfpqLsnvF/JMLzQ+7yiLW5Tku4RhT8iSRosF2J9vwLFfJ5GF7zTyP3dgnZ3M+D6LikuskT8GciDAoGZx5PSkfCK06lUmUqW3Pyl5SuNrTuJhPMtCrg36UrCvabUN9ttWnGqCg/DezI7YIBAM5P75UTv8zAfK0zi5OEJK+o3VqJOfngu8x6civSc0011oiRZjOB54VOeBkGdVsV47qVXcrz95WMy0AlgDNZWeLVosYribk2pOx9pgaSIlcYTUQRqnlSjT3fJahjwtU1DyR1yivz/ulgTE7vx2e1/Pt/dDe1YCaS/FUiXBfC9dAT/0pVzsW6/jKXsyIbDCTgXAA7Vt+dElnheQZmadl8Y6qwhY5jKX/kH0eMiQyKSldtv0v/N8ATVa/MbehHHyTiKZ1ddDZ3cbr5Dcw0CIQ+nSUX13wGTdJJ5oS0IaizKDhUK76MGHvGpZP1rHO6ghtV3iXSAsLJBd/XxPMTbr6ZoPo7v/SmGMwAjCgx+DbStCCscR4ztnSx8/YFlnEX8U5QS4yxAD5XCZKm0YiwhRh8kSp+cIfVeRnrKnYB93KkP4ZBdXaVBW/IQ/guwTQ+eMV9Iqkv4M76rpNr/r4meTmBvgqwJQFm8lgqG9X7Et5GBsENYDoA4EROvAg8IwyDyxMDz2viHaQObgKwb2d9dFOdXwpmkPO/5oBPYaJjW3/wEnGomI2gwXQvoBuVm/ltqiudlvEW4u2gLkVVMutzlSjJ+wIFeX9SX1dV8d98YTfJYgqAn9jfh4veJWB6iObFqN/yjaroq9pEF3F3qdQMsD4ZgCUAhxHmDA1Wvrw7sfLjNuwic1HeTAn4M6Fec3yL4sw4DKHnqu1C66Xf8PeM3GbXm0F0qEUJ5omoakOLtgQz0TN/7eeEdH76YV+PkwB8YxPKqn4IjCblNN+aqmuKdS3ucQ+h/XoSYiTAKcWhoduF4unBVu6frcY1Wcd2Ti74EYOngko4FFbjzxDhb2AaGxadB0z9YW3rDS2bwiNI64SRa9vi8pN/J/DMMJOZgwH0SvtmxjNaeP5IAo9LCiOLCE8T4dSgLvNYPBJ/ehWZ8xtBiILk9Pbaq6Jy/xfMRItczd2cNcX9WYjTQXQ4mHtWcW1jSBP475r5Ss3Zq9OWSPoJJc97r4/jZutbgfW2NcYAlWNkDYBrFetL8Ur2X7ZeZXxKHaWGlOEQIj06qZd95Uz0YZojo1GpcAaGd32pgnTjI3UV95HFYA4YxyR3ktBOcRm/k8zD/KHZJ9s5M5bhTj44UHMpZ+TLsSz46UXWkqafh32c3ySVRym8YCxBj/oQFy2N7+aqm/WTwUzrcu5Cf2/WdCozjgM4yjC35G64M/riF5nFdZqd+SYjZnZGwtLcxby14/tDGRgKom06Tc84AvQas56vZcZDHb1qHHsdZWhe807SlVGpfV97rjc2KOwLIHGuCt66A8M/Y2UysMyH/cBqOkC7dNSksc4jvAPNQ1TvUgJ2c6xrl7PYPO4j3eBGABFwXCJpDswYql33uqRSDmS+2BeMGQDtWo7KNo/5pAbWG8yUhizknRwd9mXNx4NK8Oq2l4eWYXt6G8y/UFLNQF2X58uYYOeQqFOz7w9jlDAzbOoGXK6+U1nh5C70v60VLgRof4Dt3o9MtyrpjEct/gGiCNjSrsfjbSX7c0HiCGt6aTHmK+nOMBWNWXr+AoBOBnjLJJyBCJeHKpyFoV0Taf8QHSIohcUEfD0J+W1fc8PBTCTZnLd7yq5dvgfI/gAOTUlH37ZsFsHjR4iQF+K17HOpuapYV+oIaZb84Uw0KB2VMutG6SmscFrGUr4VnAbCRPvRnektBk/Ryr3GVlRumfMHgXgiQFa0DimBwwkMDmrdP5sYQArPryfgvMRgJIjvkQFG+cOzT7f1I1GVv8/hnrJrcDuA/atCP+VENx7MtArvNvE3tY4A2KgvwNGXfEvScLqfpUq6F2JLPJ3UHWrV1evxjg78EQw63aaeM+3QS/oqnKJOwxycDy59wfZuhy5MHPooaRob9nH+YGXC9kLeSYbhPBB+aMlJ2RoIcYby5S8w3ECsnxzvIyhYSMDXEnFW4heEoH5BbebhRNaP7te8qDybI+TvTFI82LpuWcFMSbj5hV0dh47XTH2JaE9LNm/n7EJ0k2K+CHCfMBU9s3MCAmhq3tnR8gwGTrULpr1cyVNY4dRY/IoU4gKAozLOruVqwsBxARGuCKV7KQaRlcjAIuefSURj7akQFEuUDqZiaJf/GOcPUdl7GC4D+IcJlScHkKKvUvLupN73wivOJIhBKfhQid29yg9mItY83kqSOhBa9QdRlKiV/hIy5luFpBlBj3SV+37C0+YXdpUyKtnGSTYhm5a5W1JZ4STz4THEegoDX0oqYbJM/bcxjP8Nxjnq/bfvwthtIlvZ9XjFPSRoHoDv21A2T8AzUKou3KomOg0zruO8k/MvY0KU1pBIJS2zHqN1YQmG9UykIbHI+0OI+TyAUglwWs3N3b5gJuLkfnacp5q/zdKJriZ+nsIfv/Xom5cT65lhtubh1KIFLyjsLqU4E8Dx6ejW/HEzprDCaQn3dIrhKCbUt179VvM9UV3ajGVK6fONbYa4MemPWybFIceMJ8IIS+wQMHC2zrhXYwC9U13Dtp+6zPsDwTwpsTwk1k2KstNQTy+2n/vOz3C84FBNibd26LwgCVBofzDzEZNecQ8HOEUDP6eW8sR03/Ex30OaLwkL2RUYbWBpYyWcJ1f8khR0FhgREnSvSpA0iEb6KpxyhS9KEg0A/RRgm09JX2dggoZ7I+rpXYN8pjxWcv4+kmguwN+24pSMsEwFZgaPbuPabyvh5BPLm0kaj6dlT18PYJ/ynG/zqI800PFgpnTttGZbSeLHYBl1Z47QSbukXLX3gcSl6l35IMaSfUfi5RjHK+4lEeUA4GcpwDP5hMRp7OHk5JoPYZJTgVInZ3vRgQkrCDQuZOeRpPIVytke6x2zhGscP5zKwECALWhAyS8T8YDwi9n/w0EUdljuakyMKmi7bfFLMEdpDAngm9FrxDg6HOI+VA3x2qTpreoqsdWtAA5ORv42OTR2QOeCmUis+byFdIsHQNOw1jyahHprxKbjB8BijlLyPiMrAiqgBrfJ/6bWPAGgHwHoVgGSJpFIV4XTbO4iuhXrCXIMwDuYpOh28lIg8OwwzFyB4WZC7m9MHqcp+IHWfDkBe9lQ7clEY3S4JrHckI3pUuYKC0Eiuu5O4reEwdxP+S/ejpFfLLbThysyXOb9JQAdB+a0vXsrop8NEel8MNNK2fGC/Rk8HMCP0/ZF/ynlEVaA+XJV/OCeVHVp/pigTlNwAGueDOB76QNMTFmFk9e8o4SMsGeOs3nvfdgX7lkWYpzqIX9tJErtxl7F1/KWcm0wE0wnWILHda0S7iTUkXHgoMIrnEWQZydVIUagCSGavaSaoQqvOJVIDAHz1lX99U8Z8YoFM5FeWr7oMaSUGAzYjoHRlqmjL/y5CnK5lff8bUkX1Ubmg8MYmArNUeNRp4wptgyJrgivVFAzUd8lkUS/SivKzfn7aOIIHTiqqrEYHZivVSJj5I9sWzaTjcVjSOBiBn2xrbFJ/52AvxNhQFDnPmoagJ6TCw7RxHOppVIviedapfRkDKv5dxKLC88fSsB4AJsrmtphgIoGM6V188UvO0y1jNIXSqoB9pjwGAHzVLj21qRK+dph6w4NlbnisUQ0jYHdbDg+L1tIolWs1QztZK9DLb1V9jxTBzawkNsE/UGI+jd93lQ22+SL+RUQnasc91dJ9chpk8cNDVjC20jfzwMU4f9kO0wnnonNYB6sKPMr1NPaeJYsc5UIGFIHNwPYr8wZlR72qGDUBkMyf6004XLoSS88mqFmkgVBcTnyxDWm8sFMxPkC/oLjhMeDuT8DUaVTmr7qP2EbBiKHX6Cle1MqfhTX9bxlLMXbQW2iMONV2g3R12kEqa/CzF2pyH8q/ZgGF9h+3QTwcqV4DIbVPFMl01eNrPCCccR6lA1NXJPuRbRhIzDJnL8UREclEhQS3iHQ0WGd82ASp1aux/sqCvLEpZ6Im58yNVCdYCZafN57faTMHg6iESDsnYhTlqmEzg4j5qc0caOuyd6A/vRmZ+kZN/9q7iaaw2EEfRZAURf19DxEvyZgSrjKeRQN5NsumLMw+B4rngFgX3urm+hNMI9VrnuTdaczuWA/QZwjWPFD9KDUPNwfmn3SNL8XXjCRwCMS6xtHOE3xG79E/Xbxn1rNa95JOnIZCFGp/+anTA1UL5iJGCgdfavDIXSEXRIlktoMvb5RlRL4WQ3Kade9FgPp9TL1b88w772tHM6ewUT1Keu03fzh3fQiFbozMZxesscgG+C04fkase0OZxDhLDBbHHhaejpTguT35wMU5Q0aXo1Cb4LodNWzlHBtVCAv88VjiOliBhLJPyKiqaEqzMfQ7q/F/k6YzV1kt2A5gKg8fVPog1gRFVc3mGll0fGCg5gwDFzqJZNIe/eKaKtNIvxvJpHXNc4SnEbxb4I2+evkgKa1OzjKiVBnT0tXHydayeCLtGy+AbU97M+f8Qq7SBbTQTjS/B/UDfmkvaczMu+fDkZUCWh87hKBJoXFQg4ju5v1AZY8eNw1SqjJqOuSSLWXzAe/AHOE9ZVuMNpO/iR9fHoswUy0YITsqEWpBUJUPrpVBWUwjBS/yBALdeg02YiX0aYyF/KuUgVnA+iXJpTgEqAeiQZVI+/GafYDIkqveDSBLmRgD3vBtyw9nbmSd5HFoAnAAcbnCzLdrKDOwZCa59rc+3EOmMtZmfV/AdDhCV2X/l5KHurXJnMFJ/PhXLCOPhp7xKl2m9eKLZgpKSlX+KJDdBJDDAZsPgJvy+S0iqHzOpPxMMA+ALC2pMNC/opUwTlg/AyUppM2ulsInhJo9zHrUGjXNdp13MtZE0xgpv52oNKuz+ssPZ1ZxtJ5x7+QWdSar3v+D7HoH/Z2VpjWeNLJFWcxiQhVOQGYD1opwH2D+syf2nwfVmGA8IrnEShq/htVBG9+ytBAvMFMxJDHWwkOjhWEUQzsau9XY1va5dUMzNM6sxBD03fl5Ob9b2mm8wBOE0rwWgIWhsKdhTp6uS0LG//3UmsKzARKHe4txZ6x83RGNoVHkFKzmWh3o/2EETJhpC6612EkvWcSr7LRPx0iAu6kJK7rAghxtFopf42G+Fs+yJw/wHqYhZidKf5gJhKwgR25jX8ciM4AaG+ALX3RtmWt6MqJ5+picLVxd9JtsV7G352m4GAutT0o4UGkxIa8komm69C9AcPo7TLUYPQQ6fm1IEwAYyejGd0gc5aezjS+/xlJNTkQR4jopu+NhSpQ0zCiywsm+Yjr+fsqIGo6mUiJMjOGate9LomKOicXHK6J51DLNfHmpwwNJBPMtDLm5AqHM8kzQTggvX0XNCqLAAAgAElEQVQo+F8MZ44O1izFiC3TVbbtsStJHcOszyXGXmlBCSbmJxlysuoq77E+f6aRt5cymAaOqmvY0uR7O09nhOePIvDZpsMZEPAYMQYlBRK3wd+pBdxLyvAWgKPco9iregg8M0R4Geq7rS7jt7SiQ9yc/zVFWEIowZpsfsrQQKLBTMSfkw8OZNYjW5sadi+DZ+uGEOFpZsxWyv1lGr72P2GARdxdaH0a6TB6aUdf/7G/dKrjEHyXAE0J4P7Z9vyZUjUhcBHAUWd7CwEsLT2dyfvfEkAjMb5h+L54H8wDVTZzBwZQoTr7qWNUpVe8DqBjAHTpGIXOzOJfqJDPw/Caf3aGSofmNvJnpAhuSRAFuUNsJzkp8WAmEt5t8r+jNQ8H0U/A6JmkQqq1NhH+xsAlit3bUtfLaTFv7fj+iJRh0KwhRlMow0tR19Xu/JlZr3QTPfqMIsZwgLeplo9Xl66FpzNXcze5NrgcVKr8M/pDjZgvDlXmMtMqMIVXnEigZMDziB4RmusSObGKTr3h3wGmH4Igqru30kHdiGCmFNDk/a9rjppU0rHmVwB0zPgcHecSz1Qyc1cS97Ad47rMWV7zjg7kKGacCkKfMmcZPoxfZtB0rdyl1p+o5Qu7SZbR6UxU6moheKWdpzMyH54M1lMBfMFsZ+e7FDAa9dl/mMSn9IrHATQdLcUiMT/0BhGOCge7f4h54dJy0vOvAaMvKIlTqSQk7tyaxgQzJTHmF/d0HKpj4JQP/5XO9ueMP36Y8DxDdc38xvp8jHV9L8+7SQ7GAtQX4F6dc00zZhPR3xi6Qb2b+TXG2o0/I/PFfsQ0jQm7gm28DrTwdGZh805SyyZwCc3VNcOr18MF80skxcnhSmcFGkgbw6dX3EuAriSUrurifjQE/1zpzJ1JXDULL5hJwKBkStPjVnXn1zMrmInkWVD4guPIAcyIMBosPRJvwzCM3xH09LB39gH0owhOPz1Pzv+aJJoE8GH2os+uaw5eLoimBOw+nsRLrWLO4fFWEkEDQCfZGWzaeDrD5HjhFAYPNRoslBFCiHoVyGVGNV2dz1tIp9RB+6DosKJie6FMQkw4S69ZcxVG9XqnzCkVG2ZLAnnFBO4kIfOCmUigRbydo8L+3HLHv30nZTRzOuO3xOqCMKh5CCOpaCaTHePKyQeHMfMkAPukBI77A2KdDzk7G0NpZce0YsYst8n/pta4GMD+djZ/te90xvGCQwG+jIE9zfCC9XNhahdt6fkRmvIJALaIW3/EuDzkcBaGdo1938tc8UQQXQBgl7jltnE9M4OZSJPz3usjnJpTCDwGRJ+zUblt88x3C6JJAf/tcdTvE7Q93pIRs7mL6Br0J8K41v40Kahw4peYebrWhRsxrKe9+DMN9zti2/2GEERkGwv3lYWnM9GJGIULwaV8pazBu/g+yTzSH5J9yiQehReMIcLoZBqn8q8U87lJtHtwmoIfaM3zCPiySfYwlRdzg5lIY1E1wJrgJAicZ0PTto4ZmW9REajZqszTRt1Vd0yY/82a/8E2jpsdw8xRP65U9OJi4K9EYrxy5f2mlbC2y1zzmneSjrgQJH4GsNFVNuuXy77TGTvg6fkVInFCuMr5nUnvIrmgcCQLupSSQVN+SILr/frsE+3aY5UYvKiwuwzFta0n3JWgmGoaZgczkepLaMHBSSRwLjN2S+LeNAYPWKqgJ6C+5l8xrBXfEgsKu0spzgdwVIq6pV+lMm4DBtB/4lNk5VeSXngkQc9svfqw7OSM3gTxKBW4NxuV37ERMzkLCj/UUlxOwJcqb82KUYzSwutV4N5glF6jLvAQNwD4VsUkLZ/Qf4TG8cHQzMPlT6nQyGt5S7kmWN56JVwhouklY34w06p72VjsR4LGcQu0tblVAR31FdaLlMMXoNYsSPGOivPRvAiSXIOjpNMDkwG+6qwE686nV5jEFO2KpRhAsScFVkyaBe/0kqLrNBBOAqzEdrLrA8Ceq6b5SrgzjOpN1tJB+5dgOix2lHFGMzEdEQ5xHgARV2z/lUOImWSTfxu41DncQrDLcoSs3BhrgplIZJkPfwbmMQB/24J+J+21kk9ALjVNDj+SPtqQeXUsQU1gUPRVav2mZNBfBGF86DoP2Hzd5OSC7zPxJWgpe429UqS9G+ST42klBA1XjrzHFhuIfDCemM80vBPyg1LzcH9o9snO2aeysx3Pv5yJTgNz/KCqxMeqnpnb0Y/8ykrVNrUkk5/b5s6sEVYFM5HqnMbCYSzkWSnt5/QegReEyMxFPcXeD6RqrjmHezrd/KHMiBqLblu1deIjzGBcqVhNxdAu9l43Xc3dRLM/gUC1VuY1Ma5QMpxpC0KzkwsO0cRzDb9qeoMEHReudB40KW9G5P1hxDg3iaR1Bs7Q+OAa1Pd+N75XTMtKwgsuJOb69ACRVk+D1gUzpYAm1f2c6DVmXKFlsQl1W7xaPdPHTLkFPOxcMI4HkAJAPVrN4Ck6495o93XTmm9K6V4K4Lu2Xd8S+GloPSzco+b3OIjCmD26/cvZctVEGGxa3ozMFY5gEpcm0UWaQNND4cxFHcX+PhaeGkMIx6TkI7D9e6YdM6wMZiL50t3PqVQGfJmm7NWopzfaYU+zhy4oflVKTALEYQDHjhlRaeUw8GcBPT7MrH4QA3Y2qkFf2bJ67AoKzyatR4LILpBKRshEDRqOZ8s+seOqScxXQpqVN1NCAhZXEjgJJOAlSidzCivz/kCUMLtKTXw3PxvRgLXBTCmgifo5AaPApWqZHmmyNAHPaeBSrdxl1vcF+phhnFzhR0wiAtSL8p4ylttMg7BECfcC1NIL1soSVZ0JugxEEcqqyTgo61PxA1LxSH9Y5gkg5gTNDhjciqsmwgrJPDSRcuQN6XQJ95RBcAcY3+uA2js3hfkeSZmz/HqKvW+V9MKjmdVMIvpi54RI/2yrg5lSQOOt+YYm92wwjkxR+W/J84j5SSZMVWHmLqNKJTuzL5ZwjfCD0wg4B8DOkZidIZf4XKJVzDxFr12zLAnI80rJL7zCCAKdA9AOlaIZDx16NyoKUK67zIrmrTZcNTHeJqK+4WrnAWPyZkqFBOEtAH4McKzVrAz+m9R0ejA085d4fPp/q0RJ+pr0AgJtBs5rQ/nWBzOlgKbR/7YWNA7MUeme9dcXn7AZYwVBnRf2rvljEtn0Vdm8TfxZR4ejmTAAzGloKPooEY0PC87vrG1N0dS8s2TnUmg+3LouvUQ3KaHGo7bmn1Xx1woTteKqycS8Gc9fAODkBD5aXyeHjgoHuQ9V2BXaJJfxPtgrRCapRptt8mfSgFQEM5FCnXzwXdb6XBAdnJ4Ghx+5Ct0uiCcFPd0n0I+USQ7UYV7yhd0kxPnQOBqELTtMx4yJkU0WKbgXop5eNIOl9nMhG/3TIXgyQJ9v/+wkZ9BqMI1Qa+VdGG1+41YrrpqAeUqEF5tUKdYSBGJk7A2IGSFB/zTsnb039vdv49rtpXRuAuM7Se4wG9ZOTTBTCmgi3Azo8wD6vnVfl215C/PVSmYaUEfPtzXUlr+7ef9bmnkKQD+wH1CPVkLzFCXcZain2Es4K2LzRt5eymAWGD+z8IOgUYXuRRhOL1VEF9UkYsNVE+g+ydqoPk0yF54CUlMBiq6n430Y/RW5N6Ge1sa68OyXushun70bwPdjXdfCxVIVzJQCmqbgYNY8AcB+KQPWW0vMs0MVzMfwLV6x0NfWy7LMFY9lovMJ+Ir1gHqEh0mr80K/5ve2XjfJpuKx0HQRgF1t8jECPwcWQ0NyHkQ9Gd+01firJsZLgnBcUJ/5kyl+4DQGP9AimcaLBBoXyrWLUNvjrbj1IfPB8lIKhXXAlvFqKnXBTCmgKQHriSigSUPFzMc8gleyoIs0Nd+QxKaqimt63ENA1xPCMwHariprxEc0BGGhYnUR6rvYed20mLeWQXAxgGMB2NSEUhPoglAXFmBo99fiM3nHVrLgqikA676KsncbExx6vItEkEiPJmK+JKTM7CTATKXnXwNG39TdNnRs62xwViqDmUha6RWORFQCzNjbNjCwjdmYwH9nppmK3Futvc5YV0CPd5QIInTPE+wH1OMIZn+y0qUjaSuvm5xccDiIZzEQVVBYU21GRCtI8BnBIPfx2PvotPfFbMFVE7M+Szc3X2VMld6sV7rJLfvcDnB0LR23X16ltNuAofE3mBVecDmB+6cNfqS9W6at8S3BTFPzzsjWvIbTaE1bE2z6u8wVjyKiBgZ9BWDrewJ9pHsGHiPii1SQuSc1JdtecS8JMRHgHwOWV6Qx/khE54W9nBVWVqDN4Z6ym5oK5lMAtgmt+QOGPFvj3aVJQM+3990ovOJ5BBppcK8m45pOSs9fCi4VDcSLh0R0p2Q9xq/Pxo41I5qCyaR5OIA0VH62d5uUPb4UzMjG4jEE8XbYx3kU/eiDsmdbMFDmw77EeioDe0StLixguTwWCStI62lh7+wD6Gd+BUc5QjlecCgTTwHjm5afpgVgNCnlzrAiIXU9xnG8YH9mvhRUsoU9TSiZb1WCx2FwzbPl+FySY+SCwo9ZitlJQPSXJzf9Wgp9ll+Xfbq88dUfJTz/EgIGJnCC+4hg1AVDMn+tvpSfXEHk1RnEYYQBtX3ca9u0Xksw4/n9AT4UwC2q+ME9GNnnPZuEaItXmQuPJ9IXMGFXcOzHk22x14m/023EmBH2dh6z8gTg09dNXQWFQ4j1aPs3Lr/84VXHZMUf/NKGU4JPOaHHXQX88wmiDrAIC4joVbA+Q+HN5ajfLt7Kk/bu5Ka1O0jlXAdgf5CRH1r/ERrHB0MzD7dXtGqNF17hLII8G+CYf9j5BaGpXxK6kLniKR/6RzJVXNUyZBXo/jeYYeYGil4E4LkKmeW23vdvSEcpdYi1INygmC9Br8xzsWMgVMEhEeXPUBDlOkUJqHa3qCD8gUDnhT2dh6wMNvP8damDOaAShHysqKudci1Ck2J3mvGYP8tYyjeLOZA4wVCwzyKg+6rV2XvQYEYjT9lY7EuCLmIgbnj/tSTo8LDO/V2nfLMDk2VTeAQrNZuIdu/A9E1myrrBzOdL+RjAFSrj3mp1N+BPmTCCww4ixNmUNe2iN5iwQLtOIwZQKkq23Zy/jxY0DcwHWl1eT+QTY0GonUswlFZa91a5nx3xXDiGGGcCvK1F/D9PRINDdh4wphJnA8oTXmFkVPZr6kkka32GFmuvMeV00fX8fRWQJ+Cr8fuj+IlaLWMP7KKmyorhESchc/xa7uiKnwpmIkJMeJwY85Vyf5mmJoeIOgRzMIgI4wHs2FGlGTjvPwzM1Mpdmgp7NbCQ2wSnQGAiGLskULlQSRM/D/A56r3MnRhrYYJ9nneT7F/RCmxoTWNQBk2woZu24wUHaeIriEuVY8Y9BMwNtTvTmGC8iXeQOrgJwL6xK4sxUHV1l8VeKLPgvd2lrLkWwD6xy2zRgusNZiL+ifGkFpiv/cIvMGLLNy2SaeOszuYuoltQR+Cx9jXV27Bokb1Y8IVKZpZb0XCvLYdqfP8zjsiey8BpAPq0NdzovzPfpJzMeNSSFb2D1tWlyBfOJqYoj8me0xmiOxXrMUig+qRdvhjh+oThdWCOOpYbWHHJd0tgVBJVPOvV4xKukX5wB4BIX7EWdESNWEPpLEQtxQuct/j9rWWQjZpsfrddvrWJDd5gMFMKaAhPa6BRc+EG1G/5Rmp0s4i7C1WsJ5ZnxZ9IVkUtRhVOTFPDNa/8DqM/11zFleIhnSt+SZKYCvDhFsLr/09HRK8z80QNd6mVuWhNxT2lpitAOAAMW05nXgOJOlWQ95iOxizz/lxwKWg3MUfsX4JwYjA480g8m77tVaRXXArQUXFfQScGnLeMM/Kt4C5QKYCLG1+nbYMYMmKjwUwpoAGe00w5nXGuwUB63RC+O8/GddzLWRMOYdZnWPXFuTHJCQrMvxKaLgr2cJ/AQWYk7XXGWDIf/oRZT2m9Izfwy7VM6aLu54LGhfzXR1C/j/Fw+5+Q6rhlUhxy1DiiqMkfbVOmxIkPI+aLQ5W5DMPNziUTnl9PwHmGXn0XQPrnalX2XlOSgEU+mE3MAwD0jNnJEgPOk15wM8BHWpWIH7Nx2gxmWvn5NzPnNWeWYCgZDxVetg4X89ZO4J/FoFoAnyl7ntkD3yXQwrDGmYP+Fiadrqvb6BQt9M8giBGWJaGuK0mBwJeGYTDPyt5aHu8lKZwLZnsqmxi/k8zD/KHZJ43esp6/r0gsqbVtzTAwTBffv84UyA7hBWMJGBX7+yBB4DyZ9xeBcbzVJ9Rtu1qnRpQbzESLvMBEnqbiYtRt8WqnVjVp8kLeSargnHRA6X+kWF7JRLO0716LEWR/vtOCwhekFJMAHANgS5Pcpz28EPhZJh6rPsjei9GWAR1GlU3PhuMJGA7wZ9sjd4Jj3wHzENU7c5vRwJIe95DsXw+iH5n45U2gOaHjXIJBtCpBW/53aZkPTwbrqQC+EDM/CQLnBbOIeVACYIExq7jjy7UnmIlWeal0QiMzTaiLMGlS8iwsfkUqmgDQEQDb1FxvgwYg4B8sxEVKv3erKWWVnfEWZ37z/uzIaa3d0G3J21ifyIkdVXdG/6W5jf7ekuhygPcDmZisul4JjYPkXx+XTj6Yxcb+WPFyR/GY4rCaZzrtQxUg4DQFB2vNVxDwpQqQK5tElHJBjJOCIZlHy55UoYHGd1mvkJydIdPeYCYq3F7JjLxWQd7K4/INaMvJBfsxeEopyRGo6YxSDZr7KFhMVSTvQz2ZjYbaltIa/p4R2+5SF1UUAPS5toab+3deBdB5ynF/ZV3V2TLOiLf9CQQaYkufGAL+Qg4GBwPdx0xuPmkyqCeB/0GCTgnqMo8Zsa/mF/cUDl1DKLXaiPN5lZiOCYe4D8W5aLSWyPlDCHweyOZ3X3W11oFgJmKIVzHQpDOZXFqA2iKpHK9wqIaYTsDXzCyT7Igz8HIhaFrQw/2zlSi0Hxc5wpjgoMF+dGD+tdB0btDH/Zt1qM15/1tS43IQvmXJHlkLgZFKuMuMDh5zxS8JQVdTS18y054PSNNPwyHOA0YEhMu4h3w7vAPg/WNVFKOZoA4Ph3R5MNZ1o+Zojc0ns5BTKf6rtbhF7fB6HQxmoniGX2EpctpxvDQFNNIrngTQBQncx3bYiG1MXAvGlYrUxajv8mK1FomLboQAqhnTWyH24+2cWzkh3yfQtBDNi62DPFjCNaIYTiLiOgBbVU4lVaTEfLWSugF1XZ6v4iqdI13CTwlvAPgIwMDyd+YT1I6ZW3AEFTsnaAVmM5NsCm8DlyAb4qxwZAIdHq52foMG0hWQpGwSUTNoFriYQHG3cSibx6QHdjyYKXFOqxmYp7s4C3FaSqqc5nJWZINhBB5jKsR4+52GV7OgGZrca2MHfGo/sxufUUpEDQaVjlxB1qI4E/BnaBoTCmeF6ZD7nzKIF+wvUMpZiE4wjce9iHIdQFQXrnJWmFJevD4nF15xKpEYAjavsSeBzwllJn7AuA28DaTnN7UWbWxR6VfMRumROFb1lLfHfcrt5IPDNHgOMfaMVV6LFutkMFOS9EVmfYX2g6swsns6cGgWcC9HhiMZPPTDtEdbKjc2vgeBp5h5qlKZ5RhOH1jko59mtXHt9lJkJoG4H5jjxpqolOoCIp4dcng56rutrhTRWOgs4u4yDGaBcSLIguoyRsjQ52idXWJyuw/ZVDyKNM1kYLdY7NiuRcR8JeQM1NHL7ZpWpcGJBX4JtTRwmoIDtOYFBHylSiq1nmwlgplICf9ixuU6dK9PRSlwJFEjb++IYAyDTgXYjuP0ttyR6beEcErYu+aPcX9ZtMVae/9eakaJ6LqJDgDYyoRtAp5liNEqI+/DACq0VwdJjpdN4VGktaE/vOvTDP9KMZ+LITXPJam3ja7dtHYHqZ1k+g61pRSmOxytzjaloimphFjB+qygufkqjOr1Tlsqq+Tfo/edIixsPQ2tJOnU0KpUMBOdNf9DA3O0cn9h8tdPuyyXL+wmIcaB0TcBtMl2sVrm4Oi++yol1AzU1fyn1IHL1uc4lvKQ4HQQTwRoJ1vFAOApqOnW5TM18mekCOYC+CmArubrn1eBuFb1zN5nbCBfygUJrgOX8JSMCtAJeIIk+ge1mb+YYOvoFIs1zaSYT7EIPClEphH1FGt7n0y++OWQ6WoCvmGC/k3koWLBTCQcMT/JRJeotWtujTtyrZZy3bz/dc00EeDD0oG+SK8wY5bu4lyF/pYD6nlrtpXkTgLjBIuDzRcAHquQWW5b+bzM+wPBPMmWYJIENYTSWWByWxbhFc8niDMMBCaMkMV/Eta7v6/Wu7Y9dKNCAJUAajKBZoVw5qCe4r0abmreWWp5I1CqItz8rEcDFQ1mIvrM+AsJMVMV5J0YSe+lQetOY/MPWMgGAN8BYGsFzX9N0QqoN1UJeYfR5aplOE9LsMkXAfQD075my2C/ZQjhBuW4EzCQ/l32HBMGNjZ/XgqxAKCDrdgXjHuV5DNRl33aBPWtjwfpFY8D0XQwdjWOR+Kfq1X/XI6GL/uJ87aQd5VhcAMI+8TKC8FTnMBJahN/VuqoPxP2i1VeixareDDT+nJ+GJovVirza+uTTSOBlrGUb/n9mGgiAbvH3Xq+Sv70IAmaHDY7D5neVXjj8jNJLzgNhMlg7FwlXVWZLL0CQecoIW+2LbhMrE9OxyzyBkgMVq68y9gcpZz/NUFYQsDeHROxerMYGKUz7pUYQLHmi6xXosW8tQzCWwD+bvUkXu/nfzIfHtfylnJNsBxAvNg6sSq3c4tVJ5hp+dpcARYXKcj7bTs+X69KSw0Pw8GtDc6275zajZgddW6+RmXd6eiPfxsBhtVRtbR8tUS9WqJGbD06SibRecx3KmTGoh5PW2WLPH9dcjAfwL4RtleiOixjcQIuDf1gNs7oZkSfoU+xPPfNLWW2+y0ADjTto4mAy0IdXoKhXVeWoerqDpnLWZkN7mnVU3XX+gR1Xu44PKY4KObWDt6jrsRX741f3hhV28mlqhfMtAQ0/0daTw/Xvv57jP5ccyd5TX56E3/W0eFZjFLDr62TZ6izHNBrLHCJ1s6SuBPaOsv5uvOd+Wu/y45zceuPqltp+jHQe5uBiTrjXmfEl2+5As/lrJPxpzHRQAC9y52W1DgCHhLger8++0RSPLS1rsz7V7WiXJuVWM18swKfY0pFmMwXl4MpymWML4hOsBO79KLgjX9oWpDblj/H9ffqBjMtUvyGWF0Q+jV/svs6o9UkTbyz1MFYgI4H2PiXd1uORMAzTOICVXj3dozsY2+OUwR2mPHPIsKZAG3bltyG/v33QmNM0Md9zKY2B06+8EOwuJxjbvzXQRu+B4hatWb1HaZ+YJmaBMyEx6R0BwWD6K8d1H1Fp8l88XowxVr5xeDHJdGAYHDm8YoKUwYxmS/eAo6aIcPGj7UyJOzckDiCGYDoTsE8NYD7Z+vQTten3zx/WepgPKhUlrpl50xgxOzfk6CJ1ufPzC/sKh26GKAI5tysr9ryzLyWmaZqal5kVZuDBe/0krJrVKYd/bB0K0/U5EaZftVkbhIwvUGEo8LB7h+Ss97/VhZ5v5GYTgI4tncwE56VGicn0Tlb5v3rTSzbN8EXIh7iCWZK0vJtimgyVq14Eg0HhaYooKN8uI1rv62FOwHgQyz94fy46AEgligZTEdtlxc6qhMT5slc8XgQXfhhPtAuJvDTfh4ougYZFfRyH7XpdEbmw1PBesqHOEY2JGHfL113hD+Qnmq/fWKYYWoSMJGCpmMUPX436veJcu4SfUSuOINI1ALcJz5GeKUA9Q3qM3+Kb82WlaTnL2rNCzT+gyFu3cQczJQCml8qkZmIlXgm7kZd1VCuzBd+DBbntdb+W16yTauZeJoO3RusBj2Mqhz8YBrI2mTgZmaaYt3pjMc7SoQewFGZdqYa+62CNN8A9OmqV/ZeIwH0DE4CZugRulv2GpySPOyGyBXHE4mRAG9TQd9oi9TbpQ7iQ90VbQ2s9N+F519BLYj0dhY5VFoh69CL8WTmvysvVdATUF/zryrLVn3ys1/qIrf47InEOIdRwoUQ1V+0eitEKJ9MYoJi+RubK9DsTwa283RG5IoTiMQIAwHfPrVpCDQhRLNn6nWeqUnABJ4ZIrzMhH5iIucPI8K5AD5XvbfipygXienQcIj7YIxrlpYSXnEmgaLiE+tzNauhuySCGYDRpMidhnp6sRpCxUrT460c8s9kiDowp6ApJf9KAQ3olXnKpmuOT9jc/mRgS09nmvcXEPOJaC+w6d206VeKlbG9mkxNAgZwrVJ6MobVJA7wKL3wJEBfAOALMb7zmYgODeuc++KGUBBe0EDgYemopK28xZIJZoACgS8LEc41IcLvtFq9wi4SpeumqIeT7UeA7zDRHE1FD3VbvNpp3SRFwPpkYAtPZ1quRy4D4zgQtkjK9GWu+zwxnR72dlaYGLQbmwTMfI9UGOUPTx5FWXrhkQx9aSuQaZlmr8AwFj9Tu8u7cBDFmvspcsVzCDgLRHFeq1VAYfGQSCqYiaR7lVnP1F2y9vcIimrlPP8bGjS5FQfAxkqaj3kc/xMaDSqTuc02RNqPbxvLk4GtPJ2RXvEkMC4AUZxfy+1/WzJCJozURfc6I9uumJoEDDwqGLXBkEzi5dmOF+yvmRuJ8JX2O0AnZrA4QWXlrXGjSIu8fwYxjQN4h05wn9qpSQYz0Tn0M8w8TfmZ24x8obTT7DIX/hSkJwL4uv1YAHQ/AZPCXs7DRiZJlmMb25OBGX8UhLOsqmxq4h0k+x4YPwTI7ERgwiIl3AtQS+ZV8JmbBPy80DghGJp5uJwtWM0xGa+4V8h0FVHMrR8YA1VXdxlOozXVlG9d2tLzawFMALBTnOvaslaiwUxJSYSHSdPkcK3zAEaT3SjB83kL4RRrCTQGINuj5wJINKnAn4XhXV+yxaHX5QwDd28AACAASURBVNPJB99lYCaYv21hgGnl6YzwiucSSuCFRh+HE/AXIgxMAgCtnP1kaBLwewQ60oju2S0VdMsAjlppxPYIYESAD65Ffe93Y1s0Ks1ubD6ZhZxK8eYIxSlip9ZKPphpYf83JKkh3NJ5xNpTgI/M0Lh2e0nOOSCcbH/WOb3MWk3TNdkbrYLY//iWWMI1wg9HE3BGzCWcndqY/51s4+nMgrXfEdKZ39oskSqjiKpQ+QAs+itfLjcRndzQJGBNREeEq5x7E4fX8LiHRHgHwLE2XyTQuFA6i1BLb1XFKzdAVDYWj2GBiwn0xTjXtWUtU4IZgPkOIWhi0NN9wsSEvHYZNFf8khQ0AYyfAOjerrmGDWbgcYKeoNZkf2vtyVmed5McXgLwjwDUGKbittix73RmPm8hZfEykOhnuv8T89SQ/fkY2v21tgwR998NTgI+SWUzN8edM/Ip/TewI7cJ7gHhoNIZf0wPaZ4SZjPzMZBej2nJ0jJOPjhMg+cQY88417VlLXOCmRaNLVRaXYihXf5jiwI3xKezKNifQ24A8D0Lf0DXEYuXKmAKVmeeTfxrrIOOIfP+QDBPAsjG++aoZ9PI4NXpf0VDg+6gCmKdZg0iMNFNSqjxqK35Z6wKKmcxQ5OABXBGgA+uifuaZX0qk7niclC8zSaJeVZI4Zy4K3GdpuAArXkBIeaE53J81YAxZgUzRO8wY7bWjoehZNyXUrvsdT878hn/BCIaz8DusXZ2bRejZQxmvMmkL9bI2ttdu2ntDlI7FwE4GjC+bHgdo9D7TDxOs3sD6inWe/oyvGP9Q/KF3SSLCH59P5N9n4CnSOG0YFjmsQ7LWq2JURJwTfdbwTgwzpOHtsQhUEPoOgviPplYbzDjBTcBHPXIizHZXMxTQl6MOnq5LV1V8u9uzt9HERYS8LVK0k0LLbOCmRatvsCEmVo0L0Vtj1jvJCtu1Hnv9XGyXUawxhAr8zU+ppDopc+kx6ueJQh4KxO1Zb7wE2Ixo7W7c2zH0pXxK75dUeZsDKZnK0OvylQ8diWC2QBONRx7aS3AJ6temTtNzNeTnr8UoKMANud6lHGFkuFM1HWN9cd8/cGMf00rvleXKnv0x8jzYiUzU+OugnMb1+ythLuYWqplNz/rfvJBHUzS8/szcwMRfd4EDRHwd2bMVOTeas2X6IYUt6DwBSlFVE73c8Nf6uWY/noFPcnaVhQL3unlyK4N3PID26scgQ0a8zpIjFTvvnE7xm4Ta0loR3VQwpwBxY3Q2m52iWhiyE4O9fRGuydXeYLIFWeRENEVqUkQ9tcrpScagQKc9/NgnBjraSvzta7MTCrU0fNVNv8nyEdYZgpYtDmYWb/WTTyZKXHKwGNEfJEKMvdgOH0Qp9NUeq3oeFATTQX4BwBi/IKotCT0GjNP0XrtDRjW8+1KU4+Dntvof1sLmgVwdP3hxrFmxdZgXK2kakBdl1hfoh3mfzF/QQbB4ta8MafDdKo9kbBMBfp8DDcvb0Y0FkYS0TgQbV9tNZRN3yAUYNEUXE6a+8f8oXi967oTCwMp1pYOm6+ZNu6hxgYzJbYJK0jraWHv7AO2Xm20qJ9J5v3jSWMig/YA2duQkpn/IqQ4J2x2HjSxnLXNF/Iyzoh3wlHEEQ4Kb9vmeLMGvAjWI1R29b0YsHPBLNbWw00DO862wSwG9QfY2JMwk/NmpBcezaxmEhlVjmsMCrDIBzOIuS5WGAzGMofc84r1FGuz5OhDTAk0EfBV4/d+AgyaHcy0BALLicT0sKfzqIl32mXbbCH3dkL/TCaqB2BzQ8qommahgnuhtY1Cc4UvSiFngflQ207KiHF5yOEsDO26smzfS3CgzBf7AXQhuNRV3tRnLSD6Kchfo54Ck5h0F/jfVAKLiIxK+jQGBVh4wWQCD4+3+SL90mE1vjik5rk4fcVt8r+jGB7x5mBmfXq3IJhB9AV6gyK+FKsyz6Ah3uZeFXVWj3eRCCaCcQwIW1aUdqzEeCVYTlRbyF/iFHov1qUrtFiUJwbmBhiSJ1auWMR4CqyGh+LvK1C/j1E/vOuVYWHzTlI5iwCOKnKMvWpi0NlaOYsxjMy6Pm18/zNSZG9prQor102qPc4YFOBEmi8y3+oIHlccXBNrMn6EZq6ZcwTsVW0D20jfhmAm0utbDFqkQ+cKDMfLALGNyo54dj1/X41S/sz3rcafYfyOSJ0XouZPpn3NluUbi3g7qYKLSoGlTcCGpQaJPFUX/RxGdo8VtKssva47qIGFs41/MZMYCBiVxLoup1cp7TZgKJmFcRUBw20b3gLwYQYFg8agAAvPH0ngcUCMOUXMdziazy4Oq3mmQ3uig5Mcr3l/zaKRiOJtrNlBfuOeZkswE103rWISc3ShcJUVL/ENWbKBhdxOnUisJzCwG2Bt/kyBgPmh487GIFoVt+NWYj3phUcS9Cwm7AGOD0G0ArxbBaIn88W+xHQRA8bCsBPRYwSuNbFPk/R8D6ATATYHTZzZCBRgmfejfJnzwXE2X+S7JDDar8/+owJ7uWwSTq75+5pk1CZkczCzHq1ZFMyU8KqfY8J0xe7NVpdse+9t5SA7iiFqAf5M2d5s3sDnAZ6gwsxtVlacXce95PvBDBAdD3AP89S7IY4sA9Fr5O2lDJeA8QOATa0ge49I9w17Zu83rZ2KyAUTiDACYGNy7UrNFru51yR9zSybiqdAYypAO8e3f+nXUuiz/Lrs0/GtWWpncKBmjoKZL8e5ri1rWRXMREotlWyznqIoex/qaa0tiv4Un1ESKomJAI4CrM6fuVuAzg96uX817UegHN9w8sEPNeMSAkf30KKcOWaModsUOWNtAdFzvOBiBtfGWnXSTkMxMEQ77vUYRO+3c2pVh5fyuxC1RjEDBywSlkDjw8Bpwgh6s6rCt0Fc5sO+zGoGgeJLMGf8VoLP8Idkn4pTdscLDtLgKzYHM+vXunXBTIsYdJsgnhaw+7iV+RqttogSupg5+qr4nlEIn+3boe8T0SWhcnJWtqDw3urhoPtUBlsGpEevgfVIRZnbbQjqjW2a+Elfn6dEeLEJyLYfZ8tpbD5YC3EFgb7Uvq1ZvdHEPC3kzBVJ73m5oHAkC7qUiKKWMXE9D0ji4f7g7N/jWjBax8kFh2jiuQQY4wdxyt/WWpYGM/iAGItC6V7y/+x9eYAcVbX+991b1T1JWAKIAqL+UBGV54L7c3vCQ0AW2TfZTDKTySQhkLCFACGEkA1IICGZrp6EsC8B2cIusggiigIuqLg+RfZdksx0Vd06P6qTYMwy0z3pvrcauv/tc+9Z7q3q0/ee8322+TH6CmhV36fFfe+LjoRCihD84Szxr1TjB4GnRGSCYe7ORvhhXdM3rxB9U9JuOWCnLPMIrWNNLjbatw6rXs3eeFu2q3s7nehFAL6e2RiT92sko23/SPUZzwU9H9VGXQ3gC33KWhKgYFbsR+dj2CCn9XLlRI9qLmk10XtIa+kIW/O/tRTushqvEH07oVxINFmz1xX3Rk1m0t/9Z0Tk3CTuuQKjN3F61LlBG7rzzfd6Kj9egKMBbLFBc7kcLFhskJyOEfk/N1y32bwXN/K8TScKOLTB1uD/QDXSDNY/yjwGU5q4bxPNgpT3eVbrk15mwv3iDv8nLh+ltXRfJoN0d7QESGuOMlKoTlUwnp6KoXzaZay8wvL/TqgDgjbblX+q4beH7fyNTd+9Ys/uCdRsSjOZeYclM+lTLX8QYorpWboEY7ZoSLyT8qIUSp/ULBex7QFgkM0HpIa6XhYkkxLTc1UjUh3488OvJBopMeIXM9QC2+fyEDIzRnwB2gc916ewYwFdDI+CyFl2izWrdVqOMLncDRjCTCEsZ5Bw8nKjzJmuqTX8znAno2CbfPFRJWiLRuR+Ve3u2hB5b0G0R2JkNoGPb8g879SxDXwy8/aS/JRMzoqXvvRjjPtAQ7I5p56kbcKC5KyV9O6ZBRfr40H4BRNzSrxFy0OZPylY05FF0qJK4WlcgdC8ZaM88AQeo8KoaFP/0cwXYAfycY0yV9OXs1psTZFpsYnmYNRGz2dpD2SPcNINCu6aa5ILSp+KwUsIfM7WegnwmCaG2W7j113xnmLMLMv1QbbCusF63gnJTAKR643GOXgm97uGRQheKBurOB5FJGMANhpn0IqNKIjfomroNDqembUiyoqelAXhTjrGBSAaiYSyR4SnJd7yS9C66asV+elKaI7kdT66CMCh2QUqlCXGyEmwDIjW15KoQnhsmXASsm1fsna+lzs1MNY21spayUyh9MlY8TIKPm/H7/Q1J49rcqj1ZKYY7y2SnEfAZrGzrbBusJ53QjKTBuF1gRSSMJ6LY90WpG3QiqRFkqInIsEBjUt3IH8HMKEhsWcC8ZWEp5Ac3Vj8WXK3iXE8RtnFvejPXtdB2AridLsgZ1VYSvxNmfiwqGPgz6sYVXfRMuEkkhlcAbSZgQ9/rJNkVNhhtwh2Tcfz83t2iLW6wnJxtBOiTV2MvyuSnJudPZCBbbiaCe+UZCY9FviHgNMT41+TOX6VKtY8JRNLEkxZ2fWRr2JodkRFblfghOh5/zeYxJSYsnE+xdKOWtQFK+kmcg1i+KsQOc4MzN2Io7ks0zYXw88qKRMn7pRR1OUIVAcYeeKuLHFfZY1wMsX70oJhtutG1kpmFvR8NE7UVZByrZutz8+0kuFhW/7XthSmenRQ2k/IGZSsJLQ2ve9b1zsomSn30PxWlJxtotztDYlIm65X2vWxVXQMKKdnCSSr7630HxJvMJHpscotQDtfrnKsW/FJotQ28ThKMq6hrvuIK02cTMTIlr+6DWAf2tPOnOVhADLlxBqYRVsFODaBf3mmUMYzRjgpwO+1wVHRyNwvna5h+TTbuwYiX7Jox8MaMiJsz1vtZtKF0gFCTmeGaUEsrsFaqt5RyUzZO8H91Dwr7vZ+ijEsuQxuv3XPW7qV1rkJII7IMmJqb/5R5HdCOdnk8j/KWmdIn+tS7PmYTjgHZNoK2yCnY/JPUEYZP3931uOtgnA0wVOyU//xnzuCwAVxEp+HjoHP9LlXbAmsIJy8DZBds1E8Lf9QmgdHrTm313GBfFBLdB0Ie8mM4EEtMtL2FZsulA4SYppVtGNb+7sGet55yQwQAnK18XLT8DT+1HDXHKsWtSg76iQ8G0rtBpFGbddeZBIzGR0DssVEXMGDo4JwLCEnAtymAvFMiGTyR3gdkfHmdX890Rlm/xVZYlTuxKxRRehieC2kTH+ShQT7ZZL7xsP9h51u/jnLt9V57/qVHXKWTOF9msmxtsEVdRAfLEymUmCPusFSRGuh5p2YzKRxeVlE5iY6F6CNL9QiUC7mWFHwZc4iypTvDdiuLc8i4Rkm8q/HGDYWDlCZO0vPAWTnjPx49LkFCTxOoj161v9lppP4BW9sruOWS0HuBiBzdUkEniRwdNSee6zPoFsUyBh79nIq7hG3+Q9aDMHaqoJlW2vxbwDxFXt28B4tyXG2uZl0oXSokOcQ+Ig9XxtH0zs1mUnvm/4KcJrJ+ddjCF9vnCVZzdLg1U0VBo0hMBLgVg3pA/CAMhgffcL/BXZm2rrdMJ/GO53hcoGMTUr+NVlPHlVQmkKodkDek70NwTeJeN/4uRkPYNKkzBSwq2I0nSJtGbl6TijcLW737gUpztbQRS2R8C5tkrGh5e5BXSgdLsAUkin1TfOzRgTewclMmWH7CWp1lsnpH2a+y2N9WzPo+YimOhuCfQBs1HA7WNBNkdlxkpuLUcwUEFmfsWzA0xkAVxnfPwNDmelC4DLxJDgVyOiROeVIszR3A8YxM0CcKojGEzgOkGz8sWGyj3k2f6dTbK+LZAvtR7cA+Gqfz3OtBCi3ezo3rjSMT9Vqykrm0Z2lI0RxMlfw+DU/76ZkZoWvcidjdXa8pfeLhkOlXblYXiHaI6FMaVR0YAJ/EpHxjUhE2XCnM8Q/KGyL4d2XaUb5RbK9DqNLs4oGTMqZsRd2YujGL2XlV0MVwhEkTgXwwUzYJPFhJhxwk9NGi0UyWJeiW0F8zV5MeItH76TScP7Rnk4gpQMRkbTsYDubehtF1zv6ZGZFLoP0n9XFJufPcE2K1u9NsfCljVU8+PgV100Z+VdWrTOCK03SAK3Da/rVgKczInJmEoadGJOdH+K1tksZDTgMAB6UUT6yS40yZ7nmHlo9broQHwom5yArNROCoWagv9jpqfdC2VjH0e0rcbmqfSv1T154owfvlNII/ql/E/RvlO4Mvw8lZzYwZEf/HK9w1Ds/mSkHosywPTVJ/KsbFlBvgXxUm2gKwL0AabzrJvA5UE4xkX9jo2EANdzpjOCHRstxaMs2IrAKwjGEnAzw/RW+r2yKPaQT6bDdftubg14x2j2BZIY1WQGjIyy9Au2bv2FzYf5DVyADtUR3gviGNRvI6z3lnVpq5Z+t6Uz78YNwOIHTMnMyZ9P5CnS9S5KZlGEbvxEjE43O3Y12Lq8gNpkTWUFGaaaspLvXmTOwT4NkiQFORnvuqTLEYaN8Gu50hi9Dkg6zPHdblmo+1lxur9j9P4moeQR3zNxWIJ9VlAOjttwjWbHNXyBfMibqIvDpLNhESU6Ik55FGDn4NWf2rOD7uhvANy3acK2H5LRSe8tfLOqEKobHUXgSIFlM/m2GYp263jXJzArveZOinBU96//WadFaf5d9jmyicuEJZLkL5H39ncbhuFdFcFpC/+pMoatWEJAGPJ2Zm3nCz0tlC12KL4PItwH4FSyDPZGUNFWp75rB+u7MsJGnYI6irrTMQ7TemKc/rPHy5RdjnEOC0/vE03+M7gHwPxY3x1W+kTN6LKNtZ64A3F7AK9L0Lktm8AYhF8WI56F90HMVRShrQuUXmp4CyJ4ZrTXoPWLk/SqRk6LN/ccz8yNRyRo32OlMo2DOeIXSdKFqBWSLSpbBqgwxzLT41zqtCVnd4YtlSx1FNwNlVnfnH4qMj71cF1rpjq1dhDqI7gWRonVb+sjlRiVn2q6nUoXSWSQ7AGxpydGGUvNuS2bSxfkriLPNQP8GHNlgQG4rt1YKpkckZ4sgPZ5vsOsmLiWSc2KUFqB9k4bibWqs05nGwJzRxfgwSJISq2YOCIwiZ8TMFTLDL5ZeqbREd5ZPISS9OXf7ITkhzntFHMNXnFmyWLR+PbrnLRobi8kMLjban4xW/t2m3yoozSTUMEA2t6m3UXS9G5MZgHyEwBmx7z2UdR6bdW6k2a8N9gYOPFGg2gB5b6NstlV2EngM5LhYvIcz3T68ZmBXnM5cBEj64swccu069kH2MWcK8knF6HICn8vcPhY135hwOkYNfDortulCtASUPbKACE7KGbE4TvZmPT1AD3pfmuBZrJlRnSbW0zCKVveFCsK5BI8CZNOs7Mcs2fHuTGYA8xZY1xUG/tkYnp7UNFAx6qrds1B20CZO2zT3aEDupojg+THCOY123ddQ99Yp5gzZGife/ZlNGtNuFMSXAbJ39mgjeJNHc0ppeItVPJHefiB0EF4GwUEgBrj+ISF5Zux5nRhKd1g8V8gmell0m83WbAoujMU/Fx20SkSqi+ECCA5tSPBUC5v13ZrMpMXALwoxI8l7lzo9Jt2ARdbF0v4UnC3gJ7LBpFu5M4T8UZQeazx9b0OdjnXJ57VEF0HwxUa44hPIaUlLLsjyHlfFaCIFozJ3ykj8XNNvC9v468p3dn0lVTGcQ8HRAJz/Oyc5OTY989Cx8Yv19bqX2YN/vUejJa0jsoYATJFzY8azbf8R00HpSoD7A+4TWWfr3Yvid3Eyk9424fcCmWSi3O2Nhn1SXtP5spmnSqcK1RAAGeS46WPLK9VptJ7WUGCGs2SANyg6R8BjGuPumksMvcwxQK++M3ShdBDIadmjNuA/FeSgqD33s6y8vFVQmkyqERBxXgRKyDmxiuaibSN3ZL6BbK0lsko06cpvXSjdAMW9IA1xxW39kXlXJzMroi13K8Uzo8T/ZWaP4nvbFsXSjjrBTJC7AGixvoM2TOH/gepEI/qORsL+8YKe3QB1gQDpiVi2PyLPQ+thZlN9T2bpPDLWcrzagpbIZO/42fy9WWEhz1IROslpcVSag1EbueNcWyAf0km0GIIv2XoQCU6MSz0F2wjbulC6A2QKY9BgTR92VqaZzADLSQQx41loG/hPO2GvrRZdDIdCZCLAD9V2ZguzNSLNwZWymV4aXrjyyDfzaMwEz4qTnvlOrwN620rlLp3wCghTMtW8hV1XuQol3zNe7sasXIXqQjgExEQA/69yJ+ojScjMGPEFtq9bVvcmX+jZPqa6yib2DoXj47h7AUZvYq+LK+3aei36ISA7lyFgm5+1ItBMZlaczjwt4JQk5y/GEL7ecPukc/n7tcqdDSQHAtiksexvTJoD3Vk6DIqZbClea/2FdxmTjMWo7NIbZLVuhkhOjE3+4qzQoOgg3k/EzCS5vevnnOR5sXiz0E5nmF25YmnHWHiZzW44BYyLcv4iq78V5z4/SG+8+R1WaRtcb7Aq9TeTmZUBE+AJQp1uNtP34hCm5JQN9fGCaGcRmQ6WW1y9hjIessQYOQkjW55qGLsXyjY6ii8CsQcgzjtL+ojbSxBpM2HuTqcMx70Ymf5Ik8kMEXwsS3uAgllxFJ2PYwc9mwW7vM7ubyVKX0SUMaacfgjMjj3/PAyjs9j4nct2Msq/mMBnbQVDIRkdlfKXY4xFnDIHhc624lkrPc1k5j8iKdcZ4iwMvvkPOOSQtH27cT7nPj9IbbLFOEJGAWgwqoMUdEvGm5K/2OoLYgNXVxV6RpJqPIAPbOBUdR9OyPQ4ji50Wt/Qm5eBfFBLdB1or/ahsqDLVcbIGbAMXb8+2/z54eeNxgKbP97rs4VI5sRJfqbtFuXV7fE7wy8ZBat8VQpoi2L/GqtNI12yrU6i6wF8ubJ9++6TaiYzq6+54DUhZyeqVHRaod/ffViUj2kJZwBqN0AG9ncaN+PkbpPgBIzIPdkwuD8rmMw7V/LCZItbaM1FJO7XkNHh8PyTbta3D61pTcCr0VUgvwtIdgrZiR9qynFhRhjIXVyr9LJyFxkVz3BZa+gF0dcTSTpJ/pe1fW3wfaP962w2LeQLsn3MyGptkLV41khRM5lZK5Dy57egws8yfu5mDOObNYqztWl0oXQ4yLOzCA/faxCI1yXBaUm3fxXGNkjdkghVEJ9GYnT2iT/5Ksjhxte3ZaWYdc39oIrRqRQ5Lksni+n1syaGRMNzT1h7iHtRlJ/fs0Os1RU2C17Xaw7VfBO5RUhOr9cTyFyr125Uhxtf32TzOcp1yafjJLqEwE5Z2IdZtKGZzKxrVQQPUszEOGr5aVZrDNa7mTrlvVqbyZDksCwAa1W56e9TCU6IXvB/lZVW2D7tXyBf0ia6CMDnsw5cmIUah97i6RV69gA5W8CP9xl3awLZwpppmS8fjnR0DVAGbXT9CQzMVLQP+IcrQ7xitHsCmU2xCJMgcqB5PncrJjG05bcfhF82QJHAp23pbDQ9zWRm3SuWbtJLTGSmYvQAq2RitdhAflf4lSTBDJBfgUgjcAitcvtNUZiYsPsytG7qjom3mkUIZKCHaJqs4EzZrJqhtmUJ/FRB2sP2/G9s665I38XyAR1F12WrLoDdJL4TD/d+DGSA9iTo/qCGXpyRGC0wkZni8h2pCz37CNW5BHaoaI/VREjtbZ7Td2ES45pMV8EkXmf0rURJJgq/KzDXiUgzmVn/GepzIjI5yfvXWG3Bq8U2WCw59Vp8LJGMA7hNLaa0NwcfUkl0QrTFgF/iEDZEEbYuxt+hJLMEyNCJwrpWjG9A2G4217dksmNvseT0a/ENgOyeqY48qn1XAjtG9p6D9WhygHjbi89O2KNXt0cXSweKcBoBa63qFO4Wt3v32KztS98xIsksZv4d4+4JaSYzvcReBI8rcnyc++ePMWS7HnfL1A/N83s+rBWngdwLwKB+zOBmCLmMSXJ2zNJCtG/yshsjqtR6qWyhu8P5APfJAgFgb9YTvCBOovPQMdAqSV6lEdVBmPJeHQVmCC9JodWEr1+LUe9dWqkfdZOb8+aWOp+/ySYXUS++LDKJmYyOAf9XN3/7mFgXS4eJcAqBj1iyIWLC3eIO/35L+spqdCE+QJhMt5m02fSvFrqayUzvUUwAXGy0mYLWxrtuKmN3IJkmK45gGwY2kuDPQIyLn/V+bvMod0MeKBWE7QQmvLVfPrgh89R/LB/Q9EaFw5nJriYVhMcTPBGQ99c/FpVpIOTUOCp1WUV8XZ9pi2SwLkW3gvhaZdbXVWqB63ejDsJjIDIJpCVEZL5Ojb3jVv8ndY3sGpPrYnwEJJkM4MM29TaSrmYy0+dqybNv3ZWfaVBuxXujT/EsCSyQzbWJ0gfgCACDs2RaH7b0EJwaJz1BZiH413QgkI9rRMHKf8xZBi18BUnyfbNF/u4scjW5qYHofTcSPD8Ow1mZAM6b9+JG2h98OwTfyMDz3Gn8eBqGDnzalS2qEI4kYRHrSf6pQOvkozoIW0GcDkHjUdZY2hzNZKaSQBOPkDw13tR7OIs/AL254M2LviqenFsmYmPjIANT8DiUGRtLy8MNQQAaiO8hTNm0hwHYvJJt5UqGImfEzBXQzuxd43WVPqGEl1PK3WHZ+BCXGZpJaBvwN+cGpTxW+ehuAN90bQuBOXHiOwXNU52l8SSOA7mVjXgI8HttcFQ0MvdLG/pW6VCF8FiSJwOyrU29jaSrmcxUtlpp4V9g4ngmRrn7F1KZqWtILZIWFcUnUmR0lvA7KvAlIjkjpncR2vhCBfLORRqnEFhuMCLjMaLlT86DtqYB6cmDNzitCdk5O63ucocGxoXt+T84j9fBovW343sg8i3XthA4Pw4jpydWKojOoUg7iC0sxeNRJWiLRuR+ZUlfWY0KopMJHA/I1jb1NpKuZjJT+Wr9AwnONJF/QyNB7pfdWyg76Dg+H5D/BZAdhsShtAAAIABJREFUdNU+Yk/IkxB1XLy592BDnIilxZm53PyVRdcZ5muSv1Elx8SbLnk4i7QdOggvAXAwgKygWDv5AVvf46GD6B5QdnkL3NNpHVwWKDJUMZxLKcMibFr5q3wDJAX3afijwxH83QbMUvVQ1RWdyQQjAXlv1YPfJQOayUx1C/0AyQmxeI82xNXHar6poGc4wdMAZrxAdTWjCUORWTFys10y81azRVQxHEmxeYdfjXVvy0aC5NiktOxqjNniX/2aoY6DVDE6nSLHAsjKi/svijg8Gp57tI5uVzy1LpTuBPlt1ydXBM+OE+8idPDFio2vsaAuhpdCcJC9xFdu8SgnlYa3/LHGrvQ6nSpG0yloBcTWCZRN92qiq5nMVBfGHlIuinVutkum2OpMXil9QfcH9UA9HcJ9ANmoX3M4GETIHwF1bLyZd39DnM4UZUctUQHAf6cdlQ5CVqnKooE5xyV663pPHrJHyfEqyX3i4f7DlQa3nnI6KN0K0DkWD8GJcamngDEbv1RPf3ubWwelG4Ey/IQdbjTBlSZJJtomHlWFcB6JI4EMQRa4WvT16G0mM9UvyN+QyBkm969bMGzLhuJu0sXS/hRMF/Bj1bvtbgRFzouZm9UQpzOLJee9Fk0X4PsAMosITOBROrj7r2QX+cXwi0bKTMifqUTegkxExT3iVu8+m0Bp6032guhGQOz9gK/3x4OnxpHXhdEp672Dj4jSxeguAOn1ua0rNycUDjooXQ1wv0YqE7C9I5rJTL8iLncryZ0WPY8nGgUHpexm8K/3aOSmAKqheJsIPAnw2BjeQ41wvaeL8d6U5LyV+D792mF1HyT4F6CGmLy+3SZhXkV+XSmb6WXREkgmsFRWmKzUfibRt2dh/+lC6TowPWFFvqJ41kkoxQOKjXcxRvK1OqnofVoHberlomf451v9Y5UmbV3h7RD3V4tO1rlCpc1kpsJArSG2lJQL4iiah1EbPd+/KdyM8rq6vyGiZ0LwhUxBxvcejpjk1LjFm4ej3d3PV7xiKdmnijsB2TPL/6QoMi3WuQuz2C2mi9ENENnb2vVBX4tLDDFvvHodTtpqWV+i9f5eF8OrINjf9d5SkhwfdXdfirGbvV5vn9c5/9xl22jf/wGIr9jST3BS7HvzMZT2rtaukE30sug2AF+35Wcj6mkmM/1eNfkziNNMS+42HE3nL7iK3VgsA9Rr4SkEOzJUYNmn+QR+CXJMo6ACq2J4LCXjuBDkHUaScchCy/EaO8ALwtkrr+oyAfaokIyLcvlFWeBp00HpMoAH2it6XffjqYCRUcm/0lV3Z36h7BDF0ZVcwVhv5UMkJ8Ymb/c0qku200l0bUaY0q3EuT9KmslMf6L29hguUVI6I9p80G8bhRSxbPq80ie0p9JW7V1cH1VXEf4eAc9K0L2gITibuuTT2pQRgVOwQlWFnxZF+TzFHB0/n78va9elWaM1oMjkWMJ5WUCk1kG4EMChrjnXVGKGR0nL1RhFJ5xVLmqrBGhPvDeutlkv6RfCLxhiQYZqyCy+oypX1UxmKo/VuiTfIOTcOAm7svCSq8YVFfR0EDwV4AeqGedUVvATpXFc9Iz/OCYx5c3K7meRtOhSdD5YppKwg4HRj2iI4Pik278UY+nmqmA9NutivD8lmSEW2ZB7DZ9grhngz8AxdE7QqYIwIHg4IBv3Y8lrNyTBELPU3dWbV4j+N6HMIfDJ2jnV10xyhMnlbrBZZ+YVo90TSS4g+PG+rHs3f99MZjZw9Qn8QagmGNF3oZ3LN3A6e8MXdH9IJ3omgL0gDcOqvUwEpyWJf5mzosMqVkgX48MgyRTYY/Stwrq3RS822p+MVv69P4PrNcYPws8ZYCGBz9ZLR1XzEpcb+meijc4pDVQQXsRMMIurI8wyfSPGsbuqWNZIWHeW9heFGQS3r9GUfU8j6rtmB30Hdmbct3BtJHRn6QgoNkkm+whnM5mpxX4jrzdRMhEvTXsKkyZl+8RgNX91oXQoyHMy/mO75gr9SEPGhsNzv81Cm2yv22eBfEibeAGA/wHEDg5GlfuZwC9SMC7b8Ox9mnmRbKH96JaVxJ19itddQORWL5ETSyNbnqq7rj4UqCC8kMAxzk/8EjnURLmbMYYlFzHR88NjoHEmgO0s6Y+YcI94hN0WfRX0jCHS+jtmhkneUryrUtNMZqoK1/qE+YrATEta8pfgGEeYC/3xo0vepyWaDkFaTOj2yLpy+98Q4OQES69F++bZZjEXoVeMpwqkDbDGHVN5JMuSfAPk0WawvjNToISTROmtwxQQ7TsZ6Wh6SGvpCFvzv60ywDUXV0E8lxB7EP7rfe3JAUZyt7pqV1dBOJrgKfbIF/kiBfvFI/yf1nxRe5lQFUpnkeWGjS1t6m00Xc1kpkYrlmKhiCSnmuX5e1wdu/bHlZXkiDMF2NEi8FR/TF1tDG8znncChtH5v+S+HNGFnn1InpdloEJSzoy9sBND3SG5riuOOgjnAhZ5d3pZTAGe0MSQaHjuib7WvN7fq2JYpOBwAG6RvJnsY57N3+mqeFx1RROYyBhbBLoCPKmBo6P23GP1XuPV5y9fK4JHWuOfsulcDXU1k5kaBhOQqwxkItpb/lLTaes52SIZrKNoMqQMlZ1ZxNo1QvAKFMaZ0L/BVSdFxUsyb+lW2s93QWQ3ALmKx1kV5A1GTOZYtFUxOpFp6zjonClYRH6nyaNs/5CtM8mzzke07s1IJnvEz+Z/6KoYXxVL0ylMTz03t/K4CO/XKhkdDs8/aUXfSiVN9N/Kot1MZiqLU4VSfFEgkxOz/CqMHOwGFbNCS1cX8zqjrwnlPLCBgPTIH5jEnIoRLX/qh8tWh6hC6XRSjQbkfVYVV6qM+LMCvpcVIsVVZusgPhhIpgL4aKWu1EtOIH/UwiOiEblf1EtHpfPqQukakPs6Bs1LqPjtuM27D6BUanst5XQxLEDwPXtX5LzOxGYCRrX8uZZ+9DpXE/234lA3k5mKQ1WZoIg8piQ5Kd6i5aFM1SD0Zv4sGaAGhacSqr2BKOZfgMhY82buFpyUbdBCr7N7l4RqLkmLLaSV7dcVUixBkmNMPnezzZbTviz0O8MvGVXmaPp0X7L1/l6Iv2hkgzlbF6IboNIuRHF40sc3CewZt/sP1Tv265tfF6PrIEiJc+3QOgjmGxNPx6iBT1vzuYn+W3Gom8lMxaGqUFAQk7goTuLz0DHQOSZFhVYDQelTGpwF4JvZvQ5Z0xu5yhg5wzaDbcUxXSW4QDbXSRxAsBcgA6oeb2EAITNjxBegfdBzFtRVpqJr6ft0krtxJQN5ZWPqJUX8XSkcErXmfl4vFZXOq4PoVkD2cMrKLvK0Ig+O2nM/q9TumsoFv/A1Pn07gBT40wooJRM5K87n5lmlMmii/1a8bZrJTMWhqkrwr4CMN//K3Z71U4O3vTp4sVa77jeGkBMBblOVt86EUwAzjjY5fWeWThTWFY6sIdquw8Z7tMhx4Yj875wt55qKJ4mntw5vAZjWG2m3dvEZZaKDopEDH3FrB6CD8IeWmaLXclmAX+sE3486co87iUf6B8FES2y27gswOin5l9ukb2ii/1a+u5rJTOWxqk5S5HoDmdAINR1vOxbIRzTCWUCZnTWTJwhrLgLBOXGLNzMLyKy9bpDO8EtKISDxGQhY3WayIv0SFQ+MW72HsoTfkxXofoAvULC/7bbctVZ+sWj9enwPRL5lZVesVwkf0PRGhcNptRj2bXMKPdtrqquAcp2fpY86xJT0LTZxdZrov5UvbTOZqTxW1Uq+LIIzku5l1zhjla3W4vTvbzEcCpGJAD/Uj+HWhxD4NciOeLD3s0zzYy18aWMdbzoPwAGuOXXW//tkhpmWlmuzRJyqitHZFBkB4D3WN9fqCoWvUOG78XD/Yad2BDJQS3QniG84tYNyswc5uTS85Y8u7PDnh18xGoHFeqqI5J7xs969Nru3mui/le+uZjJTeaz6I/lTwpwco+VnroClqja6S7bVSXQukBbWNQTNQUmA8YnxL806xYEOwlYQp0OQzUSRmGsYz0TbwH9WvW/qNEAFYQeBUwG45hB7g+DeLgteyyFeAaVwKwRfq1PIK5tWcIkRcxY6BvxfZQNqK6W74j3FmFkkd6jtzOubzRFgXhP9t+LlbSYzFYeqX4IlQmbHiOdkqrCyD1d0V3wQkmRaFlpiK4q6yK0mkRORAaj5Xu0tlnbUoroA+bKtosWK4rdKSHivhndsOIKZqZvRhdK+Qs4k8LGqfKm1MLGM5HfiNv/BWk9d1XwZKYqmJBfEfv5cDOOzVdlfI2FdjI+CJGfZojJwBpjXRP+teMc0k5mKQ9U/QQJ/EqiTDV68G+3bNAYR5cWypQ6jmWDD0By8CMpIszR3e6bRl+dIXuejiwAcag8bo5p9mxa5ykHRyJzzItdVVvvF8ItGyu3Zn6nGkzrIlijcLR7h/7gOc1c+ZdD9QQ29GECaEDv7uEaNtl5Q7wgwr4n+W/kWbyYzlceq/5KCK02STMx8C/FqHupivDclOU8AS8e4/Q/vypHzjPKno42ZuSJZl0cqCNsJTADwwQ32uPYTxFDqIJPo2zNzLdq5/P1ae9dD8JXau1vVjIaJ2TXuGHB/VaNqLJxfIB+NTXS13cLXtZ1QxJhI/MvQTif8aKpYOptCi7VUDgDz0hrGoHQ1wP0cAyTWeBfXZ7pmMlOfuK4xK5+HxKebjVquw5H8lxWVG6rkUtlCl6LzIDwQkMyTUBLyJKBGxM899Agm7RxvqPt1G1/uapIugs6B4Nblo4AnJsa7ODP1R+lpVku8BCL/6/pqLn1Zxu0D7qvb3qhg4lyxtGMsvIzA5yoQr58IcbQZ7F+PQ9hdPyXrn1kH4XwARwDYxIp+F4B5TfTfqpa2mcxUFa4NECbuVwanRC/4j7kiZqvW+rRegWRKQum2XqEyw0MBJyTaW4RWvlrZEAdSwaubahl0Mcg9M/lvS9Bl6E9BO//hIDrrVKmD8EqA+7sGHMxCMuMvCHcyBhcT+KzT9UmSfcwL7kgmdRBeAyA9sbCC/usEMK+J/lvVFm8mM1WFawOE0wJC4blx4nWigy9uwEz2hs55c0vdkj8PUm4ndsvQW4nX5O1GkhPQnv9DJeKuZFShdCqpxgCylSsbetH7Y53IqLAj/9us2KYKpXNJNRQQO4SC63E8E8mM/ZbkdUWjxIR7xB2+myu3FGvntfB2gLvaOq0Twagk9K+wCZiHJvpvVa+gZjJTVbg2TJjAH4TqJOPre7KOWLvKU10oHUByugDbb5j3FkaTL0GSUWaz3K2ujr8r8TIFwgJktgg+UYm8ZZkXKHQPDrea06qzZywVnSNTZyGZ8QrRNxPKPAL/ZXlfrK7uRQr3cwYgOFsG6wHRraDF9vREDjJb5JbY5Ntrov9Wt8ObyUx18aqF9CKTmMmu8BmqdqDzzfdqlT9/5ZFu9k9nBAWT86diKO2RwVUb1C55nzbxpaCkvDJ+tcPrLJ9A5GCzeTkhDOusq6LpdaF0KIhzAH6kogF1EspIMvPthHIh4S4RJvAUFY6I2nK/rFOoe5/2YvmwjqL0mumLdvSzm8Be8XDvfpvo2E303+pWt5nMVBevGkjzGYhMML5/I4bxzRpMWPcpdFA6GODURsCdIfB7CEfEz3sPZ7k2yQuitBZpmOurk3VtHpLjY+V1ZaX2yAuirycinaTT0whkIZnRnT17i1Ln0WmXofxMKwwP2/K/rvvLZx0KHLTrP60A66SaOoi/ByRnA/iwizg3ms5mMuNixYR3KeWNjwbjN5mG4F8Vm/QkIYlSRu19GwAVOBLw9CTqXojRm7ziYnkr0akLpcMBTAGZxRdVpk4Pc0Hp4zF4BYHPVxLbeslkIpkplA4QcjqdXvvKnRoYGzqqTfMK0R4JZTaBj9drrdeY9xdK0BqNyP3Kkr6yGhWEowmeAsi2NvU2qq5mMuNk5fgvElNj8RainS87MaFKpboQHwom5wBwetRfkdkidxnmjkc7s1sIvFB20FF0CYgv2SpirCh2K4Qe1pARYXv+N1WMqZ/o3GXbaN//AegWayYTyUwxPkwkmUKXzyFxtfH80zGUf63foq9/Zl0oHQkyRf+180eAvNWLzYklywjjqlCaSHIUgPe6iHOj6WwmM45WjMBvQZ4Y93j322Rh7be7wbKtNfz0dKYBOJv4MpiMMvLKrZlFXV6BBtwJ8GBAMlaLxJdJ7OucVHHVZr1MBunl0R2uyRWzkcxkggi208TxNIwa6KQuTQXRCSTGQWSbfr/PqhlILDTKPxut/Hs1wzZUVgVhevr0fQCDN3Sud8P4ZjLjapUJQYIg88Wqq8VHB6XvAWyMO9wGKARWxXAkBeMzQKK49lOQFgGH/1iCMduXXD0ib+udJEpvHd8BiLVW3HX5nIVkxjqM/zoCQcjUWOXmoI0vuNgbqhieT+EQQDazoZ+JTI09+/7qILwEwMEABtrws9F1NJMZpysoKTDZqSbO3YJRXOrUlEqUL5RttAlnQ7h31h+wMiJwYtrjLQY8ktW6JK8Q/XfCJCD4qUrCb1OGwglx7BUxmpmoO9JB6XqA6algzmYcVteViWQmA8SDBE+MHaJE62J4NaQMmNdiYy8owZiI9qkbdDG6GYnsCcKz4Wej62gmM85XUJYY4lS05X5ns+2vv27rYngURM4CuF1/57A0riRMTkn8/KUYwtct6axOTYqXMTBcBPA7tpBMKzawfLRuzkbrAKtH6+uzTwfhwpUEnYMq9qHGgtlIZsI5JI4GsGmN3atmuu8b+NehnfaJcxdJiw6jWwHsbK3WLJFDTZS72Wo5wGLJ6dfiO0H5FgSsZnHerbLNZMb9yr8mwORE+5dlpRW215B0yvu1ii+ElP8xDHAfvl4soNxoEjkFI1r+lFU7s1vkx/s0k2PD4fknsxA7VYxmUWSIw/oBoeIucZsj1NuVi6CD8DKgzJfm5uohvRxXyd5mcP5uJyeeF8sHdBRdZ5E1PGVL3yt+/pz7MGlSYu1ZWIHvdROA/7ams8EVNZOZLCygyM+p1Nj4We/nWcZGWRUqHYStIE6H4ENZCN/6bZDnINJuwvzdVv9VVREU3VnanwozBMwawvI/FOJDovaBP6vCnbqJqiCaRMhIAFvWTUlvEwtiKu4aD/cfcKJ/VTJTiJaAssdbbf2urh5eZ8K94w7/Jy7i4Afhlw1QJGCHqJV8VlEOjNpyj1j1d37PDkqrK13DEVj1eQOVNZOZDQxgjYb3kJwWG6/QELxNnd3/T2tvLkS+nbnrkTUWhCIzYpO7AKP4fI3WqrbTBD0f0aIuX9l2nKXj5BCS7G+ez9+dhQRbBeFYQlxSGvRQuHs8wv9xbTdAFbOlHXC5aMXVg6ObB4o8RU1n6L9p8i+KM2zh7Ijgca0wNBqee6KKldpgUa+w/L8T5RUolpK2DbbY/QTNZMb9GpQtIPBrgMfHz/3xJ5i0YyZg5HsLjSqGx1F4EiDvz0gI12kGgYeVkg5XaKV9xiYQX0u0AIoHQsRZPci67BRBR+L7V2YBqVoXuoeB6gyArk4Dl9Jwz3ik/2Cfa1ovgU55r1aR66uHBzRllKvrRxWEowgZD9ASkJzcoYFxtgECdaFnT6E63yIwYL12rbV5m8mMtVD3qSgm5fxY4gvRPui5PqVdC8zv2UF7+iIA34SIsw6TCsLwLxCjTYt/A47msgrkrYuoQjSOxAmAJdyMCj2kyHkxc7PQTuf7UXeVDpKE0wh8tELzay32BmH2jtsHPFTriSueLwtXDyKLDXMT0M6/VGx3DQVVEJ1DkXYQW9Rw2vVPJbjEiDnLNpeeLpaOgHCyNWBAK8Gsr5JmMlPf+FY1e0rgBuHxcejdl9Uaj7cdmiRKvT8ez0TGAHhfVY7aFha5xEhi/YVUqZtesWfXRFRKHvjJSsfYkeMNRsz4LBRQe13Rt5PEIcGi4BUqftclkKAfyJcNInv1IuvYZFScE+e8mTiGz9jZg/+pRXeWLoFKgSbtYK8QnB7H3oW2r6mbVAbV765mMlN9zOo6guCcOPFmosPNy6Iq54LwcxqYC5Qh+V0VJPZtsshfSNUWf8x7EDsz7nuAZYmLZUsdRVcD+BYAbVn7etUR+BUTDIk6co+7tsl64edaDvN5Cg6IR/g/dRULB5xEa0cBPC1GdxHtm9inYZkknt4qXAIyrdWz8pwIcFwC/1K08w2b657dLkebUahOVzOZqS5eNqT/AibjjJ+/G0PYY0Nhv3XMkbyXjycJ0ArIe/o9T/0HGoGcnkS5rqyAwK3psi6E6ZXdUSA2qX84KtbwBoXfjUd4DwKUikfVQTBXKH0yJi4n+Lk6TF/BlPKMAg+M2nPOursyQU6q0GrC16/FqPfaB/mcI1vqfHwTIF+tYMFqJCL7G+RuQzujGk1Y0TRNKoOKwvQfQs1kpvqY1X+EoMvQn4J2pgjBmf54XdE3Vh7/f8YaiFV/IkLebiQ5AY6YfvsyWXeGbVByOsAP9iVr9XuRw0yYu8n5teeC7g/pRC+GlE8BXXz+rhIcEnXkfu5CeaozE/QXTPYxz+bvdNHh5hfkM4bRIgI7WVqD15hwHxdt6E0qg+pXuJnMVB+z+o8g/g6oE4zoO5ygbFbj4cKXNtbxptNAHAHJMiEaX4QkHSafuz2TJ15B+DkFLCTw2WrCX29ZkhPivFfEMY5pDQJ5j0Z0MwCL/8r/HV0B/qKJw6PhuUfrHfP1za+C0mkEj3VXo8alNHDW0aWL8XdEklm2OnwE8rgmrbdlp+vfpDKo/ilrJjPVx8zSCLncqORMtA34myWF/VbjLYj2gJHZAny835NYGEjggjiJz0PHQCfFi726OE820jq8GuTuAHwL4ahMRVZoDQIZqCXFWME3KjO8tlIieEoDR0Yjcr+o7cyVz6aK0bkUGQbACsHiOiz7i3KY0OlCOAzEGYAlsE6RGw0cIIg3qQwqfyhWk2wmM/0Km41BfAaSnGQG5m7Jakvx21FYIJvrOJwN8gAAG9mITn90EPglPYyInvYfwyTagyav0FivUJoq4HBrbacV2ZURWoMyc3Z0N4BdVsAy2f0I8KQGjo7ac4/Z1fxvbboYLoDwUEBcPWMPa8iIsD3/GxcxUEF0BiGjAbzXhn4Ss2Ltn49hfNaGvrd1NKkM+hXuZjLTr7DZGsTrjDYT0NryZ1sa+6tHF+MDIWY6QFc4IJWYvhw0xxvdck0WgODWNFgXSwdSOE2ALFEb/FURh7m8XlkVJ10opZ0sTqD8BXhCE0NsI8Guvkd0IfoBKCljvRtcJ5EbPcgpJUdcZ7oYdkJwBICNK3nYN1RGBGMSB2zZyAKe0IYGz8H4ZjLjIOgVqyRfQCInG/+NGzFsyzcrHudCcN7SrbSXuwDAPrYwIPrlpshlRieTMnl9d1H3h7SnF4POilzXFdLlVNwrbvUecM3qroPSNQD3BdDSr7XfkEHET7RIh6tTCaRtyVtHdwDcBRC1Ia70e6ygYIw/FaP4dL/n2ICBlutIEjDZ30g+rVu02snkF5Z9wdBfQCBtqmh+KoxAM5mpMFDuxGSJMXISRrY85c6GyjTrYvh9CM4E8P8qG2FfisAfQA6Ln/UeydxV08GLtd513ysA7ufkB3t9y6HUwaZbL3Hd0aSDcCGAQwHYp32g3K4FJ9iGtX97SWbLYD0guhXE1+w/NSs0EpwU+958DOVL1m2YL5tpL1oCseb/yyT3dQGS6HVGX0uUdBL4lPU4N7DCZjKT/cV7BcB4M8hfjCP5r0ybm7bPpmSZkLSuwc1ReN8BKong+GQj/6osxlMF0XgCxwGyVd+u2JFQxPHRsmWXYuxmr9vRuG4tqhjOoeBoAJtat4O42nj+6RjKv1rXnSrs6t5Oi3cNRFy1psMlV5c/P/y80bKQoJ3TCsEvFNAajcj9yvZ6e13RLkkic7OHCG47EtXpayYz1cXLjTTxQx3LieGLud9m7jRhjYioQul0Uo0GJLsUBxm+atKFnn1Ida4AO7jZbGtrJTkzlvAC15xhKohSbqY2QOzw8qweCqJgPH8qhrq5YvEXyE7GRBc7bd1P5ACjcrfavnZJlyHl5kLCabDFzSVyvfHkVBf1ik2Syf69+ZrJTP/iZnvUG0KckcT+FRjJ12wrr0pf0P11BTWP5Kcg9rtOKrE101dN6T/wRF8L4IuV+GJFhrjSxMlEjGxxcyqx0klVjE6nSIqzYqWb5T9yGXJG7HsXYAiftxLzNZS4/7fO5UywV9zhPeACDVp1RScxwVhAtrYRf0LOjZGb7YJkVRdL+4tgBsEsNQLYCPsG6WgmMxsUPouDBQ8qhROiwf5jOITGoubqVM15ZROd3/gCgAcBYqXroDoDy9LZvWqa9GROb/XRxVDqO5lhIyfu15DR4fD8k/2Idc2GuGQXdw0emHYLiiTpyZSjHzj5h9I8OGp1g4BsvZOJGJX0+FdgjP2rfV2MDxNJphD4SM0ennfBRM1kpnEWeRmFZ8fsXuiE5K2KOJU5ZMizkeWHMcNXTapQmk6yDcDmVYS9bqKE/InC77kEjEudU0HYTmACAOuUD4oYFQ30r3BVZ6UK4QhCJoD8QN0WuveJ3WHMBOJrCW8CuZslQlsDqv3M9vpOF8S0jdBI4WgP9qq2mcxkcVXWYxOBRwGOiz/mPeLiIas4VF2yrU7CAsBdAeQrHmdRMMtXTboQHwmayQC3sxiS3lQtpXCveIT/Y5f26CA+BjCTANrvlqM60gzWN+AQdruIgSqWzqZwBABHhK5ylTFyhpOrxjnLt9V573oAX7YU+xco3N8VQ7rLpN1SfOuippnM1CWsdZu0RJEZsY7mo22jF+qmpQYTq0LpFALHg8xMV84abmX3qqkz3EkpuC32XHMPOCz+XGWK7iwdIYqTCXy4Blu0uikk+a7ZIX+Hqz8RuhAuguLBELHflp62ZVOmxC25uTiaL1YXuA2X9uZ3fyPRej6B/9rw2Sqa4WeC1z7KAAAgAElEQVRayfCwLf/riqRrLKQKPceRPAng+2s89Tt6umYy02DLS+A3EDM23rzlQRzCMLPmd4ZfUgrpCyhluHUD8tVXcLJ61bRQNtYm/gGk3OKu+3LDxveSJMcmavnlaN/8DRv61qVDd5UOlYTnOKgliAjuHrd797sofsUkyemtwlvA8kmnm/1ANcS06OtcUKvorvBoJJgEwNZJ5bUG/mlo519c7HUVRCeX/whaKnZ24WM9dDaTmXpEtb5zGkJmuaq0r9i1y2SQ7o7Oh+BwEJtUPM6iYKavmoKeAqC+Zwu6va+wpzQLsSnNwaiNnHTzpPbpQukgIabROmUGX2WC78Yd/k/6ilNdvp+7bBvt+z8A8ZW6zN/3pMsp3C9+3vuRC2gIFZQmERwJYMu+Td1wCQrPi+nNctHJlFpvm4NqwyOWjRmayUw21qEqKwh5ClSj48Hej7N8OpP++ICYlmG+psxeNakgHE3wFEC2rWpz1EtYcJnRxikNhA7i/QRmpoOW1b+pJD4s6hj483qFt7d5/QXhl4xBF4FPu9AP4M/Kw+HRMDeM4boYXgrBQbZoUhT02CinLsEQOgGJVEHpHEINB8RRfZSjXbaBapvJzAYG0NFwITk9jtz+U+7T9/QfZT43HyK7Zwqef3XDM3rV5HVG30qUXERgxz7jbEfgR1pkTDgi/zs76tbWoovx3iLJebQMKCjA45oY6opkUhfiA8hkujsCUrlbKxwftuV/b33tz31+kN5k85sB7GzvulodYkr6Flf0HSoI0z0+FMBm1uPdwAqbyUyDLh4hTwDJsfFzLSnHUJxVN1QQjiXkRIDbZNHGzF41zXlzS53P3wTgq1mIm4C/0ZDvR+25x1zZo4vxd0SSWQQ+btUGwb0acqyrRE4VwuNIcVcQmhJM5hyhHxd7PqZFXQngC5bWfDnBvePh3v2uiFVVEF5EwVFZvZ63tA5Vq2kmM1WHLDMDSgKZnCBXRDtfzoxVaxrSGe6kNedDUkRbcVO82HtwMnvVpIPwagAZIZ3kM8rIQdHI3COu9poX9OyWQF1A4BNWbVC8zqOZUGpt+bNVvSuVqULpXJLDXP1TJ3hyrL2FaOWrtv33OqPdEy2zKdbW/G+K/qHRcD5q29dV+nQQdgE4DMBGrmxoRL3NZKYRV+1tm/mQghwXPec/4aIwr6LQLZIWL4xnCCQlCBxc0RjbQhm9alJBdBqBYzPCc7WcinvEbf6DtpdnlT6vq3uXJFFzCX7Ssg2BgZmK9gH/sKy3rE4Xw6shDpNaykFmcG6Ji/o8VTQjmMQ2wQIf0trvCFv5WxdrXV7voHQ5hAeCGODKhkbU20xmGnHV/m3zUoE+NcmpK1wVq1USPh2U9iM4Q4CPVSJvW4bAkySGRG3+L1wdLa/L54zFTSjJnvHz+btdJc7eguibiZF5FvFGystCyrQ4itx0cgUyUDNaAinXjND2swHgdYL7xO3+Qw50QwWlmYQaBogtNGynbdkrk5nFAL+bVcBRF/ugEp3NZKaSKGVZhrzLRMlYjHJQnFdpXBbJVjoMi0AZjjyLiMDdSKTNqNyNaOfySt2qu9z8nh20VldYrBfo3SWRw8zzz96MSdv11N33dSjwOqOvJUo6CXzKpn4yOSmO8wudkLzO7/mw1uoaV8SjAjymiWHOip+D0vUA9wGQs7HmJGfF2jsfw/isDX3r+RNzC4TfAeG5sqER9TaTmUZctdVtFrwGwTiTe+MHGLblm1l1J+uIwATOj8NoFo4d5OwlttbaBc8O1NjiRoD/6wwsbTWjRJKOxM9fiWF0ss/8+cu/YrQXWG9RFgw1A/3FLgDjvEL0zYT2T6PeXnbyeqO8U9FK+/VCi2SwjuJbIPINW+81kifEsbfISeK60kkdlO5aSQWTTbBRW4tRpZ5mMlNlwDIpLnKjgZyCES1/yqR9qVGdy7+mtDef4gwro6/Q3KNFjnPVsbI+43QxLJaBBzNQDEjIqXFU6sLoTV7pK5j1+N4vhF8wxAICn6nH/OudU2Q/w9ztaGdkVW+awXaWjoDiZLigcCjfa3FmjPACtA96zrbvCMLPKWAhgc9a00053Pi5mzCETk4fUz91IfwRFHaGOLlWtBbqWitqJjO1jqiL+cgXgOR488ZrS3DSVstcmNCnzjmyic5H8wDsD8AJv0wfNr5IJEfFH8vf64p/Z132qaB0MqEyAW1OyMw4l5uNIXSCAuwH4eeM7R83ICS4hysqA9cnmiLoSHzfyWmcDkrfA3i2vUSO3VTYO37mLdqKSUz6fKfVSUAXwx9CkJ7GuqiRqpNX9Z+2mczUP8aWNMgVRuUmoo1/s6SwajW6Kx6CJJkIwD7rcQXWCjAuyfmLslRMrYul/Snl4untK3Ch3iJFA3OOq64evxh+0UgZCdfmycyLZSj/Ef5P6x3cdc2vg3AuwKMA2dSB/hCS7G9WFH1bx7JSQWkKwXZrTOHE35XCIVFrzgnS86r1bV4z9W+nN5OZ/sUtg6P4TyTJGNOduxPj2J1BA4GCbK8ZpRgKXwMyWdx2qUn8Sejg/2UmfgtK/6UMLyXwOec2CRZ7JjmtNMoN3oq3QL6WmMhqATCJ35M4KmrL/dJF/HWhdBPIPQH41vWLPK3Ig6P23M+s654kSm8TL4aIteJfAA9ryIiwPf8b6/6uplAXo9shkjZLZBGXy2VoetXdTGYyuzT9MswpHkafFk8Sz9s6niqQFADMVqtln2atEiDwOB3C1q/T0IUvbayjTW8C8S17cO7rCZngh1rLcU5g7dPstyvaJUlkLgF7ODPET7RIh5MfuBVXs7cB+HrFm7i2gg9oyqhweP7J2k5bwWxOyDV5ndFmAhyBI652MnMroHYHpNnNVMFW+ff72+xCHYTHiMgkkpk8/q/Cn3e5qPwNIqNNmP+RK16RvhZAF3r2IdW5Yplfpy+7VnzPN8FkiPFzt7ksAFzTVl0oXQrSGtFeL7F6VAnaohG5X1UWz9pKuaEzkCWekZNKI1ueqq03FcxWKH1SEZcTdHQqJ4tMkkxGxwDrJ5VeMdo1EbnQZuJKwYWxxOeiY+AzFaxO3UR0MboZiezZbM2uLsTNk5nq4pV5aQpmxX50PoZlqMV49ah1yfu0hAGk/M+jJWsBJWRqrHJz0JYWVWfjowql00k12j0SsPxZCQ+PRjhiTw5K+wk4g3bBFy822p+MVv7d9m7wgmi3hHKBRSj//3CRImfEzBVc0KWoIBxDyMkA328r7kRycqxLC9G6qXXahtV91EEphWPYy8nVoq1g10FPM5mpQ1BdTkmR34HJ6BgtD7loJa3Ed1WMTqQk4wBuXYm8VRnyVhObE+Hin/h6HNWF0qEgzwHwEauxWFvZyyT3jYf7D7uwI42DEOcQtBYHUqbELbm5OJov2vZZF8JhoJwB8EO2da/QJ0eYXO4GF6eUOggLAL4HYGN7vssRZtmLN2LcB5zWHOpidL3lWiF7Ia6jpmYyU8fgOpo6psjUWHLz0GH/BVyRz13hV1SCThKfySCWwtNMeHS8hfcgDqGpyJ86CzlqSV6XVyEVd4/bvAcASp3dXmt6Xeg+GtSTAGxnS7cA7Yn3xtUuAClVEJ1JyCgAW9rydzU9r5PcL27zfmyd4mOebKT96AYIdrFYBNtDcp/4We9el23Zafx1EC0GpElnUOWmbyYzVQasEcRJ/pyxHBe9x380Kz/I/xG3tKg13nQugAOzAAa3xpoaAY5NSv6VGMN/ZWK9Z782WA8cdDOAFAnVLfaEUnuZTfVdLvaVDsJWEKdDYOukwgBqX/OcvstFa7Iu9CwA1aEunhFCfkFhq5P6qPmlTyvFS0jsZPH5e1oBbjq31nDSObGoxaDXUlUzmallNLMzV7eQE5Owe5ErtNa+QpEWnQMyCchg0bkkRUNxhqeyrtjpILwacMicvMqolJ8p/+zNGGKfn0kF4ShCxgPctq/9VaPv3V2rBeJrhDev5DOz36JLXGZoJqFtgHXcKl0sHQbhFKvXquQjOk7aw5H5X9do7/R7Gh2UrgSYgos2WbOriGIzmakiWA0lKri/3EbbmvuN9WPiSgIV9HxEUxWR4JuZq9oXPKITycSLbVUoVRBNJjECIi6uHFZf0TYT+9dgFJdWssy1lFGFaByJEwDZppbzrm8uAR7Xrlr1u2RbnUTXA/iyDV/X1EFyfBx2L3DxZ0gFpcmksrzX5QYjMj4LlDC6GF4G4YGADHSx9o2qs5nMNOrK9WW34F9CnJxg6TVo3/yNvsStf3+waG/XMuZMawYxZ14Hk2PM4PydOISh9disQ6Euhke9VV90ls16kXX5rYCxUc6/xAVKsiqUTiXVGEC2srMmvMWjd1JpOP9oR9+/tXhBtHOCMqbOjrZ1AynaLw82z+nbMcn2/hfqYrgYUmbKzlvzXTDXhPFMjBn4T2s616NIB+ElAA4G0ExmqliMZjJTRbAaT1RuM56cgGEOMDIqCJbuLO1PhRkCZgGq/z8sJjgxLvUUMGbjlypwpe4i3rzoq4knBQKfqruyXhSU4wKv00m7bld0JhOLBbGC+cbE0zFq4NO2Y646w3YqTADwQdu6AfmnAg9ygvybQjck0Y0A/tum3xSZEMe5IkbTCYnq6r7qYrgQgrRWKoscdjaXpSpdzWSmqnA1mjBfhnCsMfomF9cCfUarc/n7Nb1FK9Ft7cO192ogrzOxmQBH0P1rmda1fFudeM6uHVbZQ8i5MeLZLliUVTGaSpHhALboc2/VQIDgqXHU7YQlXAXheQSGAtisBq5UOYXcrRWOd4H0XD6RkuQikvZQnldAa4+IPP8qDOObVQar5uIqCFP+scNcFH7X3BmLEzaTGYvBdqJKsNjQn4B2/sWJ/j6UeoXSdKFqBcTKD1SlMSDwJIGjo/bcY5WOqavcHMnrfHQrUG5XVXXV1evkqtP4ehqG0v5pRTE6n4IhgNj5gac60izVN1jnOlssWr8WXw+IE+A0ghfESXSeCyRcB0XeK3d7NjBmUmNUEAYEDreLsePujVIrzc1kplaRzOw8fA5IjjN45Ta0b7M8a2Zm+KppGRI5ykS527NCDaGDcGWXg7jscrjCKN8JO7sKwvkEjwBkEwv72B3uyDzZSuvoRhBfseDnWipcYuvoYjgPgiMB2Fjjf/vOZF+zff527GyfHXzNBbC8z11ssbrobCYzdQlrxialCoxEU9E+4B8ZswzI8FUTIRNj5JzUh6xrnVShdC6phgLijqRT5GZPycml4S3Wi2KtFkYSf1cKh0StuZ/bfma8Qvc3E+p5BP7Ltu6Un4xiDow3z99rHUvoXBmkNw1/AOGuFsHy0hAbCneP2717s9D5qYLwIgqOAi0ndPY3W001NpOZmoYzm5O9dWT5FBIzIn6h5SEX4F99RSWrV00QudrkcqdjKP/alw82vldBeDzBEwGxxleztl/8kZZkTDgi/zsbPq+uwzIy6kNa+x1hK39r3c8yjQHOAKyBA77tIoFfM8H3o47c47b9RrG0oxJeRsAusaZgKROzZzxywIPWfV6HQhWEKcHmMQA2zYI9jWJDM5lplJXaMDtjgZyRRLmuLFTrr+lKVq+aCDxBYkg0PPfEhoW/NqN1sXQIwHMg+GhtZuzHLMTPNaUtbLMPLqaDtGZI9rDyr5242khyBtpbrNeaqWI0nSJtTiALRK41lNNc+K2D0sEgp9rf33xOKTkgass90o8nouZD3BZ/19wdaxM2kxlroXasiLzLRMlYjMr/3rEla6vP7lXTm0ByuEH+7iyQdnpB9PVEkk6SDq4fViybQH6vDY+KRuZ+aXUfpUWxr0Z3Q2FnG3xepMyI/dwFGMLnrfoJoQ7Kxb97A8jZ1Z0ybsmZcRh2uoAkUMVoIgWjAHmvTb8J+ROF33PFBr+mr2XQQLADwHtsxqHRdTWTmUZfwUrtF7wCpUYaefHWLBYCZ/WqSZCcnOjSQrRu+mqloa6bXJdsp5PoWgBfrJuOvid2w2ETyEAt0Z1gmZ+q7h8RdCS+f6X1Vt05b26p8/mbAHy17k6uU4EcYkq5W1wUvbviJBLgMU0My8oJrAqikwiMBWRrN3ugMbU2k5nGXLf+WZ3hQuCsXjW9hbh7qVHmLBccNWst8oof9NtA/I9DwsnXqbl33Or/pH+bsJ+jAnmPRpSSbdr4kY+BZD/zXN46waRXjL6aiCtwRL5IwX7xCP+n/Vyl/g+7VLbQPfFNQPJ1B1yqP9b0R4bD+WT/HajdSBX0dFB4KsgP1G7Wd/5MzWTmnb/Gb3uY6ULgrF41EY+qBG1O2IPXsTd1IboOxD6A2IN6/087IiZmt7hjwP1WH51APqil7PuX6q+Xzysl+7uooXBMwPqApowKh+et/6h7C6KvJUY63SBc8zbP804oDeNT9d9bfWvQhdKRICYD3K5v6abEqgg0k5l3117IdCFwJq+aiNeZJIc4aVVdx97MQqcDhbvabmPNBaWPx+AVBD5f90eWeETHbohGVRBNIdAOiIt6iU4Tx9Nc0DfoIGwF8f/Z++4AOYqj+/e6Z/dOEkEIYww2ztg48Tng7O+zsTEYTA4iCBAKl5QAkUwWOSch6Xb2JJFEEmCRs7GNbZxzjvycRLBNVLidmZ76sSuBpdOdtGG6Z/a0+lfdFV713tZ2V706DeK+gwuQWz3IqaUUir0HO8u6r7SPxLyYwLusn/VhpKCVzAyjYFblSoYLgbP61CTE1Lg/twgz+FJVGFtcpPzwREp8LEhHwxbXdYZ4hZPjKe9RzGJs0dW1ROf84MMGWEDgg9Z1ErcYiU9LqaNnMcC9nQ5ZXA2oSDwjZtv16KLzwbReMbhMhO7Yndc+RPONNudi8oi/Wj9bVSjwCiu/EFPPJuB0pEMVpmV6SSuZyXR4LBiX5ULg7D41FYyXOz8NCv+BJyATV9BUe5jR+mGXpGqrOrmkl7RPJJdaJ9N8GaNNpS7oMxY++esXKVgJpQ4wS/UjzrmoFkt+9fiGctu98xltBK6MvNwlmMSlznEfRGGud8XHjNJ9BHfMgj3NYkMrmWmWSCVpZ4YLgTP61PQdLdITdLX9Mskw1CPL6135+Vipqwm3g/jWspVqL7NUP+jyS8/zw11jyJUE3lMPbrXsSauTKdcbfMwolIcMOv8So8jvqTku7HDccl8OTLlLT6JbIOKgHmrQm8Zzotibgx4+W8s5sbU231d6TyS8geLgSdWWEynIbSUzKYCetsosFwLrQml/khcKsH3aOK2h/zkas3/U0/546nTn8/rfrbS60UntyFABELWvob7fJfeO9qN9RczFJG2fi9Q6mXQxGgeJzwbwdudnn1xiYu8kdPOPrnXrvmgPiePLCOzgWndZH8ETI+0twGSmT79QNmjuiu20590G4ONp4NGsOlvJTLNGrjG7s1sIXO5aQXgtUOET8RpzM8HdsZlglr14G054w/IEpdYuaoFsqqPw/lSeIl61NpYDzZb5ezCWQe0O1LdD+9FhIvE5pO0v+vQ6mVShdBZZIUvbqj6U6t9FyPmRys9GB5+pX0p9O5UfHkdiJkS2rU9CY7sUMCUsvXwjZmyZek1cxZNrnh+tS6PuBfHpxjzbuHa3kpmNK97/9TarhcAHifa+EF4mrMwmGZ2V8FDiy6PQXIbpo1J/V9d+6V6Au6WW7MVysAnzd7kkVlN+0EPgZAB2uTdS7GTSheAmEPsBaHd87gWxHGba83diAvsd64YuBvMhPBiQTVzrruiLcaTZMnc7xnJlKvoHKvV/lNPY8SEQn3PBdp0JnxMwopXMJABiU4rIcCFwJopcBwaV8rAmjgk60h8Hof3StQAPAjAylbMncphpyy9x+cWn/PB0QqYBsEt1n1Yn0zUyWofRnRD5P/eEiPyHghwYduW/7/w8zZbNdFv0VUB2BqCc668olP0M8ve5fDbdkJ+6ULoPrPxg0Rta2/r/VQi0kpmN+SRktRB4buk9WnPhaoK0lP7ADTwY8ncFHpTKH/wBpqQ+iE7kCLMifwdmuvslW+HXIY+EiNXbutQ6mfzgw8pV6/k6R1vuMSp/PDr5B+d/Dv3SB5TwOhIfcq57lcKY5G5Rh/e11Ovh1gBA+6VbAO6Twi1dSmFoXG0rmWkcw6aVkNlC4FlPtutt3zgH4FiIbJoRgEPE8f5mh7YHsTOjNG1SvaWvkDg6Ra6Zowxyt6GLK1zhoIvBIgj2BzDCss4OE+VuwVQus6xnLfG6EB0MxucBeIdLvat+0cpZURzMQ8+mzrt59Lz+vUXzEoJpEcStoOKXoo7ct1zjvj592g/6ABwCIJ2ntyyBUaUtrWSmSqCG6bLMFgIrP+gkcCqAN2cF+zRJxdbEQPcFkxDj9FdKBd+SCjbEJNOeuxVH0k0x9CxRepvgPoBftHzt/jLJ/aPR3tddcuiUY6iK4WkUmW79GW3dAxNC5BAzJn+vy4LuV81QvcE0KjkJ4JtSOcvgMxTsl8o8qvU4rPzgCgJHZaluMJ34VK+1lcxUj9XwXJnVQuC+4CNKMJ/igPG1ysgSmB3FuYvRw39WucXKsrTpzhXRGYa5m53dXjjq4CLkF4x5VNiT/6mVwA0pVKj98CYA+7p/VpA/KeGhYXf+R259XqVNFUrldvtJAMakoR/AnxVxaNiZ/2FK+gdVq/zS2USlsy2NsRZZgqJqW1rJTNVQDdOFWS0EXiyb6OfD+QDK1O62nxaqDK48oIGZQVfb76rcYGWZ1xt+OlZpDeUDlKAnzOVuxCS+bMXBgUL7Vr5Ni+eCVO0WgxTGGCyQbXUY3gHiE07wXFOJyGLD/Cno4p+d6y5fs/nBzekkcau8FZFfaXJ82JX/SRr+D6VT+eEJBI4FZJss2ZVlW1rJTJaj48q2jBYCq77gGMZyAsBU+CcGwk/gjxQcltav2Nfsmdf/bq3VIgA7uToia+pRwLRwVO4GHO5mVlVubvBR41WYcf/Hpr8Ez4hK/QXM2PRfNvUMlF0mjWMcXyYpkMaRPCVq84oYz/+49Lmi6xIZpTcL7wHwOfcdXKuTGeJnGpgQduZ/5tz/9ShUfn8PhSeDtEtFkCWnG7Sllcw0COBw2J7VQmCvL/zfOJZ5hP15PFXGcSXjeL9oy7ZHXddUrGXfnJe21Ln2uwF8qkq7E12mgKND5K5zNZBQz+vfXbS63DpDrFIHmZX6Hpf8OeXAKL90KsFyvczWiQZqw8JWgOrQ1aMpnBEgvmZWoX97TVV+XkslKa/czGQ0mdGF0qGv8EidC9I9G/SGz00mV7SSmUyGxblR2SwEvlG20MuihYDsnsYU4UGjEKPTxA7rRQYz4uvi6T+G90PwhTS4OZTgmHDl8utw7BYvuDipuhAdDpqzAb7Nor5nKdzXeSFoOZZ/iG4CxPmkbAK/pMb4cLLrGqFVUczCdOisJjOe379rDOVkFpnFz5RT0a1kxincGVaW0ULgFH+1DhosghdHCK5E16in0oym9oNbVtcatLm2QwlmhMxd7+pmRvnBMQSPB+SN1nwlv6ERTws6235tTcdggufLW3QcLoYghSGLcoNR8ZnoGPGkU59XK9OFYAKIMwC8NQ39Wb6ZyfnBh01avENpBaNBva1kpkEAh832jBYCe8VwN0h8pYCpDKFbJ77CJQbmJHS3Ox/It6Ytyg/mUHAEiM1cn0ElmBoGuUWY4aZmRvmlcwl2We7s6DVRdAGmjvy7Szx1MdqbEl8igHOeFSFPiNWKhZi8eSoDFlUxPIOCqYDYZXVeT0CzejMDf+WbNfTi1rDJ6j+NrWSmeqyG/8osFgJfuWxrPSJ3DcBdAOTSDkLlah44Ku3uB+WXZhGcksZQQgV0h17uJlfdTLoQ9IIYB8AagaIA02PkbnB12/TqOU7vC50vAhxnoB9Oi8ZfF4L5YIozmTJcMwN/6Ugtr3sQrAzcbf2rAoFWMlMFSBvLEgK/RRx1RFuO+F6qBa4DAPf80nki7AKxZQZi8TLBfaKnvG9iFuO07FF+MI1Ih2xMAR2hQ5ZcXSjdBnIva3VTgpVQ6gCzVD+CWQ7Zna+Rdh1ENwLyZWu+DXFACfyQgo6wO//zVM6wLzktwd2gdSLE9bqX2ZuZStt6eC+A3QDxUolRkyltJTNNFjDL5gYCzIyRW+T6F+r6/NJ+6SCQ50PwTsv+Vyee6kgj+g6XdP4DDdN90cGI06G/B9UE86K+DSc4YABeLHn9fHg/AGuDCCnye2qOCzvyP67uACS0qiDba1bI8tx38xALjDLnYPKIvybkTW1irl6+rc7l0uHWWcPSbCczwbUA0hsoW1tEU1/dSmZSD0HmDLjJ5OLTMbH9L5mxrFB6r1K8noKPZMEmQs6J4vwc9ND5LJtX/ffmh1+Ijcwm8F7nmLhM5lx86ZFLTOydhG46rYPSxdIBFF4gwPauY1j50ZLPXYMJdNKRNtC/XDH4qBH73EEbwjXLyUzqA2U3BF7G/r+VzGQsIBkw5y+MOSl6xvu20yv39Tnuy0iN6HpA9nR9HT+oWcTNRuLT0dWeCmtq2abcfPmQMeFCIo1xD2qcWa6XuJianesLPmJiWUDQGmEeIedHKj8bHXzG5eevQllP1Q2RrVzqBfgfEuOi7b2vpTU0VRf79xRRlxJ4t1vf19aW7WQm/AqBowF5Q5oYNYvuVjLTLJFyZ6cR4Ylx7F2DKXzendr1a0qvUHJQu36kBJNTqzcomzS//53aqDIVvPsnClGHmDZ9Fyaw3/b50MVoT5HY7peeyGGmLb/EhT+v4XW9jNL90Y2QCodS3jaOa8kXfEdTeoKutl861buGMl0MJkLkDIDpDEtdbUuWkxntB5NBnAZJaaBsWoejTr2tZKZO4Ib1NpHbjScnY3L7n7Lipy6UDgR5AZCFuhk+T2DvqCv37dTw8ZdvoyX31VTm+ThkyrU+PV3kaULt75wsb37p/crwOgIfdn6GCN+IOR9dI/7mXPdqhaov/Arj9G8dsp3MlPYV8CKm0Laf1rloRG8rmWkEvWG7V/5BURMjet9Iq21zHR+fxl8AACAASURBVGgX9L9bRepGIht1M4jlYBPm73JNff8aLotkM708vA/AZ5wfQ6r9zVJ9H2bROgW+8sMzCZlqrwVdHjTlgX6Oh4fqYukQCM8F8A7X8RNiRizuSA8H80/5wRVligMAo137v6a+LCcznh9+JhbpJTMzziXNUG1QdyuZ2SBEG+cCETkljvJFTEthAN1gkJfbWMPoBojYa9GtIdQU+Urk5fswmakQjqFCgx8+DOJzELAG0xtfSrWPEf2Ai0RXF6MCJD7MFscMRS6KTP5KTOXTjQNTvQRVLJ1PYSfgnG7gXxSOi572vp5mTZz2gxsB7gfIiOpRS35llpMZ+KUdFLgoMz/gkoc/UYmtZCZROIeTMLnbUE5AZ/sfsuJVxupm5hqVuxAd/Eda+Gi/dD/AXcuUFG5tUHuap/RDLr4MtV+6G2C5rsQO14bIEWZM/g6M5UpnGPqyuWa0CCK7pUAE+U1Nmep8bMOa4FYS8eC+1USYyhnugyjKdjLz0us02u9Ka6BsmnGpR3crmakHtY1iD58COcmM1l/DWPvPCdVAqgul/UlemEYr67r28U6P5qRSisme7gsXI05hQKFw92iM94h1YsUFsqmOKhwzdp7SyvUyVAdFnd53QEo1ZzCRNX3BR1SMBQSsdWgNaafE84yJL3Q9tmEte/zsfElnO5mRnEbl/H8+jYGyiZx1h0JayYxDsJtNFSGzolx+HibyX5mwfWH/23WoygMWP5oBe1LvaNLFoDzm4SCIjHKJB4W7Rk97X7POgFyUd2kJb7TXsZVSvYwfjIfILJCuByzGQkyN+1++CTO2fMnlmVlL18LSe1XIG1Ipfh7gdKaTmVUswIvTmKie2tloQHErmWkAvOG/NZ0/9kPiWqZAR4X+fe/0+Wb4NAXuu2DWACetYZNU/ELUkXvM9vn3esPPxUrmEHifDV0UuTRi/nJ00ekEdK8YXiIikwBsYcOvoWXKU4QaF23hPW79Vm09jnl94efi2F5ca8E0+8lMMK88QwsQ5wNla8ExC2tbyUwWopBZG/gshJNNoB9OrWtnADaqGJ5GkekAUpu0u9qkkMK9nTy3DHE+lF+6iOBkAGMcHqGANLtGnSO+aVun7isdCoNzQb7dii5ikmnP3YojHYxleNWB+TJGm2gRIO4Hp5KPaHpHBx38rRU8qxSqC6WDQZ6XRifXQBOznsykR6xYZTAztKyVzGQoGFk0hbGcH3nu2VGHwkIXor3I+BJJmTm0Yp9gohmZW+z0y3DNm5li6QwKy23LLhO75xhHe0c9I79j+7yqYjiTwHEQ2TZxXeV6GRUfEi1t/5b157I1jPeKKz4Vi1cg8IHEfdqAQJJXRNq7FJO41LXuNfWpYjCd4IkQeVOadlQ+wsTPNDAh7Mz/LG1bBtOv/GAGIScCfGMW7cuSTa1kJkvRyKYtjxqRo9Hd9ptMmNcnb9JxeDuAj6dtDyFnRMj3oov/TsMWq1/2Qzv0NwWMDbvy37fts9XZNMQjmnJ00NHm9JZC+f2dBE8F+Gbb+K0tn2GloD/lAallm5RfOpdgF4DXucVgXW1ZT2b0/OggxHF2huymHbD16G8lMxkOTkZM+zcYTzL9bQ9l4qlplii9TWXS8D4A2lPGqGhgzkuLSVX5QReBUwA4+2IU4DcaOCLsyv/ENvY2uUhIXhUZ7xL08J+2/VhTvucHVwkwHsDmLvUC+CuFh0bd3vcAh51bgzip/GAeM1IHkvVkJtcXfMIIfAp2dHxemk5dK5lpupC5N5gi50b94Rwcs4nTQXxDear8rAxg432e5x1XmsTfu48KoPuiwxGbswG+zZl+4geauY6gg7+wqrNMkhiE99hqSxXo7thTN2ESX7bqx5rCF8pWOgpvhGBna7w5Qzoj9xlPjsOk9lTO6ppm2UxSa42lQH6rDY8Ip+R/XOteJ+t92UZLmM7YEicOJqeklcwkh+XwlSTykDE4FlPdXskPBahXDHeDxFcKuEOaoAvwcx1jQtiT/2kaduhiaT+RyuyW7Z3pJx/TsTc96KbdZ8felW/VWt8KwceS943PUuHQaHPvmy67erxiuEsschWB9ybv0/olEjwvUt7VrieDD2aV9sN7AewGiB0ixJrAlX8o8EAXz6Y1mfXq4nIHJ6M7IVImx8wAXnV54WRTK5lxAnOzK+GziM0ks2Xbw5kg0EtzyOJaoeR/SOwddeaeSCPCnh/uGkOuJPAeZ/rJuz14J5Q6aZUZ2iuu/Gwsai7B5Nuyicd0LNMDx3Vgyi99hSgPV+QbnMWrrEhQgpJxpj9/b+pPxYslr18IH4LI5+B4CscQmL9ImD2jrhHpDY3dwGHQhaAI4lAAmzg9N02mrJXMNFnA0jKXkLOiOJiHnk2fTcuG1/SKUPvhLWClbqYtNXsIAxPva55pe9AFtf9AP72ifCqW0G1njOBmk8+dhon8i03cdV9wJGLMApD4ExqBKyMvd4nTrp55soX2ogUQ2cP1maXIHwkeFnbnf2QzZlXJ9uV1GmF2KPoFEcldoy7vG2nXEg2Fn/LDUwlMB2TrqjDeSBe1kpmNNPA1u0253wiOcz1deMgPeKF0Bum8LXkdcwToir0Xb8akrdzVXqy2ItcbfMgoLCTwwZrjWe8GQZ9h7lx08W/1iqhmn/JLpxOcZqHtvB9Ep3nxua/ihDcsr8aWJNakOgGZWGzC+FRMbf9TEr40JGOhvF2HYVZYvFe7ovY0W+gHXT451oKhLpQOB+G2Nq4WAzOytpXMZCQQTWDGM5B4onm67VHMSn9Wk+4t7UeFiwR0Vy8ySJAIOSeK83PQQ+c3VvlC6b0R3dLCE7gi8nLWuUp0MZgP4cGAJHq1TsjvCY4PO3M/cDmPSfnBMQSPB8Q5X4iIfCVOc8L7Gp+b3Hz5kDGh2wR8Q39cKYeaXP5OTGD/hpam8f9eX/i/cSzzCLw/Df3NorOVzDRLpDJgZ4VXpRQUMGPT9Gc1ze1/p9a8GeRO6UIj15g4Phs9I/6fazvaCv3bR1TlNnVnGBA8J4o9u8lbua7i+eAugF9MfCK4YLFh7hR08c/O4rVqYGYfgPIYjhHO9K5StBxQBxvoh9HF0LHuddRlaZTBa8aVb+rC3M2YymVp4zOo/jkr36I9vRi0UQyfSY/rMqqVzNQF28a6ifcYY07AlPTbOzFb2nRbsBjg7gByqUVE8IjW7snXKv7Ol7foKHT6R47gSZH25mMyn7OG+dwV22nPu80GMWKZsC5q93yM53+s2T9QcCHYSUHmk3Q+JZvALxjjqLQ67gZCofuifSSOLybwLmf4b0ARJT4uivuvwZTRz2fFprXsmPVku95m23Jy/4XEk/tMOlyfUa1kpj7cNtJdfIpiJkZs+1omfuX5pfIzk+vZRGvFnpDfMi2eigXLt9Vh7g4Qn3B1IBUxNezPLcIMWpu67PkrPxOL6iWZ9LX6c4A60jylH3H5VKoKQTchp4DczlWc1rh1uNl49gu2q/VL90VHIo6tFHZXa8PAdSTPjLz+XkzMwI3zEE7oYnANwIMgMqpeP4f7vlYyM9wjnLB/Ajk1RqmIrs1SofBf052MFMa9THCPqCvnvrUzjc4QhfEmzt2OLq5I+Gi9Jk73lsZB8WwASQ+Y/LbW0hNMbvuVLdvXkXu5jNAjw3kgD0y6/qcaHwieEZX6s/E0XB5lkKG5TK/iR8qlkbifnl5N/F5do/xwFiFTAGxVy76NaW0rmdmYop2Ir7zT0JyEznarPCNVmVoI/kcR1xD4UFXrbS2i2sss1e7bs/3nNtfYpExA9hlbrq0jl3KgGZ2/xybfkPJLpxCcASDpVtS5RuUuRAf/4Qyv3tL7teYCCD6KVIhVZKwp5e9OnV9mNeCVqffANEim2ox9A3N+WmNJqjmLuhBNAOMzALy1mvUb45pWMrMxRr0hn2UpqcZH23vfwM6MGhLV6Oa5son2gjtSf0sWM9mYl2/F1Ne7LSBcLCP089GDgPxfo1BWu59x/KXombbyM01c7Z5a12k/8AEeCsimte5dz/py8esU4714q8s2el0MjoLgzJS+hP5FRvtGnSNTIXUcLBaqGF5EwWRAxiQY20ZF3WRMfDqmtFvlTmrESK8v/Hwcy9VpsEc3YrfLva1kxiXaw0SXID4+Nm0LMYWpF8zpQjAHwBEgNksLXlJOiYJ8EdMcFpWWnZ0lnt4mfBTAZx35vpJivhR1j3jcmj579O1/KbdkR095T9hMxNbCpewLwqsgGJfS+XxcxzI16HH4rLaBg6H88CpC0hi0uR7L5B7PyAmlLDQ2DGVluXuzPEsMlRu+1r9BEGglM61jUTsCxI0mis/Iwi+ZNCZHDwQsFUbZihFCXQgfhcLOEBfc8LJUGR4QTsl/r/ZDU+WOG2QbvdzGYD2500j+RHTzj1Va0viy+f3v1EZdA+CTKXWhpDrVfdCbmUI0l4jLJHCp/fhYxy7BN7SSaUFn268bD7olCb6M1IjuBqQ8pFRZ0tLUYlvJTFOHLx3jCfyGGhPCSbkfuiQeG8xbrxh+KhZxS+m/riGpXVNrP3wAqAyhs/4HToBfa+DIsCv/E1snL9cXfMIIfAp2TFJHGuM4dLF0CITnAnhHkr5UK0uAY+N87lpM4AvV7rG9ThUCn0z8CbFRs3+kBJPD7vzPGxVkc78uBosg2D8FriKbbiUmu5XMJAblRiWozJTZbUbkbseRdEYJPyjC818co82IrwIo140wpSg8qkWOdj24sOyr9kt3Q7g76GCiruBbWmSKzWcL3Vc6FDHPSTgBeBGixptAP+iuEFbo+dElApkIYIsUzmUJcXyg2aHtwdRr29ZwXhWD+bTA7NwIvgL8XiuMCzvyP25Eju29qlA6n2AniC1t62pG+a1kphmjlgmb4zlGxRehY6S7zpAh/NaF4Bqo9DgYBPJLrTk+nJz/qevQaL9ULoDeE0Devm6526OcULLYyab6wtMZS6IzmQh8XynpDDrafmEfo9Ua+uRNOg6vXV3P5DnT+6oikb8oxUPCzvwPnetej0LtB2VMDgIwMjt2yVKleEDYYfH5NAFndTHogMhpAN+cgLhhJ6KVzAy7kDpyiPiOFukJutp+6UjjkGpUIZxJ4jhAtk3Jlmco3C/qzn3XtX7tBzcD2BdAuwPd15k4Nws9tDa6QfcFNyKuXKUn6U+viaILMHXk3x1gVFGh/Whfwlyc3uwwuc8YOS4TbN1rgK4LwSIwc08l6XFF1XAgvd6Vn4uVnkPgfTVs22iWtpKZjSbUiTv6PJSaYFa6vLof3Advbv+usaeuJPCexL2sTmBAxl+OlrY95qxTZrVduhhcB8GBLn7pWi90Lj8ZRiPuhMJnkitoZj9EphiTu83l7B3VWzqPSnUC8rrqjlCyqyhyacTsEcHpQnALyH0ASTJZbRQ8QzG7RV3tj6VdA7heR/qWba3j/JLVBeWN+jzs9reSmWEXUncOkTw7Mt7cNCZGr+Wlv/LNGnqxjVk+VaNJOdj05+9yV5OxyjJb06UH89s2m2zODz5ugCKRXPEvyd+SMjH8Z+4HzhLNPtlam+BasDJLJ525YcQk0567NfWatgEHSRfD2yBSHrjp4Fm06k8vIGpv8279QJbqi9axXoS6L1gM4V4A2mrwbqNY2kpmNoowW3JS5F4Ty/GpX2WXpyy/EC2BVLp63NcnrGolmh5i2Q3oGvOiJbQHFasKQS+JcQCSJJgbXBfi6SFWWPNR+8F4QGYBTI7lNAUaAW9++CUYuUKAHVyehTV0vUQx+0dPt3/dWQJXpaPaD5cA8uXUkrwh7ZRxZvmzSzBzu5VVupLKMuWHZxPSAyCVG79UnK5SaSuZqRKo1rLBEJB/UuLx0dPt38SsdNmAtR/MAzgOkFT4K0g5N2rPX40j+azLs6L84CoCjkjI1DizXC/BTFr5g6/80gUEO4DkujVE4uNixxORK5T9ItMBvN7lWXhVF0V+RXK8zRb6ev3ShfAeUL6U1o+OoewWoDv2cjdhEl+u1zcX+3RfdCiMORdk0nPLXJhvVUcrmbEK77AXLkIcG+dy16XNZaEK/ceTnAlwm5RQT4WgzGkyQ7WHGa0fxliaxDGeJUpvE90GSIKdWeXRGzI+Wtr2DWfJ9hzZUueihYDslt5TAO/zPO+40iT+PvE4NShQ++H9AHYFRDcoKtHtJE+J2rwixjtm8a7Vi2LwQSWVeXQfrHXrcF/fSmaGe4Rt+0dcb2hmoWPEk7ZVrU++7i3tR4WL0use4Z2eeCeWXDLMlp+3/GAe3dxI2R1lMFfeoHW4BMQnkjtHvMcYc4LLZ1Bv7sqdY0+XZ+ik13Ei6DPMnYsu/i05LJORpIvhwxDZJUVOqKEccT+EtB5IZ/9nM9222VdbTMDrgtdKZuo5UK09ryFQudIGJ4RduR+n2gkwr7SjUryWTG2C9hMa0u26VX0VCRkOBrCJ3WNpd5SB1xt+LlaSaNspwbOiuH8eejZ19vSn/P4TCB6b4g0hCM6Kct48TOS/7J6J2qVrvzxLTD6fuWRG5C5PyYk2OZRqR2vwHdovLQBY/syPSkrmcJDTSmaGQxTT9WEFKJ1G8kvQxRWpmTJbNtNt4d2pMQETf1LAYa5Jyly1ZtseZaAKQTchp4DcLqEz9B+ImmDG6IcwlkFCMtcvxpfNNaIFqwtcU2w9Vh0m0re4bEWvFl9dDB6GIHM3MwL8WAsmZX2kQRnnDDypVxtup+tayYxTuIenMpKXR9q7DJO4NE0PdTG4CYL9EiZcq9alVIi3tF+6GaB90jzLowy8QnClkOVuptHVAr6Bdd/UlKlOhwcWVnxSKa+Q9FypGvGIAbW3eUo/5KxOqAYDV9XMVLoOM1UzA/AZClIhvqwBvspSXYj2EMaXMb1uuVpNdrK+lcw4gXnYK/maFpmRxmyiNZFVfulcgl0ptS0KlNrTbF65CUi+QHaII6T90u1AhXfCMm+HxVEG5db656I7APlSUjOmCFwReblLXSbYyjfTiPgkQN6U3ieezzHG3lFP7jvp2TC0Zl0o3QMyc91MEERQam9rBe5JBuPqlW/Tbd4tEPlYkmKbXVYrmWn2CGbCfj5LMYdHT7eVeS2itEzShWACiDMAJMdTUoszxAQjucUun9u0H94FkT2SSgLW4+5CE5tz0DMi+VEGffI2HYe3AvhoLXAPvZbLIJxsVui7bbWRr6Pbl5EaoQ9UqPpTmzuU5bbsyq2CX1oCMIM8M5UqnkwSDa5z1srJ//PR7ZXkPy1SxmQ+qIlKaSUzicK58QoT4Ng4n7s2zRZtrxD+X0yZS+D9aUSCwuOiePk1mDL6eVf6XV3bU+SCyISzMXWTp5P2TRej3UXiy5O6NifwU2pMcjr4s092VHG4kMSHkxvFUAfSIg9pg2ODqW2/rWO39S26WLoNwuwxAJdzGfLMyPN6s1g4PTAwXiG4TMgJgKQxkd36OalHQSuZqQe11p51ESCuNcacZeWXe7V49654o9a52yGSYHtvtcoBxnJW1Jaf6/KPofaDR0F83vYXqADTY+RuQBcTZzhWfnAsIccDTGZQqMQLjCfnYPKIv1YfvcZW6mIwESJnAHxLY5Ia3r3Q6NzZmExnvtdisePBqLWY9gr5dHZb2gc6ov1gMoDTAKR93mrD2OLqVjJjEdyNSTSBn5CYFHbmf5aa377kNKOvIk6u9qIWX0i5NBKHw/0Wi9YvhI9C8Lla7KxrLeVAMzp/j43OoFXzpZJqLy+zE8sM4+VudcbmWjl34WwIDgOQCgP1qzEleE4Ue3NSn5c2xCHThdIikOWnuBF1nUObm8gHtMQzg66239lUk4Rsrzf8dKykl8AHkpA3HGS0kpnhEMVs+PAyqA43o/WDNr7wqnVR+8EcCI4AU/hSIQpGzAXoGuGGrOwaaddB+NDqdvRqIapn3Qoqfjma7H0zcS6h+TJGR+EdIP5v1Yirxv4R/DkRdoVPjfihs7lE8/vfqWO9ECKfSrtLRwQ9cS53o7NErsZwab90LcCD0qwrGspkCn5FIpNjINaxucw07YV3gfh0jSEYtstbycywDa17xyhyZhQEvZixaWpkXYk/WdQG4yKjcmegg27YkBfIpjqq0MN/pjYza179pCIOtsGh4/nhZ2KR8rDMZOqcygmllzsfE/n3mr2sc4MulA4GeR6Ad9QpIrltGZ/+7I7ksS5IX2DMPbPaCTbQo0w/2dUFf2ObWslMY/i1dq+FgNxpKCehs/0PaQGji/17U9QlArzLvQ1ypyd5dyMNyrcacXQ3RGz/OrPGbqx6+6dR8SSACbQz80VI3GOYv8tlR5nnhxcLMAmQMe7P3BoaBS+R/HLUlft2qnasR7nygwJReY6zPuW9DgwEovYx79YPYOf0ujKrtVv54ekEpgGSykDTau10ta6VzLhCemPQQzypDA4Je/I/SM3dYul9Sng9gQ87t4F8RNM7Ouigm06S8jwjLyrPafmkVV+FtxvPnIzJ7X9KWo/2gz4AhyQxjoHgEwped9DFXyZt55Dyrl6+rc7lrgWws4P2+PW6ReB3VDg87Mj/2Jn/NSpSfjCHaT0DV2GrIJ4Sl5bfiBlbvlTF8lSX6GK0HyW+SIDtUzUkI8pbyUxGAjFMzAgh6gjTpu/CBPan4tOCf22qw83vBvFZ9/Nf+F0Nr8vZl+lc2U574W0APm4Ta4Kzo9i7GD38Z6J6fHmdZngbJKl6GVwWBeHlmD7KGRO17o32pIovFeDdiWJTjzDLLM31mDRwjyoGVxIcD0mM6TkJs16TQcj5kcrPRgefSVSwDWG98latw1shaJHnVf7Ym89T+8F4EZlFMh2yMRuBbslMBQFCLokQXYGuUU+lYkCFmCu4BeA+gDidjyPALzVwVNiV/4kT3xfK23UY3pIc2dzgVhM8OQpX9mHaZv9J0q9keYH4bzDuNLn8Ay4TaeWHZxIyFcBWSWJTnyyLLM31GbTOLuWXLiJYbitO90luKH9Erjc6noWOEW7q3hrB9evi6T+aGyGyt+u/dY2YbWtvK5mxhezGKlfwmIZMT3O0gSqULqFSZd4P138wn1Sxu2e2vF/aIQIXEfiI1eOmMN7EuduTrkNJtl4GjxqRo9Hd9hurWKwp3H/pdRojFgKym/1xElV5dZ2Jc7PQw+RZmqtSv+FFq+o8ZBqAbNZ5ZODv14ZR/O8KVTQnU8zRALauZd9wXNtKZoZjVNP16d+kOTBa2v4tZ62xA/xVfjCDkBMBvtEtFPwXiX2jztwTLvTm/dIHIuF1JD5kTZ8gIuK9ojFtjyQ7c0qo/bCYWL2M8OxI+ueiZ9NnrWExQLDnhzvHkKsJvM+VzvXpIXBl5OUucTmPqla/U+423KC5rxQn/4GCcWF3/kcbXJyBBV4x3A0SXyngDhkwJ1UTWslMqvAPV+Wmw0Qv34Kpr1+Whoe6WNqPwjQK41ZSzJei7hGPu/A7Vww+agR9BP7Hnr7y3C3sG3XnvpuojrnL3qC9tlsA+d+G+WXIpYhNhxnT9qhLjiPl959A8FiA2ySKTZ3CCJ4RlfoLaVIjbMh05QedhJwK8M0bWpvS/y8jzZ5RZ/vjACUlG6pX6y/fRiN3O4hP2mYBr96odFa2kpl0cB/eWomrDaOL0THyH2k4misEOxlivt0v+UE9Ewp3i572vubiVsorhp+NpTKLytrNgAA/1zEmhD35nyYZS68QfiGmzCbw3oblUu4y5Zs4l5QA/nOba4xasHpootParKHwUoinh1hxA7rGJD5youEYrRag/dJhAM8B8PakZCYuxyLbdeK2zhKltwnL3XQHZJGIMHF/1yOwlcy4RHtj0UV8Q0OmBZ1tv07F5b5lW+s4vwSA3ZblwfOZ/Qzy96GLoW3fkx7QOLi9fEAjeYp3Veg/muQJCTwFxgI5Odb5+ZjM52xj/pr8QrCTSidhXo+LapxZrpc4mxReB9i6UNpHyIuZCg9UdQYr4phw+fLrcOwWL1S3I91VqhgcTSl/lsTxs3q6fg/U3kpmshWP4WEN+S/CXe3IOqBVqvyjuyCyKwDPKagiR5gV+TtcfKHoQulAIS4g+E57PspCo/PJDi4sz5R6vlIvMzYBfpknGZvJ0TOvPAvMckd0pnuDo6DkTCBDHaBUe5jR+uFka5uSPVmJ3sgla9pr0ii8NKJ3ObqYWkdmLa55veHnYiVzbN7Q1mJPWmtbyUxayA93vSKHmbb8EpdtsmtCmiQZWy2hUoKe0NFsHF0IjgQxC8DbarGxlrWknBsxnIOOTZLj3Zi7YjutvRtXz5VpbB4TcaOJ4jMwpf0vtfjV6Frlly4mVPqsv/91xGm9Vr345fzg4wYoEtixXhnW9yneZmhOsUESacX22S9vpdvabwWkzK3V2OfJioFuhLaSGTc4b3RaKHJBpPNXpUU+pYrhGRRMdU31TYlPiOK2BZjC520HXRWDbsZyCsjtbOkS6K7YUzcnObhQz+vfXbS6nECjHRj9Qhwbj8zdhMPpjrHVl801ghsBlm/+crawr02uLFWGB4RT8t+rbZ/b1fne0vsjxetSYeiu0lUCPyUxMezM/6zKLakv0340D5BxgKQ6tT1NIFrJTJroD2vdco8xcgKmtP8+DTd1IZgA4gwATokgGctZUVt+LibS+rBNVQxnEjgOIttawrjM6LyveVo/nOQTjiqEx5PxzEa7gAj8ggpd4T9zP3BRcP0axhmslxHg1xo40hlhY70HrnflW7XWWWetfZHkPlGH93jiU+LrxW0D+5QfdBE4BUBWu8Qsef5fsa1kxjrEG62CJ1UcHRL2jExlTpM3r3+XWKurEumWqSGEpFwaSd7Je7vyS6cTtEhAJv9U4AFhV/77NUCw/qXXSLsuBfNB7tdw94VgnjHRhZg60tmE7LJzmayXaYJRBpWDUR5hgfAuAJ9K7EzZEKTUYcbTqT2T1+qSNz/8dGykl8AHat07XNa3kpnhEsns+RECMtZskb/fJffHazDM63+31moRgJ2cQkMUjJgL0DXib7b1gy24nAAAIABJREFUKj+8gEAHIFta0vVtHUtP0NP2q8Tk+6UdtOA6kB9tcHbWc4DqNsv1vS6Krdf0P4P1MgCyP8qgguHlfx+hR239IFCZx5XZfyTPjLz+Xkzc1PoNayIgzHlpS+2NuBGQL6Q98DQRf+oQ0kpm6gCttaU6BChyShTli5jGRGf6VKV9rmyivfDe1X80WdWeZBZdZwJzFqbbn+2iCsFsEkcC2DwZ0wdIIa43NInOqdG9pbFQOB/gOxq0+WtGZIbT8QVlg8vnKhfcDGF5hEFG6mUqSN5gVO5MdDDbM4VEqIvR/UCl0zDLxaqLjMqdkXk81/gQeX54uUAmABjd4GerKbe3kpmmDFvTGH2TMfHprjtNXkVHF8LbQOwFSJszxAQ35/K50/on0np3jS6Un2twcALtzYPCQ5GzIwkSHRGgekvnUalOQF7XSExc1iatZefcZR9UXn4hYXGERH3AFA1y56GL1m8E6zPvv7t0MbgJgvIzYybIBofw5/taSWfQ0faLRv11tV8Xg/I8ujMAvsWVzizpaSUzWYrGMLOFkF9Sc3w4OVn22GphUn5Q7phx/EuFt3nanFKa3P6nau2sd50uBDeBVr8UjjLI3ZbYgMnLXxyjR468Dkp2hSBfr98Q+TuV6oiW/uHrmPW+oG45dWzUxegISHyWzXb4OswCqK42DFJj3a7FZuUHVxM8AhA7N4q1GDPkWv6HxN6u5qwlYXJTtL0n4egQMlrJjEVwW6K5jMSB0dIKvX/kGg/l9x9L8HiAtrp9BnGJd3qhOak0rf0Ptv3VxfBOiOxh57mDK0jsEy31HkuqU8grhp+KRQoJFCneYhCfhq72P9vGeKB85YcXETIZgOuJ7Ot1lcBlEXKXNQPRm/JLswhOeeXRbivX8atJH9WBZrS+J5Wav5oMXb34Ghmtg2BRtigD6nGkvj2tZKY+3Fq7qkRAgOkxlqUyL6bMkAviAlhlyB0IhNznGTmuZL0lvVx7ED4EwS4NFtIOHkmRPyvFQ8PO/A+rDPUGlyXEi7NSBDPjTRxzy5S9u1xG6JHBrSC/ZCeB3CCEQ98jxHJ+5OVnp8XrVIvlqhhMp/BEQN5Uyz7XawmeHIUr+zBtM/c1f3U66/mlCwTKZlNAnZbZ39ZKZuxjvHFrkLhoKOe56O4ZCHRuXvAJ48GnOGQbJR/SYXxsMLXtt1YDP/uPbTr/lodBS10h5COa3tFBB5PxozLCoDQX0Ic2QuxVITTT6A7/kftRUjdGVcepr/QeJbyBgo9UvcfRQoqcGQVBb5YnZr8KRVMMm6wYa2GUh+XzoIulsa884SZRYG/Z0uTFt5KZ5DFtSVwbgSc0pDvoavulc2DSIOgSPKYh04Putt9Y9XeebKG98B4IPm1JT7IFpf7KN2vo6wF8pkzVUrfNKU5k14XoYDA+75XOoUY7sep2f6iNFH4l8rw+p8M26/TCK4a7xZArKHhPnSJcbXtcxzI1UWoC25bPl3fqOLwWUhmym+VuscSRaCUziUPaEjgAgecI7hN1ed8BKE7RuV5G6f7wAQj+15leV+RlvfJGraPbIfIJG76tumL3+pJqq9e9/XtSqUsFeHf99vLfILvNsqfux8ztVtYvp76dyg/Po0gXCFu8PvUZVv7WUjg29HLXYgIzP+k5Vwh2MpmbOD4Y9PKUUtw/7Mj2iIi1LF8sef1cOAfEIQA2rftANeHGVjLThEFrOpNTGzop1IXgXrDCCVL/bUBtgH9XQ7ps30S1FWT7iOFN1kgBRQ4xbUvvwoS39dfm/uCrlR+eQsgMAFvXL48PGxUfgw7LT3iDGThLPL1NcBvIPRrqxKrf+fXuVMCUsJS7ETMczqiq15e+lW/Tom+B4GP1inC0z0DkAMP8/ehi6Ehnw2qUH3QScirAjWq0QSuZafjotARsCAGSZ0emP1G+kg3pfPX/dSG4DsSBDVPnV6sQ+JESTA678z+vfkvtK3Pz5UPGhGW+kw/WvntDO/hSpS01qdk0FQLD6FoAXwakbm4RAc+I4fWii//ekAeJ/3+fbK3jcAlQub7P3j/BZGNeuBVTX78se8YNsGi2bKbbwvtWPzlm2lwBZsZmxbWYMtr64NjEgMjg7LDEfFuPoFYy4wLljV4HbzOROQVT7XOvDIRa+cGlBCYC2MJFGIT4mTaYGPbY5dbx/HDnGHI1gfcl7ReBXxEYn9jQwiSI5oi/kuyIYu8bafxKzjyHh8gRZkz+Doyl8+e3ms/fLFH6DcH9IL/YBHUdvSaKLnA9/6tmTNfcsEA21WGwEOSeGScmbMjNgZtbyUyicLaEDYYAgV8SOCqxL8caYFaF8CQiPgbkG2rYVvdSV9OLdW/pAFEsz2bavm5jh9zIezxjTkiqvVwXgiNBzGqIaE5wo4njM1Jjk858l4iMNaX83ZjBUvLnIXmJTcICXHb8US1ytPWC/oQhVn7pREIdA8g2CYvOrLhWMpPZ0Awrw5ZR4v2jMW2PYSyNS890IZgE4nQATii+BfiDFowLu/M/sumn9oPJIE6DJO8XgdlRnLsYPfxnEj54flAu/G3gdowrBXJMXHr5FszY8qUkbKpVRua/HBjvY+RXD6Brp6ao7VDFYDbF4lyxWgM85Hr5q4o5NuzJ/yAxkQ4EecVwl1jkKgLvdaAuEypayUwmwrARGEF0mjB3M6bS6Zu+LkZ7i8SXEHiXI5T/oohDkiSbG8xum1+uAhwdI3cduvhiw5gtlK10FN0AwecBqWswI4FfEOgMn8r90Dm3zGoAtB/MAXDEK9R5mzWMiQUBlHj36Om2h9PCp1aXkikIr1VrXetLUGp/809dxtY5i3ldFpc3rfrcXQuR8lNeXZ+7unWntLGVzKQE/MamlsAVkZe7FJO41KXvXnHFp2LxkqDQr9bsvyvgoLAr//1qN9SzTvlh+YnJBtNnAMYHGPnVQ0n8yk/oF6JvYM5Pg3ixEhsRpYtReXTE7iC8euJlew+Fu0Rd3mOgY/qDOh3TfjAekFkA31qnCGfbBJgWj8rdgMOboFNsDVQ8PzxPMkolYCN4rWTGBqotmYMgIA9oYGbQ1fY7p/AU+rfXVPZamNdxhk8pJda5KbQf+AAOTZ5LQp5U5MFJ3SwpP/wKgaMBqbNmiS/BxD1G5+9MbOBlrQdw4ctb6bDtTgCfqnWrq/Ukvxh1eF9rlmTGK/bvEotqimcQCq6KJLoEPSMTeXZ1dSZWjXPhBQDe6UpnmnpayUya6G9UuuX/qZgHO397nvfCFtobaZMpd0AU+e/KgMbO3BM2w6v9cDEgewNoS1QPeb+W+LhEks4KS3G0YPUwzLrspOB7Sue6gg7+IlE/axDWDCRvzfbMBF92UAgXEdkbDbHu0eB9nmeOK01q/30Nxyb9pQv7364jVWYDLifhrni2UvO7lcykBv1GpziAqAMN9YNOW2vLM4FeCO6DOGsDfZEwe0ZdI75tLcIVnyrMxl9IurWV5OWR9i5L4jnQ88PPxCK9JN5fLxZpPU+uaa8ulg6A4EK3A0trRUztaZ761kOYtXNz1HWU24ej8P5m4JoB8KSKo0PCnpFNVQQMX3Ka4WwIDstqrVetp3x961vJTJJotmStFwGR+Lg47r/GNQGV9oMbAezviHNhBRW/FHXkvmXtOPiyuUZ0LyDlOUfJ/kuwUFv5/ccSPB7gtvUZyf9A2Gna9P2YwESYiOuxQxXCmSSOA6ROP+rRWuMekX2bjalW+6W7AO7eBAWqIcos5kH+nmZpfX/19NjseqzxhFpf3kpmrEPcUvAaAoI+w9y56OLfXKKi/KD8Nj8ewOYO9Aak2TXqHPFNa7rs0cEn10Jf/uVtwvkQ7AVgRF1YCB/T8KYH3bQ7tHMDxnl+cJW4Oz91QVWh3R+TvxdjGdQnwP0uXQjmgji8GW4NSDk3YjgHHZs84x6pBjT6wYcVsMAOU3gDdlnY2kpmLIDaEjkkAt/WWnqCyW2/comRKoanUWQ6gNdb10saGuwS9eS+YUtXzg8+bCz8gUqU+bcYfFQJ+gj8T704EHJepMKr0/0CEepitGR13U+GW1zVWFPSTUOaVz4TTdSeXZ6Re78RHAfXDQz1fnhe3VceJaLDBSD3AqS+HxWN2uBofyuZcQR0S00ZATfFsQOxVoWgm5BTQG5nPw6MSOwSdeas3cx48/p3ibWFThCR240nJ2Ny42MnlB/0EDgZQH2YC5+GmA6zZdvDqd42XP7iGL3JiLsh+LT9s9OAhtSGudZvczO1Z0PkaTI+KOps/06zdIy9Ghnlh8cR8XEAhzUbcCuZqf+z2NpZDwIpXIeXCzhFcCFBFy2K/RTuFnXnHq8Hnmr2aL90kIDnM+GWS4qcG0n+avTw2WrsGHKNLyO1hL0gDgAwqi5ZwntNbI7HlHQ7SHK9wYeMgqWBnnUhM/gmpY4wm+vmmM202oNmas+umCwYb5i7PTWKgDqPi805bnWaZGVbK5mxAmtL6FAIUOITorhtAabQ2RRar7jys7GouQQTH8q4rp98mcAeUVfOWjeT8oMuAqe8wvP55mRPmhpnluslmNngsEJfPqARLgCwU/k6rh4bBTw1bvd8jOd/6tmf1B7tl/YVwcUkLczASsrKCsoTzIvP3YYT3rA8Qal2RTVVe3blIKdC/NlwEPyXXqdlRBGUcrF13VPrG7bDsoBWMmMZ4Jb4AQiImmdMcKHLKbT5q5d9IMrnryXwYfvx4POMsVfUk/uOLV2NE9ENYhn5HGPsF3V532r0Gl0Xg4mQyjys+thdBX8nOCliOhOy10RH+f1TCX4F4JtsxTMJuUowOTS5W12PC2nI9uZqzy5njN/U9KYGnfx1Q36nsFkVw+Mp8czh/NTUSmZSOFgbt0p5UAPHJkLKVi2Qc1dspz3vNgAfr3ZL/ev4LD3sG03Kfbd+GevfqfzSxeUvewBjEtTxfa2kM+hoa4ycbpbk9Tbh7NXsxPXNMRIsNsydgi7+OUH/6hKlCqWzSPYA2KouAY42KaA79HI3YRJfdqQyETXaD28HpNzxlk9EoFUh/A+JQ6LR3tddD8xt2K3e8NNKSS+BDzQsK6MCWslMRgMzXM0i8Ac6mCq9Fn6zZTPdFt7nhqCLS5WSA8KO/PdsxVD7QR+AQwBskqCO60ycm4Ue/r+GZBb736WhFkLwyToJ/UIBjo/zuesxgS80ZEsCm3UhKNf+jEt+bEQCxq0hQhFTw5G5Rc02P0gVw4soMjnhxDxZcNeQJgrT4njZInSNaXwIqzUrBxFc5qaS8ggU7g3WSZXg0t46dLWSmTpAa21pAAFyORX2if7hfd3ZhN8yY+7z4YNAhTG3rhqOqj0m/qoUxoaT89bYQrVfugPgnkn+miXk5Cgs9WHaZg3VqGi/dBjAcwC8vWrM1lhIwe8RsyN6nfdEFn79aj+8A5BEsa4Hlw3tUcDRYVKTzjekLMH/V31BJ2Ocmnz9V4JGrimK6DPinisrCW+UH0wlJPNPpvX62kpm6kWuta9+BBTGm9htV4Auhl+FVL6UrHKFCPBnTRya1KDGdUCeLW2rb5k+n1hiJoih1IFmtL6voTboWaK8bcLLBDgKwOg6D8gNRuXORAefrHN/ctuukXYdVCj3P5cY1slZt5YkKp4YccUCTN78OUsqrIj15odfiI3MJvBeKwoSFkrgRyzXJ3Xnf56waPviygR6RJFSqR20+6POvjfraGglMymAvrGrJOSsKA7moWfTxlqAawBSF6NrIPFYACNr2FbzUgF+pxUODzvyP655czUb+la8Scfe7cnW/8hTSrHxSd++vFkjvBbA/wLwqnFn4BoRHhfHy52PvBjU1uvkjboU3Q6RT9Tji8s9hJwTxfk5DbfVuzS6rMsem7UtT16GqHFmjH6oocTflnXrk3u9jNIrwjkgDkz4iToNb1rJTCZQbxlxg1HmTHSMcPbr29VIAxH8ShPjw678T2yEOecHHzdAkcCOCcr/us7lpgUTGxsboAvR/mR8oQD1tTGT/yJwRCQ/fwxdO4UJ+leXqJy//MMGuaaggqfgqkiiS9Az8p91OZvWpllPtutttl0CVAbBNsVkZ0JOjdrzqdMG1BOyVZ2GcgbAt9SzP8t7WjczWY7OsLWN39ba6wkm09lYA+WHZxNS7kp5nU1YBfipJiaGnfmf2dCjC6X9hbyQ9SYMgxs1x6joInSM/EcjNiu/dC6hugCpF+NvasrUoLMtE62vXqH/SzF5BcEdGsHFyV6Ra43EZ6FnRGMF3E6MXVuJ9iuFqYcCsmkK6utReYtBfBq62lPvtqvZ+L7Se7SwD4LybWNTJI/V+thKZqpFqrUuOQTIpYp2O34GGuuQ0vuHStBh601dFYLpJE8EJEnekw4T5W5piKNkjmypc8F1IL8IqbvNNpGkKqmDqgvBka9UFswC8LakZNqTwzs8MSeXutv/aE+HHcnKD08kcAwgTUG3T+K3jHFk2J3/kR1ELEqd/cc23faWy4DKgE8Xg3ctOrO26FYy4wzqlqLXEBBEUPF+Zvu2B7EzIxfI6N6gAxqnQmD7evUJDekOutp+acMvVSxdSGFHgq2sz1HxgOif3uONdJd5hfD/YspcAu+v0+8IMbpM/MJiTH39sjplJLqtqYjGyEc0vaODDv42URAcCNPF6ABKfEHdz5MObBygoh+ijjIrnrobM7db6V59Yxp1oXQoWOk4fEdjkrK1u5XMZCseG401AkyLR+VucMWLoXtLY0XzPApsz2d6XMcyNeixMxlc+8ENEByQIFdEIpPMlR/MIOREgG+s7xDL3xirw6Ju74lGGYjr07/uLuWHFxOYBEiS5IRJmTdQTjKkh7asW5/cYvBBJbiGwAfTUF+PToIXRpF3Faby6Xr2p7qnd+VbtfLmQ+SzYH2F+qnaP4TyVjKTxahsBDYRvCwKgssxfdRSF+56veFusZYrKHiPZX1f0yIzgu623ySup9yW3R7eA6nw5ahE5FPNMdQXoYP118v4ktMIy0R+5S6J+gZLkveaKP3Bkmtiqv2g3Jl1kO0OuCTiKJDfaUV7XXRJGDmUjAqhW3gPFD4DaZKWYcr9RudnYhJ/bxMaK7IrFArRBYLmISusBodWMlMNSq01ySMgXGJgToKjN/7cvOATxoNPSbQLaBBc+KCGd2zQxd8lDpqVtmw0Xi9T6N9eQ10PVsZF1MVfQeG5UX9pDo7Z5JnEcatH4CxRetvoHojs1hyFkrJUGR4QTrHHPF0PjNXu0YXSrSD3AdBW7Z5018k/SHV4NNr7dhbIHWvFojxAleBFAryr1r1ZXd9KZrIamWFulwA/08QEW10/A+HL95XeE8W8gcBHrEIrcq8Xy/GlKe2J/2Kz0JadSL2MLpYOgfDcBt7gV4DqcNOv78cMlqzGp1rhi2QzvdzVCIxqjVrvumU0Zo9oyohvJSLNsRBX3YaJuUUYEUyNm3AeVgUDX7bRCBYALN/yNsFcrA1HrpXMbBij1gobCJSnNBvsbXO69Fpm9654o6Z3O1hpSbT3j1zixd5JpW4m3lVioS07kXoZzy9dJGDd83UI/JrAkba4eeoKdvm2ieomADvVtd/1JsIQ/FK01HuskUJu12a/qq9Ji1J7TRRdgKkj/54Wbo3oVb2lWVSckvUhqtX62EpmqkWqtS5pBASM9zXS9gC6aJ8gbe6zm2g9+n6wwk5r8Z/c5mk5pTS5/U9JK0m8LTuJepl5soXWwY0Ad2lgVMQiY+IzMaX9L0ljVq+8XCHYyRDzCfxPvTKc74tlf/PMn+7DrPcFznU3qrCvtKOKeS2BDzUqytV+At9XSUyad2XwAD1eb/9uUOoKgfU6QicetpIZJzC3lAyGgCCeFo9qc9PRVK6BeEP4IJhg8ezgYb0pl4tP75+Y/BezhbbshutlvL7wf+NY5jXQkg0RHBOvXH4djt0i9SnZr4Y0gVbzND70RxnkbkMXV6ShvCGdc2UTrcOvgijPHGsWMreXQOkwy/L3YCabrkUbs1/eSufbfVB2B9DeUPwysLmVzGQgCBurCYRcHOXzV2CCm/ZGXQzLc3b2svxGfJ2Jc7PQw8SZWBNuy06kXkYV+meSPA7gtvWdYz5PwcHRGO+xLBVSesVwt1jiK5uC/Xc18M06OfvVc6OLQS8E4wA0CxNwudr9yiiOLm26MRKvnhk/OJaQ4+v//Nb3qbexq5XM2EC1JbM6BAQ3G8anu6IF18VgAQQH190+XJ1Xdt7Rk2/LbrxepnLbFVwPcP+6eW/Ib2vldrRFNWHUxdJ+IriIYH1zpqpRkvAagmdFcb/TAa5JuqD8YBrBkxJmt07SxEFkyRMasEaSadl4oBh8VAG9w2GSdiuZsX5aWgqGREDwHU3pscWWO1CvKoZXEhgPkdG2olK5bUJ0JbpGPZWojqTbspOol5kvb9FReAsUPl4vP0hWf9nq3tI4UTybwNsTjaNNYTF6Tdy8Bale78rPx0pdTfC9NmFKVDbxAmLpMG35ezGB/YnKdiGsMkm7dBWoxjbTjdhg0LSSGRcHpqVjKAT+poCxYVf++y4gUn54AYEOQLa0pY8ip0fMF9DFfyepw0JbdsP1MtovHQTwfKABVuVYDjcr81/NWs2B9oNyd9ZpgPXxF8kdE5HbjScnw0LxeXJGrkdSn2yt43AJgE860ZeQEiK+LELbZehisj9gErJvQ2LKiTsUz0YzJe6DONVKZjYU6db/20SgRHDvaAvvay7qJZRfmkXYbUWs1C2sWH590sWsCbdlJ1Iv4xVKlwjVxPrp/vlvEvtEnbknbB6yemSrYjCd4ImQRAd61mNKLXsyNXW8FsMra0Woi8GtAPduHvK8iuVWR5jUjGOtG3x5s0bUB8jODXQk1qo18fWtZCZxSFsCa0TAWQeGKpROJtUMQN5Qo43VL1eYaNpyi3Ekl1e/acMrE27Lbrxexn9uc41Rt6xuyfY27MGgP6W+o8XdM2MtNqpC6aTKJGfS3lmpxaAq1grwGw0ckSm+nirsXnOJ6gvPZCxTm4r7RPA8lEwyuaUPYMLbmu+pCYDnl84Wqm6IbFVjyDKzvJXMZCYUG6chhJwRId+b9LPMYGgqF5X7Sg4yK/92D2ZsnyiTrfLDi5jULJUk6mX6VnxCidfoeIhrTGzORs+IxDu/Gv00KT+cRUizEYr9i4z2jTpHZu6mq9p4VJ4uyfNhfyBstSZVtY4iF0Umf2VTDp4sJzOF/i+CvEpA27PrqsKznkWtZKYe1Fp7kkOA6DOSOxdd/FtyQgeXpArBFBJfAbCdLV1khYX1kaRZWBOeXdNwvYzy+3soPBlk3VgScnIUlvowbbP/2IpHvXKVX7qYUM0yMftVN0OSezQrC3DFiULpvYqVsSMfrjd2qewTPKYh060MmHXh0BzZUueCXoB7AhjhQmXSOlrJTNKItuTVhgD5kBbvGCuDGQdYogvBJFBOB/iW2oysdjVLFOwadecer3ZHVesqTzqb3F1hL254qjCfJ3BA9JT3zUYSLu0HVwM8ApDNq/Jh3UUxRA4yY/L3Yiwzx1ir/KDcVdOIf3XC0uC2WB1sQn1XZmZc1erOJU+P0ptvuRix7AqivufLWnUmsp7/hsSTTZB/sFmxV37/VIJfAfimRCBxLKSVzDgGvKVubQQI/JYGR4RT8j+2jY0urDxcqM+y125rqaB13rIdlc4nRfX+fd0oBbu/dKTGlnc0Vi/DZxhjv6g7913bca9HvvbLQ/iscxLVY9p69wgwLR6Vc8Oqnbj1qwR6heAyIScAsoUlFVbEEnJepMKr0ZGRye+1etlX2lEb+iA+BkDVuj3t9a1kJu0ItPS/TOGeUbf3LYBiEw7dVzpQYpbbs99pSc+TKsYhYU/+B0nK133RPozjiwV4V8NyBQuMZ87B5BF/rVuWX9pBgYsam0DOx3UcTw162n5Vtx0WN+picBME+zUbzXuzE+eVQ6oLpcNBnA3wbRZDbEG0PGwUjkFH228tCLcv8hpp10F4KYDDAdR742rfziE0tJKZ1KBvKX4NAcqBZnT+HtvPDbrQv5dQXULg3TbQF+AXOsZRYU/+p0nKT7JwWYBj43zuWkxg3XOQdG+0H1V8kQCNsOPON6E5F9MaSKqSBHmALF0s3QnhHk3XqtrkxHmVMMwr7agUryWbZ+jkquPDZ0EzyYxue9j23zJbR1/3RQciji9oiDvKlnEbkNtKZlICvqX2vwgo4phwuf1Bg15f+MU4lqtoa0qsJUbjVfUpOCKBX0srgfgg8662h7Azo3rPoPLDUwiZAWDremUQ8YnR8tICzNz8uXpl2NynC8HDDoaSJu9CsxPnlREpD530gnLb/67NlkwSclYUB007UgK9K96otS5CuIvlGXaJn/1WMpM4pC2BtSJAykVRLn+l7YGT1ichkw9oiWcGXW2/qxWDIdcvFq2fj5ZAZPdGCyIJ/I4Kh4cdjdUn6UKwCMT+DXQ9GOD/s/flAVIU1/+fV9Uzs4AHoiZqLpNozH1fxtyHxluj4hUPZHeH5VJBFDkUUFEQQRHY6VkOj3gRFeOJMV45TWJ+uQ+N5ptD8UiMB8jOdHf1+9nDYggBd3bq9UzP2PPvVn3q1ad6Zl9X1ft8+EiD7B3Iky/GlSCQdr17gIrDOgnC1gOquYXz+hhy3PIcBkUqzMPqQZrYGMR3GsZESP4GiAVXHZDq8adQaPeyUt1Isq3SZEaWzxStFgYYVxjOzIzDaXrTcGKwBPjv2RJWOn44tTym7bFaaNhin8W8i3aCmwEWkHjnm4zOTkY71R7fUh6mTbAK4M/V/o+e1ijFR/gd2YfEeBIG0kX/djB/PbrCIQwdKxwBjxLjeH9U9uFYB4oZXBfLx4ObUmL/GZAaYdY8ci9mvC9xVXrVLJtT6P18SHoxAe+vpn1S2qTJTFJW4nUdB6/WwOmiOxpb4DOz2PuwcbCcENNZPGGZUZnz0E61X67dLG5nmb93GLBLwAdsHxGJLfBMj/dpw7AUy6P7NYXjvM7c723nFFd/XfBvBnGkuZEJXvfzAAAgAElEQVSJa4x4cGkdITgk6Gx7ABTvhfp44u9DLXofVswrCPThWMeJAZyIpgfsiPuzxRDqliEXPD9UDx6yGMBhAAbXbVzLgdJkxpLAtLs9Awz8UhNO8Tuzv7JH2zpC1i2/O7Cuwtk6PoEuDUJ/HroGPyk1D10MjgeHEiZwDPDRppy91UYHQxe9U8B8jqVWj2tgZiM/KHahxFrXQbvedX0/5m21YjSsH/NxJpdd1ZQuzhtJW8bb6iC4BsT7gZFtGJc1Dcy3GcqegU56tKbuCehUMVolTAM3j9Fqmswk4MFJQ+CnlKJvxH7s0NP7ds36enBFR0H8Q6DzgtBZhC56Vgpcuf50Ao99pcbjDVaYzE8rTYfbcrzBXJJGAqhZA4Q5nBiGpRUYPfR5qznF2FkXvSvBOLKZ3kw30kHMU4IgW8RYSpyy8kCWTBXKFxGp9jhd7gcST/Vt+SkiHhFw7r6k3gnrdy6F0p5a6SVg/kKz7E6myUy/q5o2qAMDZdJ0YPCEc7+NKm2/cV7Nu+qXo+MDfLrftjU0iFyWA71+GdrlKnR0wVsBhaPAGFJDSJt2+Z5mPtVKbt3ljIZ3I0D7W/zA+aDwSMO5u5L8Q69cr+eVC9PHANjGkvdGdE/8zlc1pOiid8IrTtozm09vJjIA5ylhUC4m0aqjGu4xg5XaxZtGRJHpp92LVFUD2jdKkxl7DlMECQaIjzalbLwy7NHl1TC4Fcz7SIS8OYZidPmZzDUYSWtF8F0erMm/BVypqrFS5BQ5AlvKb9Ohv9JyZ+sfCjjKz2d/KsJRTCDK9RYR4wQQtotpiPhgme/WBqd7Y5pUvG0jMz3ex1SIZQR8KD6y4kKmWw05k5r5qAlLvE9rjUgWIvLJsvr9iYvlTXHTZKYeLKdj9MuACsNTfZW7Enl6sd/GtTa4iofo9f5dFY+jOD4hf9P0Zm/GBOoVgV9c2kM7+lqAPyGAZ20uqYul/ZnVfALebRHPD7XmLq89mcq/G+elXG8+gU5uNkn9KH5iPEIax9uW4FussUxXl7fX7F0JoqiqLCcDWi8UehqgLpPVq5v27lL0e9lbvghQkSLw0HoxV+s4aTJTK3NpP1EGCDQ7UM5CdNAzosCbgs1gR+8W3APmL8YyBoWHmj1zd9oI0m0al6DI34uk6BvBk84DNsd4quhPoEhDA7xb7fwJlIfXPnjVPZXrR7YXHc13X6OSzrRGRVO0HSB1Z6zqlZdrSEQLAu3Mw0haI4daXyRdKB1ApC5huxeYugSdJjN1oTkdpF8GSC0zSouWNW9pTO369wH8pX7jGXgDnxR9PWh37pcqiVWulydgCoC3Djyc//Qg8MPE1O6Pyv7aBkcXvKWgivli7fdIGIuNzlyEDnrCJpa4+6pCeSaR6gJ457jHigW/FSqaKj5NwQFEYVP8M918HQn4f0QY5a/J/MLmJSKW56NaUPelnTS1XQqulGnb3turdtSa2qXJTE20pZ3kGeA7HIcnlke2PSKP/R/E+JIZecds5ZbnkIQKKvMVhsOZ6Br015q5Xfjcdjq37c0AokSw5vNzYp4eUDbxGhyquzyVFI2zsWyomWuBjq1S0YTF63bROnMFiL5scelcgNFaIGg9g88Ise5a5IfFd3xeS2gD6LPB+JNmAnjHALrVvWmazNSd8nTArTDwsGJY7x70x25cyQwBjxDjm5LKq7rgfxuEgwG2ui/AoDNC4yzHaKq9FLq7/H6l6EracBnQ5mN9d8dm8Gr7qqJ/BnE4AaBdq+2TsHYtUdEUceoUyhdxU5ZoIyprutE4fDbaBVXB6/2g9fCbdegt7vPKSqzuUprM1PvBSMfbCgP8hAIdGXeVS1zJDIAfa/AoL5/7rcgSr3h+qPaHRJVXn7OzB6ISiI4yrO+2KYXWxWB/5tD28i9A6mCzRq/GjNqNLkX47QdEuaXxUak9QG+qx3jiY7RKRVN01NTETs4ArwHpvCnpe2zEKsWfjwECqqI3jjj6PvCbB9i1bs3TZKZuVKcD9cNAiUAHBJ1OrDLs8SUzfJtjeFJ5tNAx2TLvQyrACgHrhccV4Vi/M/tzmydQSPl3HRlzQDB60A9sYqlHX6n7SvWIdUtjtExFUzS5DWKXK8D4bLN5ZUXhE9GcIOPEbqQb67Pm8rs1/CVAZQ0SafGRJjOxPgEp+IAYIHWkGapvw3CKzaAttmRG4l7KJmTpnuBQDsO5BLxrQBxu3phxj9Z8qtdhpzmiXH8qAeMAfmPN8RAeUxrH+iOTb4Kou72TofhcgHaveb4N7UjrSOFQ2wq2hk5h4+BRFeKu/gIAJwDYPhExDSAIYjxE7I/2Rw3+lVRxwACGl2m6krV6PojUyEcDSOSl+DSZkVnqFEWAASaMCUuZb2E8vSQAt0WIuJIZYpoXkDMfeXpKInZVKJ1KRJMEjjmWG52ZZWt+qQulxRW9CTsRuabQmInWT7vlo5hoNjH2kFjPhmAodYrJ6ZU4kV5uyPiCg2rXO+mVGyjnAni7IGx9oBjroHCq0Zlviwlq1ify/x6l6H9GMV9OQGT+WXMRQFyhp8lMXMymuANmgEDnBOVSAeO3/eeAO1fZIbZkBnR24Pf2SMmXbxBtwwhbsSoCzQzC0hJ0bWvlF6UL5Zuh6EA707/m0JiJHiWnUPp6SLSAQDYCgVU+lfE0I8b8wPcvwbghTatz8iozxfL7NGg5GJGAJMXDWKyo1xqTmY7R9JdYR4kTfDFvo7U/B4Tjk7hDliYzcS5+ij0gBghYEDiZWEWm4kpmEKLThJnrMIbWDWjSW2msXf8mEB9klzxU3p/ajZe5wSqui3mI3s6/A4TPgy3+kTSJxkwlmen29wkVdxPwAYn1bAhGC10CxnwepAf7S0B0JMC16xw1ZCEqg/6DmDqDYc59cR6jxz093R0cRCqcx8BecY81UPw0mRkoY2n7+BggXGFMZia6qHY9lH6iiy2ZYT7CPJ29HTME7vtEMu7wb++7bGfDdwAODzXDcndjOJmagZaU3qG1uh6ovBXX/GkWjZlogtme8geDkK4QuIBdM1/2HekJBY69QtA+zuoQlOt1EfPZIHpLdT2S1YqYzw84ezm6yGqXtKGzWrh2Z92WuwygQ8CcKBG9NJlp6JORDv5fDBB9x4E5s9zZ9mhczMSSzBA8ItpfTP13SfmDStEVRPiIJQ/PEtNhwajMT2xwBHcpmkJjpsLVhgqa6y1NNW1oF+hLUTJ7tBmWvb2ZdwNeJaLofUIxIjfzJjSejM7G6PsqDMd4Xcn2JevvwdMF78RX9mdnJO3+UprM9Ldy6d/rxwDjB5p5dJxf9liSGdCzxLBOGjYSrQulg5nUxWS5lcuEX+gQI61tDKR0PppEY6ayDpGMO9q+A+Az9fsCyI9E4GkByi7y2/1LHr3OiMt4W+17LogOBTC4zqNLDPcimMeatdlVmNTEl7Iv7X2rHuQsAvA1gBMjopcmMxKPaIohwgADv9XAyX4++/9EALcAEkcyQ4Q/EuEEKZdi5XpjCXSWvUAV3eKQOct2p6simBUJyLGVYFbTaMxUHpuFf87ptt3vBvMX4noW64JLfJ1xstNwShNfPN2EKFUojSZSkwE05VETGFcYNnbWInV5cF57EFX0TiWOqi05MaKSaTKTgAcjDaGPAaInFMd7xh9HMgNAtORYFfyLiXgkgB2sng1Slxvy5qJjsJWpo3LLFxKoA8CONcfTRBozr+6Quf5dAO+bxDLUateBgN9QiJP9ruwvq+2T6Hau91EF9FSOYG0uozdukn8hCvMB5x60UeRuXPh9I7vld2uoyzcUBXC24fFUStzMlymq4WfmGUTNKhCVBCrTGKwZIHqZCPsHHZnYFGJjSWaYv+MoFrvro11/JcCHALDyZKKQzwoy2aVop3/brI12vSsAHGW1tU/4maZMh9dBv7GJpZ59pdahnjFvYax1BDoi2MG51+oSeIMn8erwV/EQXfKXgHFE0l2ct0IZM/jcsOzFKkER+3LNYKV2DSb3CWnuEvt4VQyQJjNVkJQ2qRsDTEwHBMOce+L64Y0lmSEsMypznq0wXYXlhbydzvm3gfA56zdP5uNMLrsKI6hU8wquZK3/7d0Ooq9ZSckz3afhjPNG0R9qjqXOHbXrLQNwdJP+03yVLQZGh+W112D8jrGJUdZzaVSP10khpgJ4az3HFRuLca8Bj8eoXNN8F7Y4927vI1phIYBPR2oGYvzUCJQmMzUSl3aLiQFSx5qMvsXqH/BrhBZHMkOguQG8S5EfYq/+W+T3KfavsnanZvQSzMHB0233YwaFNa+W2EVYutUhZ1K5k2KrVKt5jlvpqArepaToJDAPlcauM95iozIXoYOsjhvrHPPWhyt4H9IKPWB8vEkF9P4N4jGGs7ciT+sTw+tAA1n455zK7R5ZHOQB7DTQ7tLt02RGmtEUz4oBxeEY38vFZmkQUzJzVqAd6+OciDjdExzAxswnIltRqv9TYXCM3zX4ZzYLknXLHwgYVxKRbZn4tSYTTscpbU2jgKqK/nnEPCoJP9Q2awjCAxo81uvM/d4KJymd3TWDNXa6HMBwAM0ooAcwegxlzkee/p4UWmuKY5m/t/bDhQB9FNRYi4M0malpBdNOcTFAoKkBeotxlZLGkcyA0W7MCzdgzBus1X9VwRtNBIFqDfq+FtC0cFx/3xB8KQHvsVzzooG5APlBTfPjrVz/TAJOA3hXy7k3uvs/iYLDgs7BP250IFLj64I3EsTTAXqbFGY9cQj4Mygc3fQXga/iIc56/3wGTgJZFixYLkCazFgSmHaXZYCI5gUsZ9i4eXSxJDNKHWZCfadEdYJyy3MI1P7K7Zlhlsxea0w4HaPtdkJ0t3cCFM8EyMrgrxl9giqKs8DZTVsGvOkDxHyCWZ+9CROo1/K5Skb3Ir9Pw1/aJ2qYONPDKkgKCXxBEGYXNbUicHRZpsf/chhWXnje38hjvzSZqeKpS5vUkQFSy4zSMpdpNw87usz6QvA9MH9RcEZlAu0f5J0HAGJbXO16kW3AYdaVTMRzgkz2Uoygp21iUoVIY4bPApGVngQxzwrYW2xreGkzl4H21d3l4dB0AZrZObtv0gQsDMLMXHTRkwPlIZHtV3CbLpcXgtQxALZNZIz9BEXAT4kwzl+T+YXVvbZGT36D/cpcgI4GePtGhZMmM41iPh13KwzQzQ6byeVRbX8Wp+jip4fobYfdVakUEvvQ08T4hq1lQCWcZf/cVpvtbwUjEmqzcgZmYGw4JHM1vklWFSzK9af2lV++0YYyQnhmoMvL0L69VZm4TQwD7esU/c+EzIWmNpvcOGmiH2sOR3n53G8HykNS2+vu3pOh1LlA00qKrGfg7NCsvxqjhz6fVJ6riUu7pQOJ6RK2v+tXzXBbbJMmMzVTl3aMhQHGA1rFdFlx/ovD9DaDomRhH6nYGfi9Bk4UUS1eXH6PcuhqAj5mHR/zYYay1kdfqlieQ2x/7KWA0X6zlQf38Jt16N8I4FPW69FoAKIXSOHY4J3O9/AlChodjsj4xdK7NKuePsuJhpcG1zYnWm0Qno587k+19U9Iryt5R13254PxjUZdyk6TmYQ8C2kYGxhg4JeacIrfmf2VOCcreBdd9leBKroIMh9BPymn4H89JF5AwLstg/OIzL5B56AHLXGgil43MY633sonnGiGZm7E8Ca6s7GQczrn3QrQV6w0dmwXQag/g84IjbMco6mpdwFepcN9OOPggxcyMELgjpkQywOFoefA4WnGvHiLRAHBQEeXbK8L5SNBdCGAPSRxq8VKk5lqmUrb1YuBxxTjWH9U9mHxAZfy23TorxR1QhZ0+tZF7xQwpgPY3W7u9C8iHBp0ZqyrV7TrXQNU3rYsDeXU4Qb6DolL0nbcDKy3iPrxwIaMrzXjOpPNtIxPU0RUZMpKpC5mS1PW+EivBpmvN+BpyLc9Xk3rxLZZvG4X7WQXgOhgMA+pd5xpMlNvxtPx+mGAnlKKv+F3ZB+Spiq3pLRXoNW3gIrYlsyH+QrDoYhxnCr6ZxCHEwCyKwUm/J8yOMbvylppzFT+WRTLt4Hp65YKn0yK9guedO5ttouOyvVnEbir6bVmKk87P6ZCOt7vyvxc4rK6zBfIEqVn3Rt1mCsAHD2jlgm3ZSw1d6cnQeE4s+7Z1ZjwlqauNpOqfqyFyjSZqYW1tE+cDKwl0AFBPvND6UE2CMDRlRWTOqGPZMmxcv0LiDkPsjB0jP5lEX6jFU722y3NBV3OaPh3vyK69kVLa4USMe0XjMp8X4j2usFoN2gHhdPAaEo9k82I8hHyCLNj9uamOu7rZ7VV0Z9AHE4EaLe6PRjSA5FaYnzvIowZ/A9p6Lri9ax/sw4zlwG8P4BB9Rw7TWbqyXY6VjUMBATaV6rUedMBMwXv44awlIAPVRNINW0INC1Arysh8qdcbwmBjgd4u2rG3mobwo80c5d15coS3kE7/m0CF6b/RUQix15WvNTQ2SmW9guhFhBbiwbWMLp8F8nkWz66GhGL3icUEN3t+qhtFWCNEUh0e4w4HB08/fiDmPE+TwKwURi6GHSAzTSA6uqdlSYzjVrxdNytM6DUgWZ7fbe02aTT7e8TKu6WLLWVtF/Qrnddn8aM5XY5r9bA6Z5thcSi3rdpR68E4ZNWj6vgsZdVHLV07uH3KPavJhaoMKtlfOk+jPs0eJzX7CaHm/ISOWn3+pf2mYI2pebMhg1Vmh0o53J00DPSy15XvG7eXevgcjBH5rS5eo2dJjP1YjodZwAMqOGmrG/FeCoPoFO/TfuUKi8n4L39Nq62AfGxJpMVMMZk0q53J0D7ArYeJ/RtR5sp5fa2x6qdxpbaSR3LMeH3moXK120mVEvfZbyt9v07ZLWJaglEqA/RPxGYk4zOfa/ZLmO/FgPaLR8H0HkA3iHEVN1hCPg5IRjn7zDoYekXuXpPRrneeAKfCdiJbQ4k7jSZGQhbadv6MMA4xQzOrMSJ9LLkgLoY7M8czhcofd4YVkhEBwRrnHusL7a6PFizv1ron+ZyozOz0E5/s+HPWervExr7nSxRLR6bCdXYVxfKN4HoIADZGiES1Y1BZ4VCxqiJmdilvW/Vg50imL8MIJOYuAYWSC+H4dSQc1c0ffn8Ut5DGy8yoIzWoy67M2kyM7CHLW1dBwYUMM7HuquRH/ai5HDaDQ5jmLkE2lMEl7GOQnNAMHrQD6zxruQ36ZJ/k4RAGxEuC0xwMboGW0nX62Jpf2Zlnfwx8GfNOC6Wcntr4vsHUK4Xaf+cDGBo/62boAXhOuO0Vol2xLrjlmcwaDSAnZtgFbYSIn/XKJyGjtwfm3cOGyKv9+5Mmsw0+xPTgvET+OzAL/dg7HbPSU5PF4KjmcILCHinDC7/XcEM9/ODf2qLl11afn9g6EpC5RKj1YeIzg+ovAgd21idvetC+WgmsueL+G9K0XC/3b5U3IqYGjurQmkCETV3tcwmcyfwnwh0st+Z+RnI3k+sRlrFu0XHyAj5cpY8RhaPsh9ARiRoeJoxmZsxhtbVe3jR8Vx+p6bgUjB/tR5l82kyI7p6KZgEA0R8fkC+9T/jzWPRBe/EVxyPZgCwcoDeiMuEX2lkRvidZK1W7PT4nwtDXtLnPGtFI4HOCgSOEXTR6wCzQFUCP6UUxaIdZEVUlZ11T/lIhI1TNq0yzIE0K4HQZdoy35Y+yh1IEOJtl744TJtBSwA6GODB4vj1A7zBIJza9CJ60e5M0RtNjMn1cJ5Pk5n6PaDpSFUyQIQFgc7Mw0haU2WXqprpbq8DSuKf86vD3a85M9YbRX+oKoDXaKSLpUOY6WICvcsWa4MPUuYajLc2mZxIhAlgttPvYDxHig6RUCS25aaW/plu75NGoYeAD9bSP5F9GEuMCZpf12QzcrXrtYPQ5LpAvAaMcWZ99i5MaCL7jy096D29b9fsLABjX4Bj1Z1Jk5lE/tK8zoNi9BjKnI88/V2SCeV6Ywl8FkBvlsHlmxydnVxuJ6uqoSgW7XonvVKeea7IrhHzCWZY9iZbYTRVKM8kokj91vYOQmxCiDLr2A+Kyztp+N/pMzSsy5CxD8J4SIec90bnfhP7WPUcYEnpHVpTN4giocfmvbBNKBgnMxunUHOL6FVUxKV2eF/7QUqTmXp+0dKxqmXgWmPC6Rjd9pdqO1TTTrmliUTafqdh42CCSZdyS6cR9BkAv6maubxmGynHbNefS8BIgIdZxlQmpn2bUQG4Mm9m0sXgRoBbpqIJRC8AdIop6TulJRAsnxXr7qpQnkakxgL8RmuwRgEQHieEY4KhufsxnJpaRA9Le9+mjTMfzPuD4lMFTpOZRj2s6bhbZ0DQvHHTQZRbnkKg8QBEfuQIPDfIZhdgBD1tu5yCuyCGNO0XjHTus73cqVxvHgGnANjBcn4hgb4a5DP3W+I0rLtyy3MJSiKxa9gcNh+YwLMDlV3Y9CJtm0+s4O+tiBcR8GF7zabGLRcRXRj45YUYs43170vjZrFhZF3wRoBwjr2J7mv824D5ciTWdRIzzyAiS7feRlOWjt8SDDDu1eDx0iqlquDPJEIXwLbHJhWaiWly4Dg9aKd/2/KuXP8yAkdHTdtbYq0jI1MurtzyHAK1A7DdmQGB9guecr5nrcdjSU6t3ZXrdRIwFUBdJdprjbe6frzaAKfDVim6usHq12oxb6Mz/sVgOhZg2+9T/eLebCQCfgGmccEw52fNLqKHxevfop3MJQAfCCCWy9npzkzDHtV04K0yENN5viqULyJS7QDvKMJ+iE4TZq6TKKHUrncVQEfYV2HIuY6rYnk2MXUCdsaXGzI/dbBZo1djBgUi3NcZJBb16DrPYQvDPUMUnhRw7r5WUgOu7AS45cOIMZdJSFOqMWtVIqJZATs9yNO/GhOC3Ki6EHwTZGYBJFJNunlkaTIjt1YpkhADDPxGhzjZ77J0fd4sHuV6kQDcCDHxM1JHmqH6NokzbV2MDB3565H2lw2NBDxKjOMlBOpU0T+PmEcB2MkmpkpfVkeYYfp2Ca6sY6kFwO19q4azEuBP1dI9qX0YfFaos0sldhcTNccefqPmYBG4shMQaxVNnPMm4GGATg/e5TyELzXni8Cr/HSvf5PWzjwwDgYwRJq3NJmRZjTFs2aAiR7VIYv8Q940GOV6kS/TCQJHORFsQET7B2uc+6yPThZyTrf5q8H8RbwihGPzYeDXOsQIiURQuf4MAssoqpI61mS0gIeVDTsWfVdyVj8f3AzwfrYJp0UUcXS93iCc1gqaJpuTowqlUQSaAqK3xEFcnTDLFPJFAbJL0EXP1mnM2IbRxfIxYDofYsKl/wk1TWZiW7YUuHYG+B8KdJSfz1or6/5XMlP0uqNdCwACzrr0PGkcHLRnflT7PPt69qx7ow6zqwDsbYvFwC80Y6Q/KvtrWyxVKJ9DRGMAvMEWC6xOMqRvRJ7WW2M1CEC73iIwTgBhuwaFID5stJMHohHBGuch66RcPDpLwEJpT02qG8Dnm9ivCQT+DRCeFqDth01/HLiCd9El7xIodQjA21iu8H91T5MZSTZTLCEG6J9EOExaZE25XiR8dgwAiS/R44pwrN+Z/bn1pJeV9lKBuoaAj1ljgX+umDpEkhm3PJWgxkmUuKoQnb7Q/SJ7jmpDUK53GoFkyudrCyGGXpEzPY81zos3YOTOa2MYoHGQM1ipXb1zCCq69G+fkDdqJoyAFF8cZLILJSonGzWNjePqQvlIEC4EaA/JWNJkRpLNFEuKgVhE1nTBWwGFo8D257WSxzmZbu8jRmF5XympHYeCl6eV608m4FSAd7ELClDAWH9I5mp8006V2DYOm/66GBzEHEbl6nvZ4CSwr2tgZiM/SFSkMhHzdP3PKlTKtCP1Zrsz3AZOiIj/CFKnBts7DzbtvbON/HXzG7Ty5gF0uNCLZQU5TWYa+ICmQ2+VAZ+IvhZ0Zh6U5EgXyldXKoZkhJt+rhgiOyCZHu9jJsQyAj5kPV+iH2kOu7x87re2WMr1J1FUugve1RaLiCYFgbMMoyky0mvOj1t+twJ9S2YHLTkUEOhh0k6nPxK/stUmSs6s+iJZxttq378EhKOBpj4eZGIsCDKZS6RtXhqxZrqnfCiFNJcBa/uWjfGnyUwjVjIds18GKslMh3Ov5I+rdsvXAXSYkIPrjzV4lETSkCnyJwz70RGYfTLD+IFmHu115X7XL8n9NFBFfwIxJgKW3kzRW1Pk5L2+vAin2Tl5287Jqv9VPET3+rcA+HIzi7FtgYN1IIwzfuZGCZkBK45j6Kzd4DBi0+xl2tG20p+Zw9OMl7u36VWbI4sQ9i4GRXIUEncY052ZGL46KaQIAzHokuii/+0NZYGcE4jx+zrkMRJJQ6bH+7RhuMQCRoaEBzR4rNeZ+73tHFXRO5WYJslYLLSGsaF2veUAhsdRWmq7Xlb9SV1hjJ6JLvqrFU4SO2841rgs0joCs3hJcJ2nvMioYA46Bj9R53HFh9NLSvuT1nMYeF+k3WA7QLozY8tg2j8mBni4KWdvlXwD0W55FUCR7kTGOmjGfRo8TkKl2Olev0+onG4CPpCkuFTBG0dEZwIsYMzJNxjw1GYvAZa2xLBebzEAjryAOoKn2n7QrMKGr0WFLvSeCNIzRIxcxTivBYj/AsOnm0G572IElWpBSEyfBTzUGRLMYOYTBSxT0jsziVnYNJD/ZoBwouF/3YT8bmKlvLpQvg1E1sJ0lUCZ7tYmPN0bk/uj7dI5Pb2fC0O9hID322KBcI8mPtXrsI9LFbzRRJgMwF6nQzAua44sACpHFhTOYZY767cIR7KrYdCU0O9dhrHbPScJnAisSE5f68tBFOkEtSUiplqD4LBoiC9ohQvbmSXep0OFeSD6JMBWL5npzkytD1TaL1YGFKHT92WsAjYGqt3yXQB9LVI7tw6e+Q4n5Inl0W2P2GI5Rf8LIfNiqmy32n5otYZzupenP9kiKdfLEzBFwo+IiX6hwe1+Z/ZXtnE1tGFu5xYAACAASURBVH937+5a6xvA+GRD44hjcObbTchnQOCZjiM8W0zlemMIPBkggZ1G22hs+vPfQPp0M1SvxnDqtUFqeN8Z/9emdnnzGUQ81tYAOE1mGr6aaQBbYkAxxvuUuQp5elGKIe169wD4ikyJJt3i+Oas8ti2R23j2+D7E15OoPfaYoH5TieTnVAeSdZJlna9dhCmgfE267iAv6oQR/td2Z8JYDUOYgY7ehfvGhAd0vRv+P/L4jNgzhsvu1ryeLdxi7XZyEtLe2ijFwOR0jayiYmrtkBWmNDMQteg5r/jtIz30iaYD44u1nPNu2ZpMlPbg5T2ipkBAp0Z6PXL0L69tSN1JVRm0kX/XgBfEgmd+UbH4bPL7W2P2eI5Rf+rIfNlBNgnM6DbHGMmSewY6YI3AoRzAOxuO0eAXiLgwCCf+aE9VmMRVNE/izg8DSBr/Z3GzuR/RyfwxQGCBcgPeSppsdnHw6QK3mQiNV5CO8k+HiuEfwA80SB7RzOram9kQBW8UQS2sp5Ikxmr5yntHBcDxHxu4HndGL/tP0XGcDmj4Uc7M18QwSNc53A4vZxve9wWzymW9guhFhDjPbZYYP6Oo/jMcqf9jpF2y8cBdB6Ad1jHBYREdECwxrmn2WXznR7/a2FYST7t10uAWEkIAv1YmbDLG537jSRuYrBc76MauByoHBNambo2fE7M15iQz8Hotr80PBbbAJb2vk2Hem6lQKPGirM0mbFdhLR/LAwQaHagnIXooGdEBpjPg/QQf3WfT4sAJF9tVHguOgb9ny2YLpb2Z1aRo/e7bbEAvtlhnlwe1fZnWyxdCA5mCi8WU7wlPtZkss1rNrmR0A2OzN8G82dljixtV0qyP70EpjFmrV6FSfSyJHIisBZyzmkLZjJzO4AdExFTzUHwGjDOMIOzt+LE5l8rXSgfDcIFAL2zFkrSZKYW1tI+sTNARPMD7cipXS7mbXQmuBPMnxMKfrnRmVlop7/Z4mk3OJARXiKTNNC3HW2miBx/LfU/H5pwCYEELiYDijDGH5z5VjNbGlTWesOR5VKAhkub5dk+SyL9SS0zSp8n8WyLxCMM0nfhPtpZa2qLgwothJWGM1OQJ+sdYmGaBw536bo36sFts8F8JMADNnNNk5mBU572qA8D3SYILsSYwf8QGW4FD9W+fzsY+4jgCZZH6iWlQ1jTxQSSkPa+wUE4VeL4K1P0PmwYK0Q8oyq/u3ROUC4VxI4ORRayNpDWqYz53/kT8AiYOoOnnR+3ouYMFvJ2us2fC6ZjAN6+ticgMb2eAWGS8TOrWkG9ue8Id25fojkgIb00mUnMM5kGshkDsrf1F67dWedykRT9Z4SYXmxU5iJ0kLUSZ6RdwmzmEtGeArFdm8lkppdOIftz9CWld2itrgfwCYG4omTm0iD056Fr8JMSeI3EcHr8z4Uhy2gDNXIiWxybfGZMDkNnRVN7ab0Gr7onOICMmc9ELWAayrcYn8+CQGVlwx/Fhc9tp9q2m06MEQAP6BgwTWYavnppAFv+PcV1GSczTeSfcjSA+/KumjM3g/BpCcaJcVnAwcUS/5h1IfgGU3gRAfbJDOHqDGXOLXWQ9V0eLOIddca/VS4BlLtnJLGGVhjuSztparsWXKmOa+6LpFskgm8zlD0DnWQtPWDFc1ydF720o860XQzgSClvoLhCrQL3X5XdGZ25CSNpbRXtk92k4H1cE+b1/e5ULaSXJjPJXtbXb3REq5zQOas8iqwvslZIjBRAHefbAD4lQSoRzQvYmY88WZeward8FINmE7CHdWyEazJBeE5JosJhJWf1C/7dYES6HAIfvsNxeGJ5pL3QoEAw1hCO613GwEkAmv2oYktcPAvwWLND9vamF2bbykpHd9UI4SUMtMDuDN1ldHgmRmZ/L2nOa/0lqQXA5YziYAIRTgV412oh0mSmWqbSdvVlgHm1Jpzu5XPWSraVwFfw7tr3xZRbCXxREPiXYcw2T9sSE93iZ6ILCKjpFv9/j083O2xEqpkiXF0o39EnAS+hmvyQDpFvlbJfXfBGgng6QBKigraPURz9iwamJWTzt0hOa+3OvMDAuaHJXN0SR4PF0rt0SJeA6KvVilOmyUwcPwEppj0Dgu7PUTC5QmnPgNS1AD5uH1zlMut5QegsQhc9a4sX6bkw4zwiktBz+Z5WmfFeB1l7RlWSmaIXHaUcXu0PSj9ctIYKcN8kM673KQMU+y4r2j4GCezPjxOpUQE7DyJPfgIDtA6ptXZn8BMiOiPY0/kZvkSBNTkNBtBLvHZoTHvlVbSql4U0mWnwgqXDb4UB5p/qEJ1Sb/HZxeX3BA5dTcDHJDiXFPXThfI3mTCLQG8XiO2nWnGn1yEjeqZdrwDgOKF7BSVCeGiww633YvhwIzDXxkIseWEHrQddDdC+Ik7sjZ3NlkZnAs0KwtISdG1rnbQnb3oAWmt3pkRMcwNdXoKObWT0uRq5aNHVgIwzB4zIOmRIf6GkyUx/DKV/bwgDzPxrzTTC78r+UiKA7FJ+f2D8Kwn4qAQeEU0Jck4RJ5G1w7AueicwYyYB1skMA3/QwAl+Pvv/JOapXH8OoSIwNkwCD6EZYda9+G1M2qUlBNmcQnk2gzpBzS7AtuXVJQ5/REqN9Tsyv276uxhbeYBbaXeGwH8Cq9MDz7m/Ffy1ouIIovAirqI4Ik1mRH6hUxBpBhh4RCsc73dkfyGBne0uvz9QJJfMIDwz0GUR7yhdLB/DTOfL3JnhfyjQUX4++1MJ3pRbnkqgcbaOthtjIfCMIJNdglNIxqZCYpIWGLpYPoKYLqzmx9ZimEZ2japjJpjy2pUYv+NLjQwktrFba3cmoklMNiI2zqsFdnknDf98AMf0d9E+TWaqJTVtV28G/qY0hvvtMi7LuUWldwUZdY3YnRkOJwVhbpnEZTtdLB3CrCLbAHvRPMILpOigoD3zI4kFUwVvHBGdCfCbJfAAXmHCsDXcfiNCXH6rpmAFmD/fmiXakdoh3WiUczbaydpUVeYZkkdppd0ZgP8K0mcY1ne1ggmlU/D3ZuK5fZWoWy3VTpMZ+e9FiijCAD1DjMODUZmfiMAt57do35crzQZPDdqyrsQxk6hrNiMgon2DvPMAQGzLne4JTkQYzoDAEVglFsZ9GjzOG5X7g21sieg/g5Wzqz+PQScDvEMiYhIPgp4ChWNMJnsXRlBJHD4JgK23O3OtyYTTcUoLmFAu5JzKBacSKk71Wy3VTpOZJHyR0hj+lwHGS0R0YJDP/FCEnuW8sw6CW8AsogAsWc3kFP3PhMwFAj4gMleog8xT+m4JKfqKOjHCOSK7Rhsm97giHOt3Zn8uM9fGo+hC+VhQxV1coLS+8fPZSgSLjArmoGOwteJ1UmfYUrszzE+DaLJxMje3hJDe4tIe2qE5AH0dwOAtPUNpMpPUb1Yal0dk9g06Bz0oQsUy3lYH/p0AIqdj6w8xzwsoKyKal+n2PmIUlkt5IIH5OJPLrpJ4i3Zc/0shwkUEeq81aRt2ZnopDA8Jns3dhxkUimA2GmRpaQ8dquXgilWGvR5Po+ezhfEJ/EeQ6grWOD+SSJITOMWNlU1zAarJ6DB5c+K7TIgzMaoFhPQqMhHl4QBdAN6yuGiazCTvCUwj2sAAk6avBSOd+0SqKFzOaPj3APiCEMFil+xyS0p7+VpdI1U2zkA+dF68DiN3tpY2zyzljxjjyyValZXlE8yw7E0toywbPVvsXwqi41vAuHDLXw9GwIrOCbm3B/nt/iX0HUocjNPt7xcqjkxf3wfwgIwOEzcZoLWE9Pq5DJwmMwl8AtOQNjKgDjI76NUYTgKaJEza9b8L4CsVA2frDy83OjsL7fQ3a6jF/BbtSN7noTMC4yyXuJyMnvVv1qFzo5QNRMQVgaYFcFzkqWX+KWrXi2wNzhW7W2T9UMUAQLjPhJlxGEWtcd9pSxS5vL2DYBaDTwDQCnegWkpIL1PwPh4SXQLw3ptrO6XJTAzf+RRSiAFSR5qh+jYMJ08CUbvl2wHaT6TqhPm6TDYrY4QZmRai7TtSho4EmikmdLaQczoX3A7wlwEIvamGS43P52PsIPtEUOLBkMAolN+rFS0D45NyPEkEJorxAoDTTJC5CWNonShygsCcpbwPG/8SbBDYbHYT0dYS0pvBSu0anE7ABIB32/SxSZOZBH2J0lA2YyA6jlifvQkTqFeCG+2WbwToYABZezy+xeHsmSJGmO6awZp3Wg3C5+zjqmw7LQiczDyMpDUSeLrgXQsSszSIArxHE5/qdeRELBck5miNsYLbdNlfBKLhAG9rjZdUAOYbjcNno72tZcu04fJgBW8KRWKIwM5JXYpq42o1IT0sKb1Da4ruNu2/6WXgNJmp9olI2zWCgQ4TZK6XegvUhfK3QPQNAIPsJ0OrNZzTvTzZG2EetVLrrx5+d9/uh8ARGJYa34jtfCjXn0fgU6S23Ql4lBjH+6OyD9uvQ3IQtOu1gzANXJ2XTHIiH0AkUZWM1uPM9vqOlrnztKXpF70Pa8Z8EO0DZoGXnwFwHE9TsTt+8YQ3MFRdLB9OTHM2FatMk5mBcZi2riMDChjnI3M18vSixLDa9Xr6lCS3EcB7UBOP8TpzvxfAgnb96CgnKjuUqIa5wUE4tZxve1wiNlX0JxAwEfzf27oW2C8T6OCg03lA5HK3RSCiXYvehxVjaZ9lhkRSKhqeIJhosiwYlxzU/eyox4MJZHAawFvVNpEbMG6k1hLSwwIeqgdXlIGPBzA0Yi9NZuJ+hlL8mhkgQcuAKAjlelGJ8TdFKk4IP9PEHXKGjv5KgCNDtVzNhG3sSHynZkz08jn7XaNKSWRwDDiMfjjkdFQUH2ccmfJxa76kAK7iIbrX767s/jH3a4wnNWwDcP4KVmOMp+9tBf+frfJXLL1LgxaA1ZcBbmsAz9JDto6QXnT7d7H34dDBpX13DTNpMiP9uKR4YgwQ+JwA2W6pqhflevMIEDkuYeC3WuMkv13GCFMXvSvBOHJrglADIpXwA214tNeV+92A+m2lsVPwPx8SLybg/RJ4G96i6JygXCpg/LYt4dG0kRdV9EYTYzKAt0hxlUQcAi4JPH8+xg0RuZeVxDlWXoAK3miiFlnPVhPSq7yglsYTIrsVelOazCT1W5TGBQLPDlR2ITpIxM5eueXzCZQHsJMtvQx+TDMdK3XvQxW97ugeCQDry6MbEq3MSX47iTiOo1DaU5O6VsrXqsI94XrD4TQIHYXZrqdY/4L3cUWI1Jwjd/aWPWoi4LdgGhvs5fwYX6JAjL+kAXXz7loFl4B5f5DEXbtGT7C1hPTg9r5VQ88BcDDBHEyRRgIzzyCi3RtNdTp+ysBGBohofqCdS6SqcpTrTyVgHMBvtGeZnlDgI8XcqYveJcQ0Qsjf5xlikvO1WvzsNtoZegeAyExR5EPA7wg4yc9n/58IYFJAFvM22vEXADhaIjFNyrS2EIfPoJlhi+kFbYlv3eOdiBBy/mSNXdTWEtLbcAy+P3M4X8GMTpOZxj5c6ehbZ6DbBMGFGDP4HxIkqULpDCKa8FpmZVWPw3iOFB0SdGZ+XHWf12gouWsEwCdFBwZPOvdKWQZot7wKoAM3F6qymPvLIHWUWaPvaTV5/NeJV1O09D9UIcb7z2R+LfWcWTxP8XXtXv8mrZyoFPgQgCWKB+KLtRpkxkOk6cwgdB5CnvxquiS6zVU8RPX652nGlWkyk+iVeh0HR7jCmMxMdNFfJVhQ3aWxpOgsgN4sgLeeFH096Mj8QAALyvWnEHg8AIFdoygiPt5kszdL+DNFaLrgLQbhmwC2k5hvJUKEp4bIXSlVrSYVlzVOD79Zh14RoEhtuhXKerdCCa1l8FkhMte23BpuNmNdLB9BTBduWgps/Zw0DqBMzAsDP7i0Ze48FcvvA7/8RJrMNO6hSkd+TQboFofMWeXOtkcliKrogADTAAEdEIIhpq8FeecBgNg2PuV6pxHoDIDfZIsV9SemiUH48gqMHvq8BJ7sEd2rEbkGZjbyg/4uEWOSMFR3eSopGieXnCZpdpvGwncYhydiZNsjSY1QJK7lvLP2/DkgOgJgsYReJLbaQB4Hq8lmrb4Lk+jl2iCS1ytNZpK3JmlElf/I+JFm7vLyud9KEKKLwfHgcBaAd0jgkab9g+2ceyS8o5TrdRIwFcBbRWIDXxwgWID8kKck8HTBGwHCOQAE79XRD7V2urx2Eqm6kpinGIbrf1aBlxDwATHMZAL9CyGfZoZkb8GJrfNPcUtUt5gJJUB0ownMNIzOPSrxQpaExzNNZpKwCmkM/8OAtFKsLgZHMJuLCLSHCN2kvmHW6Dsww947SneXj4EiSS2Xq40y56Jj0P9JzNUp+vuF4AXEeI8E3gYMeo4UhgfbOw9KJIRycQkguf/eXmObywFEitOtrDkTHRheawxPx+i2vwgwl1yIljOhpH8xzMzQlK6R2sFt9OKlyUyjVyAdf2sMPE8hHRx0ZX4kQZHuLh3ESkVaM3tJ4AHqePOyXiXhHeUU/K+ExAsJeK9IbML+R1m3/IGA6UoifEQkvldBVIcJtJhlhWxsdmi6JzgRYdgqVTCvQQY/CcIE8+Lzd2DSLi1zZLHF3ZnWMqGMpvhwpNMS7OD8SMrQ1+5bY9c7TWbs+Et7x8dAQKADg6ec70lUSzhL/a+ERjBhYLQb88INGPMGawdh6WSBmX+nieRKnxfxjjrj3yrl7L3xkSHC/ED7l2BkC4qvdffurkkXQfiiYBVYfN82O+RrTSYzHadQq+/OtJQJJRgBKSwOKJiHjsFP2D0Cje+dJjONX4M0gq0xwHycycnI3jtL/X1Cw91S9xg2eEetuxr5YfbeUZeue6MelF0FYG+Rh4HonwQcJlU6jpWs9fPejSA6ACxYoUN0p+ZQzHpBhDsxECan4M1goq5WcF9+bVroKSA8wwQv3iqR3IstQRxALWdCGfk24Wzjv3h7s69dmszE8cCnmCIMKMZ4nzJXSZR+Znq8j5kQywj4kERwxDw9oGxBxG5hxu+zetc9I2G6L0cq3dbxVd646KBgqPM9qfsoqlC+iIg6AAyzju8/AH8lpuOCvPNQS5lO9s3P6fG/jJAvZ6njQ0HixaGiC6XKnI32tsfEsZME2HImlBG5fKshTMGa7B8ldsEbtVxpMtMo5tNx+2WAQOcFobMIXfRsv437a7C4tIfWdB2IPt5f06r+TrjcUDBXantWu971AA4TMZuMJhDiRLNj5kYMp96q5tNPI93tnQDFMwF6uwReH4YPqJPNDnqVVJyCsdlDXcM76Jf9xWAcKuK7ZR9RnAjPQmGSUS+uwsid18Y5UMOxW8+E8nlmOj8Meq/E2O2eazi/NQaQJjM1Epd2qwMDjILJZmbjFLJXAV7I2+mcH+1+fFYkcuaVhrJTkKfHJfBU0VtIjBMBbC+BJ+06jqXeR5TBcgI+LBHfRgwCXRAo53IpDy7J2CSwKvpGhGlgAX0jiYBixaBbDTmT0Eki2lCxhmoJ3lImlBUlDP4NoCYFZefBZnVDT5MZy4c67R4nA3yTo7OTy+1kv3XNTLrHux1M+0WittZRMx7Qisd6nbnfW2NVHHr9aUQYK+MdFclICF+uXfjcdjq37U0AviTC36uk0c2GzWSMavuzBI+Jw6i8xSsXXEmincTFJxkQ4zkonGlKa2/E+B1fkoROHFbLmVCCwXDFXh4bsGBpMtMA0tMhq2WAHtTkjPE6SSRh0EVvBUBHgdla+4OAP5DBif7o7C+qnc1rtdsgnMdTARIRzotD/0O7ngvQsQBbu3v/Z2eGH4WjTg7+4fy0mc/rt7q2M+53nF0+M4tJdQBs7dgu8azFi0GrDTlnoAN/aMV7UJtypwvlb4IwS/joNd7leW30v4N5qsm89J1mPCpMk5lGPjrp2K/JAAN/0MAJUu7KqlieQ0yRrYH9JVZhs0ntlg9j0BwC3iXyWDDu0+Bx3qjcH0Twot0jtzQ+0qUASMR2oS+uMoCxxsncgJHUknctHNf/EsALGXi/1FokGCdyZp4Srn/5Opy+wwsJjtM+tBW8i/b88yovSGCR42H7oGwReLUiOtsfmvmtVPGAbUTV9k+TmWqZSts1goF/EtOhwajMTyQGV64/kRBOFHLODojDg4JncpHzc2gbn1Pw9w6JXanS8crOkWAiGM3PKfR+JSQtJ+73n+2ZHsOZ85GnlvNpqkxxwfND9aAhC/q8fcR2tWyfuRj7369CTGx5R+3oO+H6n2Xii8D4ZIvoCb1EoAuDcmkZxm/7zxifEXHoNJkRpzQFFGTAJ6b9g6ed+yUSBl30TgBjJgChihw+3rz87CpMeIt9xZBbeqeGug7AJ4T4+zeFwSFB12ARBeVKTD38Rh36cno4fRMl4JcEtPv5zC9bxSdm8zXUbnAUKJwNhoydhtBDEhPMWlY4J6Teq9C+/b9jGiMZsCu4TXnBeEJ4mshLUgJmFb0IsVKTjKPvwwgqJSCkqkJIk5mqaEobNYwBpY4yvfo2iRv2Tndpv1ArMY8hFYYT/LbcCowg++30xbyNzgR3gvlzQlwbRP5RrO9CnnwRzOgSddG7AaBDxErINwT2MqA6DfQtyNN6kViTBuLyrhrBIoD3BzAoaeHJx0M/VCFP9HfM/KLZjisGzEXlRYQuBOiAFvLiWm50Zhba6W8D5qNBHdJkpkHEp8NWxwADo8Ny5hqMJ+vqiEzR+7BhrJAqLybwRUHgX4Yx2zxd3WxeqxVH38XbgEq1lUjVCyOcEGaFkq2+0JVbPpegRgP8Bvs5b4IgrNsjGpsQmHK9LgLOBvAWIcgkw6yv6ETBWSoiLJnkmUblfcXgcOLwAgbeXal0bvoPPYmQpxl/7c3NUpmWJjNN/9C19gSI6Nyg5HRjPNmf3y57eTftZ24C4dMirDGvMBzOQtegv0rg6UJ5BVRUbSXktExhwTg5GZ2evgnqQvlIEKK3UNHjEgJ+opDJe3n6rQSXicQolPbUpJcA/IUWuV/xmjQT4RcIaUJAzk/EdgcTubAAlvIwx/jTGRWtKPsCg0TMk+5VxGf7a145/p1BQSJCeo0g0mQm6SuUxrfIqGCOiNLuQs7pbHAniCOtFIG3J77DMTyxPLrtEYllUkX/ImKWswyIoaIJi8vvUQ5dTcDHJOa8CcaLIDXSZPQdzXROPyAOZrBSu3jTiGgMANmdrQEFUrfGPjHPC0x2IcaQwO5l3eKubaCC9yFNPBegKFnN1QaSpF60jhDOC5RfQMc2zyQpsi3FkiYzSV+h13t8hOsNh9OQbxNR2tVu+UaADgZEDBN/rhgd/qjsryWWSRX8CUSYCPBuEngAP6FAR/r57E9l8ACs5EH6heBGMO8rdRy2MTZivjigYAHyQ54SizdpQAV/b0V8OQEfEfHhStr8NouHgEeg6bRgvXO/xL23RE+XmVTR7yRgCgAhvajGzpiYH4lK7Q1lVyf9PluazDT2WUlH75+BezXzeCm9FN1dWgKljgewXf9D99eC/640HeW3Z3/WX8tq/r5BhIuiaqt3VNO+ijY+KDzScE7uEnCUwRT9Sxk4CcxDq4hhIE3u18TjpFSVBzJw3dpexUP0en8uFB0XA391m8YAB5LbXR3gwHVv3sNv1uxfAMbhAFqkDJ9vNoRzkm5EmSYzdX/a0wEHwgCDf6NDOtnvyv5yIP221la5/rkEjrb5d7bGY/SSov2DTuf7EiXFjlvaN4S6lID3WMfWBxDHJWDd7XVA8TQ5teJXg30OKjzFlP5xN8bvGYnpteRHF4ODiMN5DOzVkhP8n0nx/yHERLNjdnVLGopuNl+n6H+VmS/EBh8zkcv8DX1OGM+zojlhqbQ8ydozaTLT0KckHbxfBojWKOIj/I7sQ/22raKBeEUJq8MM6TtFLjh2l9+vFF1JwEermEp1TWK4BOwU1u8dKqdAjA9WF0T1rQh8XhBmZZzSqx+2vi2X88468BeCEZW4D67v4A0ajXCFMZmZ6CKRy/INmkV1wy7mbZTyziClRkl5rVU3cHytiPBHhppqWN+d1OOmNJmJb/1TZAkGiEpEODBod+6X8HrRxfIRzHQhAXtKhMcI8+ELa6/DWTvbS/G7vL2GfysIn3tF3E/ggjKAOC4BL3lhB60G3wCqmE4Kv3nyXQaYgHzuTxLrk1QMXfBGINq6B3ZPaoyycfGTYEwyg7O34kR6WRY7gWhLSntprS8CsC/ALZKwJvu4KU1mEvg9SEPajAHmY0xuzXcw4u3WapSR/HgI7iYhnxxinh5QtiClpaFd73oQHQrmNpnnIIZLwBUZd28+AyMASN+beYaYTg7IuVdkt0uGRHmUpb1v06FaAqavtEblSxUUMd1oHOdstNNjVbRu+ia6EBwLmPNBJHUHrrGcJPy4KU1mGvt4pKNXwQAxTQpCZxlG0/NVNH/tJsXSuzSrawB83BorAhAWe1OF8mwCdb6Cu6NIfEAsl4B1sXwMmM4H8E6hOF+FYaIpYc4p4iR6Tho7SXjy1WtJmt2WYqFnwTzZZDI3tqqp6H/NupvfoJU/C0RHt8pl7yQfN6XJTNK//2l80XnLwiDMzEUXPWlNxwoeqsv+7SDsY40VATCvNJSdgjzJlI4XvJEgTAfwNpH4KidN8krAWFraQ4f6WjBLeUltMl2+1RBPQmfbo1IcJBJncfk92lELQfx5sIhUQCKn+d9B0WqD8Ex0Zn8ncWyc9AlnXO9TITAHwN5CchAJmHIyj5vSZCYBj0YaQj8MMK8y4LMwqu3P1lwdxVp/NbgNqOikaGs8xgNa8VipcmLH7f1SCB3pkLzPOraNADFcAsZKzurnvasAOhSA0JFYX8DMTwPcabzcd1tamyQS0ds1OJMQngrQLmLrnWQgohcYfE4YZL4lstOa5LlGsbmcUcofQyGfAdCbkh5uVfEl9LgpTWaqWr20UUMZYDysIldlIXE67Zajf8JHSFSSEPAoMY73R2UfFuHI7X2rhl4JXWudcwAAIABJREFU4FMieJXdI9ynweOktHo2xqXc0kQiPQEsJfL3nxnL+l6JMSkPtKT8Qa1pIYDPvB4sDvoI/KFSmOQ/mXm4GWTyrRd9Be+uPS+yADkIwDbWeAkASOJxU5rMJODBSEPol4HoUujhwajMT/ptWUUDVfAvJuKRAHaoonk/TSLJ7+CQoLPtAZFt82jH44VglazCbkyXgLt7vxgqvUh0F6mPbQJ+qDR3ee2539mvUYIRojd3BFMIkDfvTO601xPxvICyS9BBiZfJl6BRF0sHEdNsBkU7rkoCs/EYyTpuSpOZxj8RaQT9McAIoNQhZqj+LoaT6a95f39Xrj+JgNMB3rW/tlX9nfk4k8uukvIU0kWvG4xIpVhKQTSWS8BwX9pJo+06AF+UL9HGi1Cqy4T6O0nVtajq2aimUcH7uCZcBuCTMfBYTQR1bxPZHDB4ssFz30V+t/V1D6DeAy54fqgzePDZDDoFwE71Hj6W8RJ23JQmM7GscgoqzoBCu/EyN2AMrbPF1t3eCVCIbAPebosV9SfmKUGQLWKsTPWNKvpnEIcTAJJJtuK6BBxviXb0Als00BcgT3+XWKfEYqzgNuUF0wnc2TL/6Koj+1qTCafjlLa/VNe8yVsVy+/TIeaC6Mvi98waRE2SjpvSZKZBD0E67MAYINDMICwtQde2zw6s5/+2juGSrWtgZiM/SOSfri6Uv0FEF7GQsF8fA6IxbmQ1Bj+pVxeMwH8Ews5gh7afSOzI2T43sfYv+Htr4mh3JlJ/tr+YHmuwQuBEzzDzOSEyNyBPLwqhJhqmNcUSk3HclCYziX700+A2YWC50ZlZaKe/WbPilt6poaLjEZmyYua7tcHp3pjcH61jiwAK3ocUYUWfs7IIJAg/0sxdXj73WxnAjSlS+QOK6Uqiigu09MdjxplhLnMlRtAL0uCJwrv46SHOdsNm9gkRDktUbPEG8xNSdFYQOg+1tEjiRg6X8W7a+LPAdCTA28dLbZ3QE3LclCYzdVrvdBhLBgj3aOJTvQ6BhMFdM1jzTreBKnc9rC/jEeMR0jje78j+wnKWG7rHY2vwPLE5Mnim7QHMoFAkzggkcoHuDVYAfHAsW+fMNxvwZJGyfLFJxwPkFHu/EHJkNEqR55X1cxlPlOKoZSK6PNDOAoykNeLoCQTM9HifDg0u6NO6yiUwxAGHlITjpjSZGfCypR0awQABfyKFb0olDNr1IhXgwwEMsp+PcEVTdM4gbmtQEc/Lh87a6zBSwEdqE9KUW55MQExaKbymojmzQ+4eDCfPfq0SjLCMt9WBPxvAN2OwiUjwxPkvCHG2GZK943Xh23Q/O/rPfmQFMhUsJ47Z+AVu7HFTmsw0/glII6iKAVpLjIOCUc4Poiu3VXV5jUbKLV9IoA5AyDZAuKIpBluD6GV/sVH6InTQE7b8bdpfF4P9icPIq+ndkrgbsUjxBQH8y9GxTcuX8TqF0tdAaj4T3idmNhrHokhjMq0yOpyK9uyfRCQOpOOTxrv85d10JjMdhGNaJnFt8HFTmsxIP6QpXnwMEB9phmZvk3hDV67XReCzAXqLRMDSFU06BluD2O7NdPObtPKvBvD5mC6vPqiJx0ipLEusd2wYC3ioHuzPAeMYELaLbZzkAf+bSc8Klboa7fTv5IUnH1Gm4H0oBM8GUeQ+L7BDLB/jQBEbedyUJjMDXa20fcMYUAhP97O5KyQug2q3dCAzXUJEewlNSLRaKIaKq+ic6XlSNDwY6twvWh00g5Xe1Y8qcU4AEMOlRnoeFI42/NytrwdNEl0oHUCkLmbCe15PuzME/ApMZwae8/2WtrHY5AdHu+XjCDSDgT0qtrUt8aGbDcIZ2CH7B9HfmX64SZOZlnh4Xh+TIMb8wPcvwbgh9hcF3fIHFOgK2lAKa/+RrmiKw9agojeD0WF57TUYv+NL9pP+D4IuBieAQzHtnv+JjVAwTmY2TqF/SMadSKylPEwb/3wQHdsqbstV8hxdTHdNkLkQY14H6xyRsnDtzk5b22RmPknsyLtKsmNs9jwTXRpS2a3n0XCazMS4oim0NAP8bRPwFIxpe8wa2f339hrb3A7gs9ZYFeE84YqmWGwNokDVEuN7F2HMYNmkoMB7avjLQBWPIXGdFAJ+h5BGBTs6D9XzbU/i2agFw+nxP8chLgb4Y68XVeA+nv4O5qkm89J3pC+q17IOdemznN+rA+98MO0n4RdXl5j7H+QxEGaZ0trvSL84bW3oNJnpf1HSFslh4CcambyXJxGtFO36qwA+UMbgL4aKpmKwGBxGlS1ydydi05vhjKOCecw4MabdhDKDpobaWfG6uFPh8mCFIKoSywP8huR8BesQCdHdKvCm+jsN/tXrIXGNGNXd5cNJYSaD3hvHy0AdVm1LQ/yQFE0Pep2f1OPYME1mGrTK6bC1MEBPKPCRfj7701p6b97Hcb3LGIi2d2XueUhXNLmlMQR1FgCRS8qV+Uf3Zjg8Nngmd6+0Y7Eulo8B0/kA3imxPv+DwbjHaD4VElpDsQQoDOqu+4Cm3CVg/gKArDB6kuHWEtG8wDgFdJG14neSJ/pqbAt4qDPYm8CgPIBWSV59EK4wKnOBiNhpPwuZJjNN8aSnQfYxUKYwPDTYMfc9iTc25foTiTABzLtJMCxd0eR0+/uEirsJ+IBEfBsxGDg1ROZKcQn5y3vfrnPOUjBHVU2OZMwbEzEodarx9SoJjy7x+KQBZ7BSu/njiHkSQG+Shk8yXsWIMuSzjcre3fJGoxsXolh6lw5pFoii3eJtkrw+VcfG/DQrmh2qzDVx76imyUzVq5I2TAgDJxtkvi3xA6fd8lEARSJlUSWBxEe0ognX8A56nX8TgOjNXFIRtmhgLpDyknqVuKNYO1/15zAQOQPvIEHoFjCuNwinId/2eEz4yYJdzu/QQTAPIX8d1Brlu1UTzFhpVDgdHbk/vy60Z6I3gGJpP4aahRAfBcXwQlA1+XINCfg9E59r2rKr4xRFTJMZuTVLkerAADFPDyhbQJ7+ZTtcxvU+ZYAiAZF8vP1HuqIpOjwveEUQjhV+U/uxBo8S92mK4i2WjwDjIoCkEsTN1oWeRBiOM73PrsaEt/TaL1ryEXTBO/GVot0ZUi7vyZ/xqxH+iwmzwiDzLYym55so7tpDvYqHqPXeWFJqvNSOce3BSPbkOxTTDH+vzK/wJQokkTdipclMHKymmPExwOgxlDkfebJ3qHZf3lVz5mYQPi0RsHhF0/9n77rj4yiu//fN7N7JDTdaDCEkkEASUoG0XxqBFFJoCSRU4yLLso2NbVxwlXvFXeUkG0OAkJgWCITQAwkkIUACBBJ6tQ2muEu63Z15P/ZswE22pJvZW+lWf/nz8ex33nzf3N3bmfe+LzyOsZQ3A6HPVZy+23hzv5yAnnc5kBMCc03wuhsGo0qpwHxFlhVjDYCGzQkDfw6A0wwHtQaMswtBlNOeGRNknfujSCK1u5pmotc1fFwqWQHK+dtc8n8zp7cyjLGFiKsCJ7XYVg+uJJix4rkE1CID90jmod7A9NN5z5FhV8K7GRDfB9hAjof5iianquFbWsgqIhyT93p3AGCikTpwVtp443VqszOZaYAt3QwCPwfFgwKZvt94MGaSZINYsqrxFHLkbAYfXUxCermUdcZyYy8wBn1iE2pbaT6HyfThi1Y7Sf7mV8A0TZF7vfF8vVB1Qma83sxcQUSH23ROgp0wYIQB5tcE0ZmmKppkxqsDcv1RzCTcGa5owjLuKR3/elCuVYDJvJmVSqupKO/wshG/7AAia4NTiPU8Bj5lGns7nibwjECnlhVNtUvxCumF8cxqME1UnnsDhpJRsUdL+zN/2CWcFmm/PwFmqxnztywvBAYeFUwTgrTzZ/ShxrzAdnk4CWZMsplgRcGADxJnKP73HSg7zs93QpHJTiTQEFPlkASeFCBVbSKn5/21WcmbITwsiUu90vQT+XK42/Ph9R2cFQCdaOutkgh/J42L/Dfcx1BBoXJsu/8rYiG90LcPENGlATv/LJbTONTVHyqVMwmEs4zJRxT6U0K5k7Zrldc4De90edbkZzcJZgrt3GT+FjNgsrQ4PJkEcwVMnUwSX6uc1AT0pRdbvLAmHhAZbzCBxwJ0qClMEDaARR+VlbfbyEUQNdkpRFQO4ABjNu8MtJWBsTrlXm2iV5clG83CFrOQHqiBoJcGSC1CGa01S2x80dw671iteSZA4clsSXwtbYll9DZDX6bd1Ar0pbda8uTexibBjCkmE5woGVimRDAHpR1fz3dS0w0dCXicNPr45al/5Wvb+887tf53NHMlAZ81hRniEPOsQKYWo5TeNIkbYsnaxpOJxQIGjjaN/SEe3aYcZyT60TP25ogZcvEK6YWOeCHX6kBtvA2DD9wSM8/YMSds4trLD1W1JwH0cTuTRI+a0xFinqLcTbeaaluRBDPR+zGZMV8GiO6Qvh7uDU7/N18oZBqPkBDXAjg+b6wcAG0mqF8E3dP3mBD2y0FWbz5QivQqAN8ymjfDuEeBh8JEMvWu5FXzgVIEywH+AYC0GW53Q3kb4GFqU+pmjKKtluaIF2wopHewP5iIRgNs7qQuXqvcizX8BwWMx9rUUyavKGK9/Do+SGp/AoBzLeo3RU8B414imhx0dx7GWeTla0ASzOTLYPJ8IRh4URB+5Q9I/TPvyTNrOkre/w8gfNdUoMCEci3da9CPNudtXw6ASdb4GQt6M2+Dub/yUn+ydNU0gUgMAfggMzzsEeUqJdzJKKWXLM4RL+jqhsOlkLMA+inAZhLX47XCpq0hbGDQXO04y01eUcR++Zns5ySJ6WCcBHDH2NvbPAPDBOAVynXnoG/+XdKTYKZ5pCej4sQAhVnwdIZaI+8y0V9IZrxrAJwOmFFYJUFLgpQzF71ptSnaRI13kY23cZtXTc5y/0QoXsJA2DzP1t9rYDFYpV+7C30+brQ6wpbBJnC3V4zNZODTpoJwE3ZFgUHA/1jwRJVO3W5TUTaKtbRkDpkJziToKQwc1X58TqsZPEMr97f5ykQkwUxLdlMyNjYMMDBIZ91rTJRqilp/CgHlYDaUrEr3SNZmtHC2M+7U+Cdq4iVkOjCwedV0JfeUjf4yAKcAsPY2SUSLA+XMQ7m54DE2G70pQ6q4uyP9idsbpfaIvb2mDWS+VTBN8t988ElUnGBFUda0yXnjLdvU03E7jGBwqcXE+rzNbCkAEZ5gzZMUpe7Kp01NEsy0lPlkfCwYIMaigIP5KO+Y9+mHrA3OAquwYsBMt2emN4j9XwTlHR4K02yNELZNBTbM7fmm4bcyq1dNssbrB8JEAB8zwsMeQAh4DpKGBvXOfTauy2zZnTdurfdFCZq7vbGnrbykvM20BLCJwIuDwK/C4M5vWJojfrBhM0oWEwE6BeD2oQ4cskx0k5A8xe/i/qe1uYZJMBO/7ZpY1CwG+DZH8cjsoJL8K1lqsp8RRFcR8OVmTb3PQaRBdK5y5e+NCUOtYinXe7UAhZoTRvMkbF41oarxE9IRNeBcTpKd9ga5yiwsDjiYZyK43ad74zJgW1ftgcQY+17uwUfjYlaEdjwP8GTlbPqDqYqYCG1v9VROrf8N1jwVhP9rP+Xa2EhESwPXqUQfalVwmgQzrd5SyYOFZICAZ4lxrj8w9UjedmS4o+TgulzljaFOtQSeEripSpNJiiLjDSfwJQD1ynvNOwLYvGpiJlHrTSKIQQAfaNTuncGehxDDVIO8p6hOZ5Y1fEy6Muz8Hl7lGQ1yLfrKHDTR3aQxKSDnkaIR06tgRx7sn0NE4xj8ScMnteZ803KkF6ExW5W417VGOyoJZlpOePJEHBhgNBDr04Oe6btbeyy54zKcjL+QwRcC6GZoeb9TcMejjF4whAenpvFHmmghgUxrt1i9akKd/y2hdSURHWO5r5Ax/SFTPosCR2aCnxD0LN6mQ2Sy5UUU5uc5B9UTuDrQwcKiOpXL8P4OeyOYRD/LLwl5+qdljzPwbyKeqkpSd7Y0uTsJZlrGdTI6TgwQBijfvRaDKW8BrW25HRzeRRvJ7SDgSQIu9MtSjxmjLMOHSfKvBueOl43+aFm9arqa95Nb/MUAfgGyenrwAkhfrNz03cau94w5zyLQQu7mdPLGs6Y+IPS0OFNMofkVEFWoju6NOK9IejeFnqhp/KSkMH8Gp7ab7trhuohuJ41pQQ/n0ZbozyTBTEw/nolZ+2aAQPMCOAtNyJu7y72vKIU6Aj6/75mbM4K2QKuzlUjfYez4O9flO1cddDaALs2xotljbF41hYrANdmzQTQNgJkk66YWpnW10noWBnd8rdlrbw8DQx0SFvNAHOYmFVsycPgD+CApTAh6Og+15AewrbveqfG/zgJTwBwKaraTdgeoB/SVSvNclJe80twiiiSYaeu7uZjtJ75ZgUdjQMmzedOwkLvJTsEN4NyPgZFTD2Y9UuvGlRjUbX3e9m0HkNVeKQRPAOgwU5jbcSxfNYVN89xqEH/f8o/tS9tPZ+4sqtOZXG6SHkBQ4wCY3huGt5oVuLDp7HIFNRtlHV61MkMcQcPCgHe9s4lo/PYu9Ua+uwq+VOY3mMR8DefK5jbtTYKZgnstMaC1DBDwNME93y8jI1c5MuPVAfiVsURKEhnF/kyjX65VW48V0l1OwBdby1tTz1m9agojxFr/EmI9AqCPmLZ9JzxCRoWl9sX0oxYSUMkflY4fSgycCrDZkzurDjMFzqsZNFXXb12F4d03mEKNPU5m0/4OOly8XX/GZpJ9pFTk+jcRZqhG9+bm6IklwUyk7kkmM8sAbSHC6cEa514TfVpEjTeMiEYBfIgZO+l+Sc5gbwA9ZQYvFP9+q4v0uy4H4WemFIs/sM3yVRPqvGOlQhUIx5k6/WqC15cBHq62pu7ACGowxn0bAAobfLIWswj4HMjMCWMbWPYOWxiPCdbjg3T6z0V1Mrecj5SBH+bPnAZCO9KfwcOArlBb0n/e12c5CWba0ic1sXV3BoToq9JyVUsz3/dEpVPnf09rXmpOZZfWkXB+GfTHAyDSptwnav0RBIwEs9kSbcDuVdMq7iDX+3MBOg9gU1VjTdG6XPlqOoZ0eMUU720CJ/NuV8FdxhChP2BK0bpNrPx9IxmEqxS7UzEAL4IMiVa2AQrcjPdVDZ4K0LfbTf4MgQG6QYBn+Gvc/+ytfU0SzLSBTZqY2DQDBJ4dBP5iIyqg27pT/x7A141wHn6REpcqb8PvMPjAvCuu3rfJqW74rhZyGW0rxTX6Z/uqSdZkTyWiudvv943avhMY4RVADFfd5J9wVnGdzqAm+xlJmAWm74PM9Buz5ygryOtYyFk6K67CEHrHygxxBK1gIT/i/YqACQxqR/2bsJHAmcBJLUY/WtMU9UkwE8dNmdjUAgb4BiVTY9Gfnm/BQ00OlRkvbBlwmqk3G5MVVx8YvYx7SjdYCfAPAaRMrPtDDLpHsR6KgemnzeJuR6vjg6QOKgH+sfFrsl0NJlyulJqG8g4vW1lLjEFlXfZsME0F48gYm2nNtDCfjoWYqNLyDhOnttYMNQ28jHs6rjeMIQZY7lZv2vJ94b3KjDlau9c21ZAyCWb2RWHy/7FmIGxSRgIX+v1T/zJhqMhkxxPoIgAHmcAD6BZFzigMoPwrrnYwSFRnK0jQIPMN5+htCCpXm+Vt+7qjbi0/otYbFI0EP78GksMVr7sdZb3qW2tvm3zucj5A+v5kgM4BuHubXEO+RofNKIkm+2vdJ/Z2PZHvNLF7vrLxSOnQBECcBnDX2NnXSoOI8R9mnqZ06o970hZLgplWEps8FhsGNpOg04LVzp9NJAGbvgYJM/KJcZ6Rtgs7UC5rgp8R6XkMhMfJpv8qlXBno5ReNw2cw6vLfloqqgHhGwAcK3N8CHql0m4FyqnoTmfc6q1f0sKZDdB3LJfDW3Zhq+E3E2hpAG8ZyjqtbTVKG3zQrfa+ogVNAfAdgDu0wSU0ZfJ9RDQlaHT+vmvbkiSYaUdeLtqlMPorZSgv5fLGT0hf/BbA8Ub4ZDQA3EfVr7sFIz5qrrJmWxftK4FcA0ejAQGBnyBBZf5q92ETAeJuPGYecR18roJBAwDsb4TnJkHodZAeq/zUzSaUou3aahi9okLIXuP6ARgPtte13LDVpuFefK9ybqrKujc1p7zX9OQFw2MmWad+SVpNZMrlz8iC2WJ2Yg/ANYrc2ViD53f8fkqCGbNEJ2gFYMBox+RVnJLveqsg6GSwmXwUIpofsLPAhFLxh/QyOTX+fCb0AWD6GqGRtR6lRfoqlNFGGy51Mg3f1JCLCPiS5TLtUB/9D4qdsSjDf4upuiXnt+r6Q6SQUwHx8/Z05dCiPRmqAzMmBlnnoaJqQrqcezjKG8qggeauzVvEvJ3BRG8xY7HWTh3Kad37kyTBjB26E9QoGWDcK8EXeYaSVkUmO4sgSgE21OeG7pGsh5qy731qZSZ7DpBrEfAJ43QTXa+Ec6mpxOrd7Ktc19lxu01nxgUWgrFdp1vPQIVW7lVNJQ8a5y9GgM5y//844FkQ9FUwG04Yj9FCmzbFB8RKJf2Z6F9spfqNR0imCSA6HUC7yZ8B+AUQzVTs3vD+C1cSzLSJz2Ji5N4ZoHXvNXb8eTDAedDEm7fMBOcA2lyQQPQWtLpQUfouY32aQkIy2aMl6HIAXzV/usFrAB6guqfvstXrxqnxT9TECwk4Jjw+sbzL/0mkRgVc8pBRH1g22gj8Ek6LtD+IQCPNCUIasSxCEFrLxNN10HQ1TITGRDqVW+MdpymnPxNeSbeb/BkGPRbmzyiWd6OM6pNgJtJtlUxmjQHN56mG1I1GKnDqsp8Xmq7YfgVixGQmGqfTTi16G9S9WMJpWeJXgvFLYy0YdlgtgWYGwlmCUnrTCAm7gmS4q0RORO+X1q9AiDxivThAykhjUit82ASt5sOl9KeD6ZTibHWQi5afZBIT3v/xs0l3vLCZZK13JjFNZODT7Sh/Bggr1hya5iv3X0kwE69dl1jTSgZyYm/KX2JEPK+SO0vXux5MJxpLriW+Xgm+FP1LjOjhvE+TyHhlBFhpLkiMvwrmcq88/Z9WumWfj8m64Mek9WUMHL3PwfkPeB4Qo1R3eUfRCemFG7m68Yda0AwCfcHYvs7fJxEj8I0KqED31NM4i977Z5H8VXF3xwkuYkY5wAe3o1VvIeDyIAjmJ8FMO/JqUS+F6Val1SUYVPKMCR5kxlsK0PkGTwxeINCFwVrnIaMVQrXe8YJRR0D4A2X6byM0D1Zb1v8eow7eaho8h7dsU0/pllwG4Oc2Tpf2YPPVSriTUEovWVlPnEErubNwgxHEHOoTGdJRivOC92jbBiZaqCmbQWlnOyeOcaWkqvET0hHjAPo52Ho7kQhZ4DVC0M+TYCZCypOprDLwitA4yy9PPWxiFgsnHj4DQ7TjXot+tNmEjTmMJe/sJ1OdV4Dop6ZUi3ex7XIl3anoT9Z6HMna4HRiPYeBTxrjpUkgWgvN45S/+UYM7bnJ/nwxm6G28VMScgaYTwbQKWbWRWQOPw+macpzf19U5doA3OXel7TiUFDvBwB3johw69MQ1PeSYMY6zckEkTDACAA+W3mpP5gov3Rq/K9r4kyu+7C5v1oFdwbK6FVzkIDINI4i0HCAPmISN8Qi4DkIGhCsdv5qTUW1mg+Uwl8I4NRIfmAZdwnGGL+n+0RRXTVs3xyyOns6CZrCwGfaVf5Eyzb/P4ipIqh37jeSZ9eyuQs6OmyoyzoMaHI96EoKaoyhyZNgxhCRCUw8GCCmyYHXWI2hXd7K26KqDd2l0+l3YP6eqS98Yn6EQP39ganH87ZvBwAn45+gWS8jovDHyfSfYtA47TeswJD9rDXty/US0rky8yNML2APeJuJaUZAzgqU0dsRzBevKcL8CekNZ1AZgAPjZVxk1jCYbhBi392YI7MoqokqnkrJXkeeSaDRzLmA1qjoZlTL2HGeJJgpBOvJnPYYYF6lKDUOZfSCiUmcWm8Rg3obvF/eBBJ9lStvQx9qNGFjDiOzaX+JDpntzRstvGnRbcpxRqIfGclH2uO6c4rGwSKAfwKgozFumgAKe3pB0yWB5zxg4iTPtr3G8WsaPymJKgD6GYAuxvHbBuBGAmUCx9lrN+a2sZQWWlm1obvjdurPGsPaQ7l+Esy00P/J8HgzQOD/kqLz/UGpR01YKquz50LQVJOidASaHQTOYgymN0zY+D6GqPFHECHUEellEncbFq0D0UDlytuNBmG7GCprvQvBHDZHPNz8GnZD1O+dSlQp4c6x1oMqgkXkM4WTaTiBEaoD4yvmu6/nY1mEzxJeZWCOFg2/Rf+u70Y4c+Gnqqs/1NHOSGacD4IhgdDCLCsJZgrDezKrLQbCPkiSz1ZdU7cbEXpb0XiUCMQ1BBxrzmS+UwW4GIPT/zWHGTZv9L4mdJjjQ583irsdjIBFgQ7mo7zjahv4OcxMw2ESYjEgfhhNczx+GRpj1JbUbRhFdqq1rJFlAHgllwjP70/AaAAfNYDYJiEIuW7M01WP1G04i7a0yUW01uiqxqOkdMYA+oy2rBCcBDOt3QDJc7FlgECXBn5DnZH8jpwoXXA1mMOj+LSRRRO9SUDvgJ17jSrRruAu0veqIcRpYDZepULAo+RgoP+a+5jR0vJdSBU1jQMJNA5E0fy4Ml+vHPP6P0b2ShQgdfWHSu2EyaCh8GK3KKaM5RxEfybG1KLr3xRWOGW8L2vmsOXBDyJJwLewAZJgxgKpCWSBGSD8WpGqQGkHIzoiolZdSqyGmdTlYPAYLVPL0Z+MHmvLaq8UIqxSoMMseKGegRG6k3stziN7Jc11DR+X2lkK8EnGAsi9kZFrWseTdcq9Fn1ogwXeYg/p1vAXtAimgzkUiWw3cvctJD7s3/QbBTkba/GszYC9hXZFMtyp9U/iMKABvhbJ587wqpJgxjChCVzhGcidIDD6maoYcjKNPwDEou31VoTCAAAgAElEQVQy4KYW+FsFPQFlJUYSlT8wqjb7WcmiFsxfA0GYMvZDHLpRsRqLgSXPmcf+EFHUeMOIaFRUiYkMPCZYjw28dHEmA4flejXZXxJhMoOOMt/ny+ZuMYlNbzP0Mi1SNdZaeJg01yTWttYoZxFjNIOOBrhNVTglwYzJzZBgxYQB2giocxXSdxq5xqnefKAU6VUAvmXqS54Yz5B0L/RX42Gjb4DhF1LKXwDCuXbuv8OkZT1U4Z3bUNar3prDw0ob0CKQ+B7AFqqzdrGcEMraL1fszjStAWSNI9PAyzb1dNwOIxhcCuAA0/BtCO9FaDVblZRcV3Qndddwd2dzMIBJDwXIQiGBvV2QBDP2uE2QC8gAQ1+iVfpyDKL1JsyQGa8GwDkGS1izEKJcefI6DDabcChrs78C03SLei3Lla+mY0gHa4rAoc9Exisn4NLIElOJXoemSaqzvMHqNZqJDWkLo5Y/JdmbAqafgtBu1GFbShcD/ybiqaokdScuKLLE8Mr6jzrSGcmE84C2U+GUBDMt3eXJ+LbBAGOFctQ09DfzgyszXn8QJoDxMWMEEKqUH8zG4I6vGcMMgcKKIHKWg/m7YW6fUewcGL9MLMqDHs69RirGmjKwuuFwKcRlgPgRwNZ1Z3JmEP2FGOMCOP8wcqpnnnzriE6NfyITh+Xax9vZP9aXYGgC/hMFYlpwgPOI1X1uyFqjMJns0ZLkGLA+3c4Jr1Frt310k3YG5klNEGPBwEMSPNArSz9pxJo671ihscJwM8e/SXCZMRs/WCiTkwmmMzAA4P2NrH8XECKaE7jOIvQxq5Wzq62y1jsfjCkAPm5jHbthEjUSozLQ/kKrJeiRLKaVkyzgDqKzP4CYLgH40FaitP3HQpmHsJhA6vl4Pf2i0evgNsCOW+cdq3MtD+j7baHCKQlm2sCmSkxsDQP0DgHnBGude430E1rC+8m0dzVAPzQmLkbYABZ9VFbeblqBVmaCnxDry5gQJnMa/yPQY2AMCXo4D1vtbRSqAvv+XFCuZ1NU1x4vAWKC6i5vKTrNkfd3SmX9R6V0JkLQmQbVr43vwwgA1zF4mRZ+bdF12A57HGQaf8AQ4wF8Ne4VTkkwE8GnIZmiMAwwYahm99coCxOC8/8TmexUIjEQzMaSI4l5ViBTi41XTtRtOUhyOqxqCoMvM/o4O1PYyKwnaid9ueny8t1OZ3JNETGHQRF01N4+O9MdQvJ4f7X7uJFgOP/tFzmCW+19SQueBlDYm6xYy7VD3l9kyLlaiVWmcvAid2ZrJwwLCjqoX5LWoxk42lSPutaas7fnkmDGBqsJZjwYINQox52JvmQkJ0XWZk8npjkMGPxRpXsk66HewPTTpkkTGX8sIdd35WDT2Nvx7lbMw2DB9p3szfD+kv3ZIJwJYD9La9kZlrGFwAsCmaoyHmhGsgAzk8ja4OfEeiIDn20PzQhbywoBTzLxTCVTt6EfbW4tTpt8bjn3cHRQxsAQsI1WKWZYSYIZMzwmKPFkwGzeTIaPkOT/BpzrY2Pmj/EOiPurbMr4VZNT439bE1cScIwZY3dFofVgvlgp90bTFVm7zhQKemlgHjGHrRos6OfsztB715TPMvN4tTl1e1G2OggpWcjdnI7eoNwPGegjdvZRG0ElPEhKTwsa0g9gBDW0EavNmJlpOMyBHMmgcwGOZQ+nJJgx4+oEJZ4MbAC4j7FAYRWn5Lv+ChDCHibGqmuIeU6gUotMN57ESu4ms14m1xWZLF0TGO5S3uQ2WsL7OWm/goHeAHpEtt2Yb1IBJuLt1H+LLQH0A45zVWUyLJE/q6jbHQAa4JuEoFm+dp8oumq3DB8t2b8URKcC3DWyz2AzJ0qCmWYSlQxrmwwQeFqgU8tQTutMrMCSMu19kvgib0D6KRM27oghMo1DCDQGIDtVKURroPVFqj51u+23VbfK+5qWuGx7h+do1EkZ65n0LA1vJcr2e9u0f9oKXq7dAQUVIHzfRt+vtsIDgM0ErAykuwD98CqIuA3Znrepbo13nBY0AZxrNWK8/1s+BibBTD7sJc/GnwGmW5VWl2BQyTMmjHUy/gkavJS25RAY+qN3QFSqXHk7+lCjIdBtMMv5S1L5tdjW9ZuMYr8PxrpGpdLGcpOatDHs8BwEY0jzIAAHWlnLHkAJeIpZX6rq03fbDtiiWlNr5pG1jT8Fi0kAvljc+jO0lqEXaddbib5d3moNl235Gafa/yETjwflrtttFBe0ip4kmGkVbclDbYcBWk2M3sEbzv1GqlKWbD5AlpRcBc0ngmDsdICI5gbsLUJZp7VGuc1wR0n+EnDuiqCLUewPwZ4npkHBG8/ej4rPepbm2AZbnT1GSrEAzN8xViLfHIOZr1GaJ2FQyYvNGd4ux1RyZ+H4/Qk0sqj1Z3LO5ecBmqNS7vVF1/JgJZdI3/8VMS6JU4VTEsy0y2+dZFE7MMBMGK5d90pTXzpOrX8ZM/oA3N0c03S/JGewN4CMXzVtE57jKQDZEp5jAs8MhL/UuhZHBQvxEX8YgS+JtHcM0ZvMPE0r9zdFV5674yavqz9UamcsQGcDHF3ukrkPmjGkXMsD5hlKpf5kOwHemNGmgHJ9vNKlDFwU6edwL/YnwYwp5yY48WUgVPEkVYHSDi+ZMFJmvN5grgDR4Sbwtr3oYT0g+qu0/KPxq6ZlDR+TrqjZrheSMmbzDkDEeJgEhvhr3EetJ8pWNh4pHVqwXZnUfhPK7evMleeyHq96pO/GWUVWzbLjpqnlz0oOJgN8coRChja2rQFMuo80pgclzkPGP7cGrLMKUceHOtofwaDzbSmNt8T+JJhpCVvJ2DbJQPgjRAJ9/FL3McBAwt5y70tC4XLaljtg7I+I5wecWoAyMnvVlGvamB1HoKHvXdQcZMzgnYHqGbhUq/qrMKibkeaee7PTSq+s5hHzOxXwFLyVesZ60NY8ewoyyqltPIlZTN6ejG0lQC7Iwlo+qQ/gOiV4DlannjZyld1yGwr3RG3jpySLUQB+UehKtySYKdw2SGaOjoF6gEsVUr9HGdXnPe0K7iKD4AqAf2I0AY7oL1LoQV7/9H/ytnFXgDrva0Ij1Jz5kr1EYP6TUhiBwen/Grd/V8CwmSbkHAA/i7iq4h1mnqc973IMLb7kzw/cECZje35vAsaAcPh7/bPsJJdb30hGJtjA4Dqt1eJi7Ofl1nhf0OBxIApP6mzl5e3TUUkws0+KkgHtgQFiLAo4mG/qy0bU+JcS8TDDJx0bwFyq0qlbjR9ZV3Jn6fhhWfOv7Kno5qqyRqvGjddjaM9NtveNrA1OJ61mMdGnrAVoe1gEAf9jwRNVOnU7LqCtttcZW/zKLQc7MjWKiS6IwzVDYXmi15l4vvbcqzGE3imsLdHP7tT4X2fSE8H0XWuaVvtYVhLMRO/3ZMbCMHC/JB5sSsvFqWo8SUuxmIDPmFwOES0IpHMZ+tEak7ghlqzJ/gKEWQAdaRr7Qzy+XYnUSJTif0au9PZm6DLuKR1/CojOMZuM3Qx2mG8VFEz213Z8ouiuFnakJ5M9WlKoO4JTCvlW3gyPWR9CzM8w69lKlNxkqh+cdaMNTuDU+CcycUWhrh6TYMagMxOoWDPwDkhfqLql78RZlH/5cNgviILlYP6R2asmPCiZy72y9JPG2Vy6tZd0nSpQrvO3ncTZMJGZMUZ1cX+H88j66Yy73PuKVpgH4OvRap/QJmK9JFB+JQZ3fsO4r9oQoFPrf4NZTwbEtwAu5oaUYOBRAk9XHVJ3Fd2pHTPJWu9sBo0n4Kiom1ImwUwb+tJITM2PASKaGLBTgzIyouQqav1LKWy0aDKplmgDWA9QW1O32hBoE7XeMGIaBfAh+bG5l6eZ71ACI1Gaetq6QuoqTon12WFE8uLom+DxCyBMVjJ1S9E1H9zR/atYyvXqDIa+lBifM6m/ZG2P2gQmuoMIM4IG52EMpazNqWKHvYK7CBWUEeNiq98xe1h4EszEbjckBtljgG5UrMZiYMlzJuYIj1U18RLjV02gRYH2jeX37LTWuuznJYsqMH/N4pvTBmZcqsm9NpLj9rABKLy5AIWnZMZ6ZjVrjxDuJeSC5H8WXa+ena6buKvgoB+RHm6tdUazHBKLQaGK97VK8Dx0TT2Ls0jFwqqojFi6tZeTdkcyR5tLlQQzUTk4mScGDPDLxKJ30MN50MgXjKWrJgL9TcAp88rI/FXTEk47KX8mE11oVfSM6C7JeqQ3IPUf66czYVRWm/0VmKYDOCLijdZARDWBci5DOa2OeO54TVddf4gjnJHMuACEWHZWjowwxjssuFpzUGVc1TuyReQx0baS7TEgOgPM3fJAavajSTDTbKqSgW2eAUbAhKE6616DoWbyOaxcNYE2gnWZqk/dYuOqSdYGJxPrBdulyG25dSMTxmnX/Y0p5eW9GlrNB0rhzwDozOg7+nLYcHCK4i03oKzHRluEtgncqsajpBBjQTgdQOw6K0fM4SssMC93Qtmf3o147oJP51Z7X9KUK9kOT0w72zYoCWZsM5zgx4sB1iuUw9PQv8MrJgyzd9WEJYF251p52w9PlNirBNFP7V7L0D2CeaT/hvtkFAJzTk3DtznUniEcB5jrm9XMffIPYhofeM5fiy5PYheC3Ax/WSOYCPD3I9YAaqarohtGwNPMPEt5qVtMvUBFZ33+M+WSw7WeBKJvA7CaHJ4EM/n7K0FoQwwQ8BgR+vkDUv82Yra1qyb8Qwge4JWmnzBi5y4gsrqhFEJMAOgwG/jbMTcxYYIO6q+OQhUYC7iD6ORdQqDBRpOym0dQAOgrlOTppgLl5k0bz1FOrf9DZp4A4Hij1X7xXO7erSJ6GEpNUyJ9rxHRzjbGgVPrn8Rhbzii48BsTS06CWba2MZIzM2bgc0Qoq9ypDFhOjtXTdgMEgMUr7sFZb3yVy3elbYwaZaCmu3dp928WW0KgPBnITDCf919PIrTGeSuOWgeiE6y/Sa4+5J5LYOmaVX/20iCN2tOMwC8rbPyOcQYxUAoaigMoLZdiFCXSNIMv6v7mBFpiDbGhKwJfsakZxDwWVt7IQlm2timSMzNnwECzQ3gLTKVmGfrqglArYKagbIOr+a/6l0QKlg4B3uTmagcwAHG8T8E3MzAJK3cK6PqNi0zQW9AVQAGG4E2kyAGP0GMKapj6o6i0xnZPWDe36FgELMuB+jgZlLYXodtBeO3inkR3kz9rxiFFmVNQz+QmAjQx2w4OQlmbLCaYMabgbDShpxhXimZ6SFk7aqJn4UQZcGRzl9xAgWmSXVq/e9o5mUEHGMaeyc8xgNCY4S/zv1XJKczK7iXDPyZAM4oiCot8x0kxNSgm/NIMb6F7+T76obDpZCjAfql1eo5qxvYGPi7TLhSk7sUq/FKJJ8FY6YbAPo1dxL13lAicRHAHzGAuBNEEsyYZjTBawMM0Dpi9A7IuceUNoilq6aAmSfpDqla9LbQ7yXDXSV7S3Llk3arDbYw02TtOFdEVdXh1Pjf18SzCfiCRT2dpvZ6A4ArVC6B+70fLROd2tvAp6pJE6uzx0hJ48AIE84L1ogwJhS+yUQZzV6NqZPhmKyreWbU8UEOByMY6ANmoyfCSTDTPBcko9oZAwy6VPsNdRiyn5GmcNaumhh3KcnDUGqnE7XMZM8BaBqAT9h1Mf1VEI/wu+VyBuyLiIVKpEEwloBSwOyXZrN4Yn6DSczXaLgSZfsZUZxu1rwxHeTU1n+D2Q0rnL4TfS5T3Ejh11mLpTrtrERfeitu1lm3J9N4xDYNGpwJwJgGTRLMWPdcMkE8GeAbFbMxNWBYumoCwk7Ueoji1C1WKiHq+FCpvRoglzCbtuirrQyaon3n8si6Cl/On5F+MBfgE631otoLYQQ8wyymK08WZVnuTtRUVAh58ITTQPpSbDsts5d0bnETG4R+iRmLdQf3aiunrgYNtQHl1nhf0KAJoFxvOyMaNEkwY8NTCWZbYOA1YuoTvOHcbyoZz9JVU8jlcuWr6RhiRhtnV+eImsYRRDQSoF52HUcPCfAIv7sb5pLYP53JdQr3QjXasJPvx+2urQl0xt9JUEWw5Y0HMOKj4fVT8f7lTsuyvQni4u3+KOoKJwI/q5kWaqdhFfp3LTpRPafa/z8WuS7b3zTxspEEM8X71VLsK39P+oBGa+2sMFVlY+uqiYDnoGlgIJy/mMrx2cn5ldlPS4eWguhbNnUgAKonwvSAnTpTzT73uYnr+CAZZCdDyF8B3H2f480P0ACuU+AZ6J56OqogzvwyDCGGORPaG8ygAQXQAjK0CHMwBDzFjMtU2r0pEqVsc6YbQXIy/g+YeAIYX8n3ZDgJZoy4JAFpkwwQVilfj8fgkueN2G/rqomgcgm0cDJWgoAKFqJXMIYYQwG2WkJLwL8gaESw+tmHUPFZzwjv+wKp8b4giWcBdIKJN8B9Tbf7/9N6Bqo0nEqU0dqWP9/Onqjmw6XwRwI4B0CPdra6Fi+HgX8TeJ7qlLoV55lps9JiIwr4gKxp/DGEnAjmY/O5fkyCmQI6MZm64Ay8TJr6BG86f439VRPR3UrrYRiYftoKa7kffCwB6OsA28tnYAREvDBAamGUP+wFv24CXmaN2ZrrVxW9oF64geuyn5YaYwA6LenhlPtE/xOa5yidugODaYuVz3iMQWVt4ynEYjIDn29tK5IkmImxgxPTrDOgmDBSu+6Vpo54bV01AfQuhB6idOpmK4nAGXYFexOIxECAD7TJfHhtxqxHqnT6LvShRptzfYBd+OsmJIJ6O3vazXhf1qBxAP/QVBJoJHvJ1iSEB4lparDV+YuNBrO2zDaFK2uyZxBRBQOfaY2cQhLMmPJEgtM2GWBcq1LuBPSlF40swNZV0zbjLlfSnYr+ZKRJ5m7rrfWOl4zFQO7+WhrhoykQEnXK82fYSmre47QFv24CkAjq7eSaULiRwePBuSRQq40Ire5nY+B0uwBP8eE+ZiU/zpiddoBkbfZXxLmAJmyBQS2ZJQlmWsJWMrY9MvA8CeobdHUeMpWcabGq6QWSVBYo5wErX3QrucTJehUM6g9CT6vOJrwKzaNVx9StUcr+x+C6KRHU23FjVbAje3mngmkMgC/mkzNhdb9GBc4IAL5OEaZiberZolMJPpOlPNEPKxAnvSc8eXhLaE+CmZawlYxtjwz4DAzXcK9GGW00sUCLV02agQqdbazB0C5WxLacTMM3NeQiAr5kqyHchxzTdUqqcehvKAG7Oc6LwXUTEkG9nT214q0uIuh6ngCGM3CE/X3XnI1S0DENIKxUrOZY6ctW0KU1Y/IlnBbpbH8KA1yijzbjidyQJJhpLlPJuPbMwFVKqMko7fCSkUWGV03s1YLoZAvVM/cpny/CkPRTRmzdFaRyXWfH6T6Nwb0BWC5lpnUgvlQ1utdjaIRVHDG4btomqIeZqrP7+2KsYNlt71ZvPtARqXIGBiZNKXPsbCKimkA6i9GP1lj5rMcZNOzjlPVLSYf6V3xoc0xNgpnmsJSMadcMEPMzEKJvsMb5u6ljXZHxhhP4EvNCdLQeoCFqk7wZo2irDcc41Q3f00IuJOBzLb23brE9hLuEdEf5r+FJU9w3x4YYXDfhvV5Fj0CIKYrlvVaSuptDRJzGLG/4mKOcsG/PuQDbveaM07qbtuUdBlVpeNVF2ccpw10FgjKCHtac79EkmGkbmzqx0i4DWQaG6ax7rbETglrveAFUE+PLxgMCxhWK1RSUd3jZCi2Zd7tK7jwbhLMjKJvdxERTtIiuCWWOszhcN4V2MN8qtJrhr+vwGCooGt0dK5vGEGgme7QEjQbR6WA21rfHkHXRw2y7klymRXY5Sju/Gb0BBZ5xGfd0HK+cSQzaV6ftJJgpsK+S6WPCAOEKpQwGCL/mTrI+uxgkzjLfKZhfJhYDAnL+bCUROBR6qPF/BMELmPFp6x4iPEwBXRJI5++21rPHNcTguglAeLr2a6X0fJSnXwLRe2lRxf3nLve+pAMeByJjfXvaNKOEVxlYoNPF2ccpfPFwOBjEzGV7U41Ogpk2vcsT400xEMqKE9DPX+v+09R1h6zOngtBU413pCYwK56q06lKa113l2/sIVWH+QB+YT4Y281rWQLND4LsMgzu/IYpnzYHJxbXTcCbTLxYK28Fyrusa47d7X2Mk/G/ydDjwfQdUFKyncux0pirGrfeiOHdN7R3/++2vmo+xBHBEAb6NqWDlQQzRbcrkgU3wUAjGEOUu3EV+h2w2QhLGT5MIqgDOJTRN62qe78iHowBlhKBc00as6cS0dztmg9GKGkKZFtCrB6h0mvvRZ+PRyOkFxoTl+sm8AsAzVYp93pTAo5WHWYbvIKF7JX9KViEJduhzL3Nju62V2MEnxn/IvBMpVJ/KkaVYFQ3HO5IeREzLgCw/66kJsGMkW2WgLQTBpYrqaajv7nu1E6tP4WBcjAfYJQjwgZovkh1TN1kTadlyeYDZCq1AJSTnO9s1P49g1WrwJ2FwfRaBHN9OEV43QSeCcr1biqYcFuuRw+J6cqXRSlpv5vPM9xRkjqLWI9k4OjWytxHupdsT1bkKsGobDxSOmIYkMvn2ylJPAlmbG++BL/NMEDgJ4ipn1/mPmoqd8Gp9U8C8+LtEt2muTBbUr4H62QmeyZAMwEcadr43fH4FTAuUZT6Y9TVPbIuezYpTGaiTxZU54RxLzFNC3znbxhKWfucx3yG5Rt7OEG6LxNdBOQ0R1qkChvz1bXWvLuJaVJAziOR5pi11lrTz4VJ4szDAXEm6EP5iCSYMU10gteWGagHMEh1cK83dtqxjHtK16sG6KcW3vpfBeshKr32LmtXM5VbDpZOaiEIPwOjk3Xnmm4v0VyDM5v2dyh9CUP0NX6K1lwbto0LK5p+p1x3NjrjGVOq1C0zIWajl27t5bjOECbqB8Bq37CYrXwv5vAtijAOa1L/NZXj13bW/l4acHX2GCloBIDTAeSq3pJgpk15MDHWPgM6o8Irh7IOr5qaS2QaBxNoLEDNEn9qybzEWBxwMA/lHVe35LmWjJW12XPBFhKZ92gEvQHwWOW4N6Ifmcldau5iV/BR0vemgujHEV2rNWXZuyyoWmunMsrO4s2lqSDjqho/IaUIf7zC64UeBbEhfpP+VkFPQFnJC/Ezzb5Fbq33Ra1xCSh8UeSuSTBjn/NkhjbEAAGPkUZ/v9z9N2CoTLYu+3mpKJNr4EgQJukgxtNgNTgQTz2IsuN8k9gfYFXzIVL6C94TeQtPlzpamWMnUL5TIHWp3x2PR30y4WT8HzD0VIBCfSDTSdvNp47wCjPmaelei/70bvMfbMcja7KfkaBRoNzbeNd2vNLmL43xayVVhTH18ubPHIuRbo13nCYaDfCPCOpUkhmvNzNXEFGLGjvFYjWJEQkDZhnYAs0DlUjdZCxvYyWXSM+fB+B841/CjICJp+qsZ61fU0hvtKcz2ExE8wPl1KCcoi1VnvdGJ9G1ZxmxHgHQIWa3VsvQQrkADqtXsltuxdCem1r2dPsc7Wa2flnDGQuIHwHcpX2uskWrYjCuVOxOQTnZEdFskTnRD3brvK9pTWME8cwkmIme/2TGeDNQqYQ7G6X0uikzZV32F9CYBZCNRNq/Co2h/pszH0dFhTZl8044S7f2kmlnPphOAeznzuRKtSHGKsg7jQWVzSUmV1LvTwRwpvHgs7k2vD+O8XcCTQnqnfsxgsKO20X/59T4X+fweoXou9GcFMae8vAzf6XSaqo1VfCYUxDqEgXZxmeSYCbmjkrMi5YBAh4hjQFGr5qq6w+RJMPmkycBSJldEW1m4tGa3WtNdf7ek33RVjblLPidYj0RA9PPG7vyaybxbp13rNY8Hcj9YJY08zEbwxigmwTzLJ/cx4uyemUPrDoZ/wQGTwbwtUSDJkeQwjYV8+nFGtCEJCTBjI2voASzLTOwBUIMVt67N2LwgVtMLURk/HEEHro3Se7Wz8V/UJS6BAPo2dZj7OPJRVsOkh1Tc8E4I5IEWaK3mNVUrdLXYFDYYDPCP+bwe/FcIprE28rSC1kSvBmEaxTxEqx+6DlUnBBEyERsp5K1wcnQYX4TvgiCE1tDozKMEeQCGulOR396Japp4zRPEszEyRuJLXFhYKXxY9s6/1tCcxUBx1hY5FsgMVRtfPsPGHWwlW7aoc1RqgKH84WqpwI0JvCcByLXXVmy+QAnlRrNJC4EeDfFUQs+3Askvc3gK7UIFqG0o7Hrz2jXYH42WZ09nQRmMCgU1StkwGl+ca1D9AGxUvn+TAwxJ/7ZOlOifyoJZqLnPJkx5gwQ8CyYSoM3/vqQsTfhDHeV8KsAhIq65quCoqhsyGzaX6JkDkC/AHi/CNwY5gPUKSij5fLNtrsy+2npYAogTgY4ChXkpk0r9g7KTTAja7JhufZ0EH2i2X5t1wNDsUW+QsGdiTIyJjHRFihLgpm24KXExogZIJ/BY7RyrzB5xSEzXn8AEwB8zMKC7IvohaczVY0nkxTztqsaR/A2zK9D00TluzdiKEVe1ROuF1JMAeiLABeuXDvcMLkOyrRUO86V1pqMWtiYtiFljdcHhEkAkorc3D6hRjCtVPBnm9TMsu3HfPGTYCZfBpPn2ycDxDcpzWMwsOQ5YwusajxKOjID5v+z0WsmChE9VG3oLkXHmaCcgFlEeh90nxA8zj/SfQQnULQ5I5XrOgunezlBXwxQL2N7odVA/CKDF+uS9DXoTe+0GqY9PXgfO+LZbD8CjQPosPa0tNavhRrAvFKRmlMsAU0SzLR+tyRPtmcGiNaAqFR1lXfjLApl5vP/u48d57lgFjP3taFkGomIXhiF1fnf05ovI+Dz0fQyonpivTigYCnKOq3N3xEtRFjOH5PKD9/8fx5dANe0jWHpugYW6s7uKpwbcXJ0C6mLbPhKLhGe35+A0QDCPk7JH6g+F9Ck3DnoG3ED1wKwnwQzBSA9mbJtMEBM04PG7DJc3DmrZFMAACAASURBVPlNUxbLmsafEeWuaY4yhfkBTkQieljBXZwgmMqEC8Aclbz88wCPUx1SfzTWO6sFDnBrveM103SAv13gcu2c1QT8hwlzFW+5BWU9NrZgKe13aCV3Fo5fSgj79rDx9iFtlLitIFyu/GAeBneMtiN9xIQlwUzEhCfTtSkG7lPEF2FA+iljVtfxQZK9DJh+aOlH0b6IXng6k/G/yYTLwHxsmEpjjJ+9AvHvFafG4w38L/IGexUsZC//XGKMZ6Cw3bU/5OgRkJ6mNm64x2YVWzS+NTTLQu7mdArKmPXQeFwLGlpXfjBbCLg8CIL57TmgSYKZ/DZJ8nR7ZoCxHswDVUPqDyYVWEXGH0mEEWC2kIMRjYge5nEn0TWYSIx+kZUuM9Yz0Qxd4lxRkHyRDO/vUDCMmQfEqIPz/cQ0Kejh/N3YdWhb/0znuqB3GMiMQQB/pK0vx5D9mwlYEQj3MpPq5oZsMwKTBDNGaExA2jEDy5Rw5xj9Aqj1jpfMVdsbGhptPrnNDxGI6IXTVHtfkZIWgPmrNhKa97SnCPwUsxyt0vJe9KHGyPddho+Q8McDOfHAiBKg97VKvk0KjPNWp/4T+YnVvkwr1P9XbjnYcdxBDAoDz4MKZUbM5t20LaAJFrRHvaIkmInZbkvMiRcDBPyLCGX+GvdRYz8Uv+ZOssGfA6JzwdzNwoojEdFDxUsl4uBelxKJgQAfaGEde4ZkXFHI5npulXesFlwBou9Z0QxqDZGMa5TWkzCo5MXWPN4un6mrP9RRcgiT6BPp/ow3mRsJtDzQzkKU0+p4m9oy65JgpmV8JaOLjgGqB/HFqnHz70x2L5a1jacQ0zwGfcoKpVGI6IWG1275okRqIRhhuXlEOiy0FuBJCu51NvtR7c0vMpM9jYkmkMYXYiKn74NEnXLk7GKoXGn2Z6a64XBHyouYcQGAAis5N9tq2wM3MPNyzalF7SmgSYIZ29smwW/7DDBfozSbfeut3nygpPRSEH5q6e0+EhE9hBofzwWjiDEU4IMjdPbfiOjSoJvzt4LkiqzgLiIIBhD0cIAOiXDdTU9FtJW0XhZQajHKwoAv+csxUNl4pHQwDBChNlLPhJUcA+sZVKe1vwTlHdvFCU0SzCQ7O2Fg3wy8RKxKg6NK7jcp2pZTBCZMAFtRBAYRLQ6UM8/621cdf1qyvxiM75jvCt6kczyQyCiSc43mM+17L3w4oo4PldofC9DZQGQl6vuwkNYxsEwLpxalZExSoCW0xHJsJnu0BIXCh2fGx1cFZ+pdZq7TbmoJ+tGagluTpwFJMJMngcnjRcGAZvB47afqMMSg6mpdw8clO9VgPsFGEEDAc2A9NPBeuw9DP5m15ilmErX+xQS+JOJy2FdBYrJqlAVpdZDjszp7jCSaCMKPI+km3iwn0usssERL54qk7cEOhNXyZyX84WA6A+DuzaKyvQ9ivMPgWu0Hy3BRpzYd0CTBTHvfrMn6zDBAdKsK1CUYVPKMGcBtKCLjjyPwUFsVFwQsDBx3vvU3r9xRvpwD8I8sXZvtmXbGX0nSuKCr84+CXDeFZVzVDd9j4UwC+GsA0ib3Rx5YLzKwWJe4SduDHUmsy35ear4ILH4OQhLQbOMm7Mpeq5Fa1pavJ5NgJo9vi+TRomLgTZAYoBrlHRgadqY19JfxviqBZQC+bKM1QGSnM6FyXtjBmGgagCMMsdMcmCwRagIK5hes3HQJp2WJOpdYj+Vta7dQbt8cKnYes73twQKt3OtMNkxtuSUxeyI8TRM0BMCZNtqKxGy1zTSH1jHpWs2pqrYa0CTBTDNdnQxLGCDw3CCVWog+9IYxNuyXaYfS99GczizacpDskJq+PS8hOg0WwitgTFZZ96ZCdNbO7YXL+QAnCIbzNhHB6MrU97ERifk/LOU8peXNhar8MvZZMQlUk/2MBA0G0S8BTpKCQ26J3mTWK7QXVLbFK6ckmDH5AUmw2jUDxHhQEJd7ZeknTS7Udpl2lKczTo3/bRY8B4zjohLSy/mCcD8JGh8o52GUkW/SP83Gqmn8pCQaD4jTAI4umNuHgQw8RsxzlZv6I/rR5mavp70P3JYUPBiMs0FJldO2zxG9Rcy/DkSwqGAnna3cd0kw00rikseKkoGNYFGuKPeWW2+MAftl2tGdzqziDmJ9cAmBB9vKA2qC90YiVAUqWFDIUlO3xjtOE1WA+XsgdDC2R/IFYvwd4NmqY+ruQjTqzNd8a8/X8qcc7Q9iwrmJDs37LNNGhHIU5M5BGb1qjXvDwEkwY5jQBK69MyAyCv5MlHUw+iG3XqYdVWVT6P6qxqOkoHkgOgmI9Af9ZRAmKen+vpAnELIme0ZOUA/4XKSnU/v66DH+QoJmBN2cB3AWNexreNH8//LGIx0typlx/nuqNAcUzbr3vtCwVci1ytXT0Tf9EkAcd16SYCbuHkrsixUDBPwHRGVBt1z1jDJmnOUy7dwJclS5M2EycMbrDc5J/h9ujKPmAd1HTOMDch4p2HVThrsKHZSR0MMiLlVvBkN0D2lMD3znb0YT2Zsxc6yHVPEnHOGVM4kL4pTzVGDOwgDmGsU8Cz1Szxj9vrOwsCSYsUBqAtmuGcgyMFYr90rTFSIRlGlHozsTun/p1l4y7c7YrumxX4Q7ooFAywLHWWS9HH1vi8o0HObAGckIry/ilmDKfxKCpvjafbRgAV+EG6LZU1Xz4Q55A5moT4y6ojfbfHsD6ToV5sFp94k475ckmLG3AxLk9soA061Km9ecgeUy7ahPZ5xa/yQNzCbmL4aHNRFuh5fAPEm5qZsLed2EDB8tESoE47T4dNh+3wt0i9JeBd58+ElUnBBE6Jt4T5Xhwxx4ZQzqF3HOV7x5Ad9CEPOCrPPPuJ7oJcFMzLdQYl4cGaB1gB6iuqduNZp7EE2ZdnSnMyve6iJ0tzGkeUABchHuEcB4H+5jhXybdOu8YzXTeDD/AECneO1mvkEJTET/1P9A8c+JiIy7Oj7U0cEABkoj7jcW2RJbNxH/iZgXBPTugyjrZa4AonXG7PZUEswYIjKBKTIGCDXKcWea7lBsu0w76tMZhHoehPkAhS0bSiLcJfXEtDQgp+BNF53axpMYYjwYoUJwlBzsm27CtcpxJ6AvvbjvwUU0YgX3coKglFkPBFGUDVTjTTLRvQjUYsXpezGYtsTJ2CSYiZM3ElvaDAOhuioEDQyOdP5qsvkkoinTju50JrxfqvVKwTwBoMMidvCLAE9UzqY/oN8BhdNXWcUpucE7k5hGM/CZWFU4bXPIVUqoySjt8FLE/on3dCv5YCcb9GfSgwD6SLyNjdA6xoPv5YEtVZ1Tt+M82hThzHudKglm4uKJxI62xkDARJM0N9ShbL+3TRpvu0w78tOZyvqPSseZuT13pLNJrvaJxbhLCHe8vwb/QgUVLjdkJXdzvKAfQ4edmw/dp93RD0gCmj1xXr35QIdK+jDhIoAPid4tsZ3xn4CoVGrLLRjUbX0crEyCmTh4IbGhjTJAdyvWwzAw/bTRBURTph3t6Uxd8GPSejYDn424d9FWYloSkLcUZZ3WGvVTS8Gq6w9xhDOcgd4xFWhLApo9+XT5xh4i6HghkR4e00C0pTvRyHgGHgehRnuN12HIfu8YAc0DJAlm8iAvebTIGWCsB4khapO8GaNoq0k2bJdpR346s3B9N6djpwkMXPhe4XbEvXD4RWiaprq4Nxb8WDzX8kCMBvALAN1M7hlDWElAsycil/B+Iu1fQMCo9zpxRX1dasi15mEI+J8GarXrXo2+9Jb5GZqPmAQzzecqGZkwsAcG+EqlUxUop5eN0hNNmXakpzOo4S9I8ucD+BaAtFG+9g32D2KaGKSdv6APheqmBftza7wvaIFxYDoZ4C4FM6TpiZOAZk/cZLijgH8+AZcC+FgM/VYok15k0AotnBUopTcLZUQSzBSK+WTedsIAv0IkQkXg+3AWecYWFUGZduSnM2eyFCfpckIwJvLjekKo1nyN0no6ytLPF7oU2cn432ToiQCFgV18ejh9uIGTgGZPH+ZcMrd/HphD30Wtbm3s68U8EK9mwkqdDaoL1XE7CWbMezVBLDIGCDwjEP5SlHY2+lYiM8FPCPoyBo6yRWmUHbVza6huOFxKOROMnwGINhkYeItB8zSclSgjo0nbLfbPmSzliepUkA7f8r8AwG0xhv0HkoBmTxznfOefS4Tw2vTIbZ1Ckr9Cd9xOgplkDyYM5MkAET1I4CF+qfu40Tf+zKb9JUoWADjd5g8/ES0MpDM/Kvl/mWn8CTPNIKJjIlYGBjE/wwIVqltO8LCwOhkruIsI/AuIecT2HlYiz61o4/EkoGmCVZnJnkOg8dtfNqJUuLbhZ0OYheu4nQQzhlyYwBQ1A5shMFwJd5Vp+XyZyZ4JUFjWHL4BWvrj58FyhErLuyLJJ8m821Wg02gClRZAGRhg3EukJgfdSx42ejXYGu/U8UGO9i5iiP4AH9QaiAieSQKapgKa6uxZJGjc9io9JwJftIUpCtJxOwlm2sLWSGyMPwPMqxSlxqGMXjBqbOWWg6XjLgIovJbpaBR7Z7DlylfTMaTDKxbn+BA67FtEwWxo/gEo8pyR8Mt2hXLdOaYVnFvFXVXjJ6QUlwD0S4B7tArD/kNJQNNUQFOTPYNIjGXkepDF8brQ/u7YfYbIO24nwUwh3JzM2Q4ZoNVgKleevNN0IzZZ650PxhQAH7dI3GtgHqU6pm7FBWbLzJuyWdZkzwZhGkBHWFxXE9C0moln6sC91nT381atpTp7jCSMBeWC1ii7jLfE3CSgaSqgqQ1OAesxAI4tQKVeS3wY8djoOm4nwUzErk2ma78MEOiywPMWGM/mr+NDpQ4WA3yy3coXuk5JNQ79S56PxEuX8wEy8CvAOKcQmisEPMmaJ6st6+/EqION6gS1hj+31jteI9eU8qT4NaX8YEVJQNPkCU3jj7FNQ+irsevB1ZoNaeyZaDpuJ8GMMYclQMXOAAGPETDIH+D+E0TaJB+yNigFK8v9jWgdmMcqb/MNGNozkp4rbsb7sgbmFEh7BgD/QSBV4a/FEwVtd7B9szjVDd9l6UwE8zdi/IN4lQr0VAxKv2A04d3kB6ZAWE7G/wEDgwGcEFMNoQIxk+u4vTjYvOEvtl4ckmCmQK5Npm2XDDQwYYx23avQhzYYXWE1Hy4pWArCSQBb7LxMdwrm0f4b7pOoMBuQ7ZGPUHvm+34pcU6IrBDKqpuJuCrIBkuMn6i1ZgMwh9/JP2eiccT4HAgxTSrl3yhOzUAPPIOzKNTwSf7eD0hr67/BWpYCdCoI3RNiPmDgfhBXqY6pP9lQ4k6CmWSnJQwYZYBuUeSMwgB61ihs2NAo4w0l8GiALDa8o40MnqKleyX607um17BHvPAajf1pYJxRoHyRl8GYrsi9HmW0MZI1722SynWdRapbb9IYCSAUZoupjgldp8CzAfdJlJFfcN7iZEB19hhH0IUMnA/gwDiZVmBbHoFGrXLdG0x/vyTBTIE9m0zfzhigUM6bBqst8o8YQQ1GV5fr60PLAPougJRR7J3B/kGSRgbq8YdRdlwkP1JOpuEEZjkTRMcCHHlFCAOPEumJastbf8aIj5r1W2scFXZrliUXMaM0xiXbAPPNpNTcQHV41HTie2toi9UzGT7MYe9CJgwE6COxsq2AxhDwtGa9UnP61yindaZMSYIZU0wmOAkD7zPAqFIqmI3BHV8zSwqTqPFGE3AxiA42i70TWpZAcwPhVEbWayWzpqPgA4YR4SKAC/TFz79VAlOxOvVMJFds+3Jg7mrRHwXCrwDEtWQbIP4jsZgfbHX+bjyA3xdHcf//y/kAEQS9iTnMown7OcX0lC1yIl9h0K+149WgX6c1JmZPghkTLCYYCQM7MEDAf0FUHqxxHjSeVFqV/byUYgmAb9g8wQi74YJpeOA590X2xp3hIyT7M0H4SYGqed5h8EKtvTqUdzH2xpjXh6M2+1nJFPayOgXgrnlh2X34bpBeoDZueMBWgqdd8y2iZ7irgB8GpAMICFWvbZ6qWlyIcei3CfhNAHcJ1uKlfF8gkmDGuH8SwKJngBGwoEmaG+pQtp/ZHkAZdgWC8QSUA2z7Lr5SCXc2Sun1qHwqa7KnEtF0Bj4TpglFNe/784S9qpgwTTW6N2MoRVLRta81ujXecZp4PEDfL1CQty8T3///+wGxSDnr70G/AzY396GiGLeAO8gO6kcgLgPxN2Pux+hcwmiAwI2KsSDf3KskmInObclMRcUA3Se1HuqVp58K63+NLr3a+4qUtBjMx1vubfQSWFyiSP4JZVRvdA1NgVVt6O44ncYyc18A+0cy566TMP5OgiqCLW88EIv8GQBOnf8tZkwC534ILVaz5cs4PQTSS1XH1B9tVKzka11Bnz+TpXNi8H9MGALwDwuU7F5QCpqcnOhm0sGCIF3ycGtbqiTBTDxdm1jV9hnYCMZw5W683vhb6gLu4HQKpjDQF+Celqm6Wgl3EkrpJcvzfAgfXq1ozAbRiXZFAptcUagRFFbqzED31NNxKT3epmHCUwF8Oeay+Y+8F4guUyn3ZuMSBZFtQnsTudXeV7TEYDBOKYRYpL2V5YvMd4J5seqYvr81KuRJMJMv/8nzCQNNMcB8vXL4UhuKuk5tw3c0y0UEfN7qdQzRGmg9RqnU7zE4ui7TEbVw2MvepfUMVGk4lSijtXHZ5LIuOJW0msmgo636Pc8FM/A4gGot3etMl+DmaVosHndrvS9q/f/sXXeAFdX1/s7cmbdLFTAaYkssP2NJtSWaZqJRY4wtisaugCugJKJYQAGxNzQo7L5dEHtBxS4aW9RYYo3RxG7sYEUEdve9mXu/H/N27ci+NuXt3vfv3nvuOd+5s3Pm3nO+Y0ZAnN1SndwdO1pyH8RMK4eLxgYzsTvLLthzEJB5EHOYXpypfpn2TPZTgX8qBHuDGBAtprxJI3MUGvB8WLoS7Vqd0sMGmypzAgR7AEgq8fVVGpxm2DobIwcsiMXuIhZR2fz+S28uJwESctCk9lcowQWyBt7laJDq5o6l1uoSFGtatIGLuoPpyF4gVyphZncf+igETdppux7DViia68oGM919W1j7kkVAnCbtqlOi6M7sNvvbgjyHwPoRG/khBePNkiVX4vCB1WU2Xo7iXrb1JwbeqQB/llQFCMF/C3GC7p25vZyj70j8MvXFOqdu9ZECOSJaAsWqaP8SDVsMMhdWk1OkKpqlQUiWa7vMD6VIWO0UMmCrNKiVtA4CPGOAmcbzLsNB8l4x+thgphiU7BiLQPkIvCyOjAjecu/FJMmXL2YZMy/jQLXYPxtAeFTdr6qyvyrsPkdwpD/AeyK2HJJC5ZYflrOG3YhXj9i+rxdP3i6OMzkY4D6GIVX2YblGhYnSqs+hpBkZMedQuRp+fl7IKTLTBG4LRsn8agjsVjJaWlfzjLubBvYVYEPbdftT7/6PkIuMcS/CO3i9q9JtG8x0q6fCGpM6BAQU8pTA8c/D8L7vVFu/jhwKcwaBdast+0vylgh4SpDLt2B0v6K+lKqiz7TW1ZXrhlcqf0yQZyVkBL5QG+8MjMBrsV21dQVglt9yERxKcFj6KfM5j8BFxujzMaL3W12Z1uP+fv7HKyqvbluIDAXxUwC9exwGyzI4ZFQ3vFbDa4bgv8trm2GDGbtjLAIRIyDkI+LIof7b3uNdfV2UrMoFXEkF/jkgdo6au0KAf8HoI4IV6/8R5wmF2+RvTjAk0ws7SSdDOEbOpzhnGbRdVHXuoJKd/rkJBcp8/88U7JdYKXvR+oe9vni5Nt7ZOASv2Y7bXwIurFLsm/sZqUIOqZBTKOrT1qI9l/DAxYDcLoLzgsXzH/k6ugQbzCTsJbt8j0CglYJjIummHV6yN+f2BOUkAGtHjGYgwF8D159SLQryovTtuG4aJuSxEEnsukmA50nnJJ1XN6aFUK+A37T2dZTr/AUI8y4iL9UvymXLGdQGwdWaPAvzMs9WnSG7Uu1SMN/L5n9iCqSYBdZn23W7wyeE4E5oM1Wbj/+OUSsv/rKrbDCTgs1rVegBCIjcqmmOQEPdc1W39rwlq6iMey4gYRuAqI+nXwJ5tJZMfER6IWAtrasp404EsHuC1U3hv9TUEep1BDS59ZUrYzqv49L/AiTnCPRZQb7XE7G1y6j6gxehwJbcD5SR4YVqPsJWOn0G9T8gnKa5ZC4aBn2hw70NZiLcj1a0ReAzBMLSVPNn/XHmBoyVJdVGRjXl9oFgMiBrVlv2V+SRV+hM5jgcJK9EvtbnFih8sRLhdVNY3VQX59qfWyuVhHoF/TpegEcCBTK2pMrZi3dL2KASzjkB33sQDavEwzBdvHbJj5zBdVydP5AIG41KWOnkJq9U8hoQfFwgTVp5cz7PYWSDmeR9YzXoOQhcoh1vYiRsujO5igr8MwHsFHXuDIB34GC87uVdHStl/T10nRf8oQKO6/znntDOSSehXgiG15Lf2BiGjSm3q4mcC5G7ITJVOwvurjpTdkK7o6rLNnJVT/m7aWI/W+n0uU9D4D8GmPH50m0bzFR151lhFoHlIvAGaEbpunl34MA126uNlWrK7QbBqYCsU23Zy5B3rwMc7c8rJDUHMazXsURj66pK3IlLKxuGJHz68CqhTjV60dVpItTrDGh+agyPBQrtIPrE5puyFyr0c5qumbkZDfKFq4OyRXaniTMWDlKmzzZgWLXGzWO4Sq4R9PgKiVlGmcuwQv3rNpipEbdZNbsHAgKcG5jgrEjKUxsXrayczBmA7BrDV3mrQM4MnFxjFCXny/O215zftHDdBPwiweumsHvoU0JOThWhXidwblPbLwknPMH6JQS90v70EPIEwKxR3jW2/cEyvDWL9W6u0KRyBIDfAuyfdp/Gop/I2zS82oieYoOZWBC3i1gEOhAImS1BGRXMdx+M4kRDZYPfC8yZFKxXyP+P8CfAcxRnrF48765Yu0vPplIf+AeFV10Avh2hiV2LTiOh3qcBjb8VHR4HIvyaTyrHqGsMO0cI8KyhmWFEX4GDe8+3pdtfha6QNyY4BCxcJ6c/0bto71c0cIEY+YMNZirC0E62CJSMgE9wkkGmOZJ+NeGRtO4VnlqE9OhxJIHO0kZPxoher5aMRCUTOnKEJkJkCMiIe1MtV9GQUO8STXMW5te9XHUeoUowCjNGm/ztKJgAwcYgk+HoKc2G/5G8xDi8DG/XvRJFwF+aOikcnc19X4kMBwvPuK10Knwk6t/YYCaFe9Wq1O0RuFfBOyx/MJ6J4uvTbWrbyog6K/KO2h1nTW/B4TjteNdhqCyK03Pe9PzGRkkYuP0SYH2ca39xLXmXxDSj3CyGS9VZniu1SzUFf6BwkoBhh/UaqIiReYTMUTQX+nnvaVu6vYwdMK19HdeVAzorncLTyRrwa6U7+evn22AmOmytZIvAchCQhXB4hHa82ZEEADPZzw38EwjsD2BQ5K4Qud2Be4w/AE/H1rcpNGoSHbWKPgA0xy9tN5BsB2nyVULONG7blaV0+o3cN50LqJZgVzHmRALrAXDiWreCdcKGpreLI82BcR9Gg9jS7S+D2di6qifurqaD/fn7tXCVWMF+WO5UG8xEhayVaxHoEgHO0eQxOKT+xS6HljHAbfa3IDkFwMbRf7XJxyI4JaA7M5Krs+XZn13yLSXehM4j9ySvm8IEpf/Q8FTtZ25KFUPwJwFNY25POLEwRZexY5c5pR2QfyxtpNmk29UdacS0WoaWLWc6Byonvw1EhkFkc5A1UL1WtrVfO9EGM9XH1Eq0CBSJAOeDOEwPytyCIRLmXVT3N5u9nIXBeCEOBhn5vbpAnobRYwO/7u9xXwt4M/I/NgFPhcivACR43VS4vH8E2jlRO+ruNJ4mqOb8vksTw08AED25YrV2dIipoFmLd52tdFoGqGGlUxBsQWIEyG0A9LhKJxvMVOths3IsAuUh0KyhT0ZDr9fLm97FrGx+IyUyBWTYoNGLZI3PhBJAkw68UzFK3oh4rS+KJ0U1+fvD4URAkr1uKmjGW8R1Tg76uY/H2ZCzWMxrMaAJT70MZJZBcDUG1r8V63VmscAmPM5rzG9mHBwCFJrO9qhKJxvMJLz57PI9HoFXJCzTHuTeHclLr9CgMX+UwDkU4ODo0ebrcHCMzmduwij5SiO4SNeftniwcjMTOpstJv2PvBWCy3Rgzsa7dS+mrcIp9EMtBjQAXyOc2crwCt/3/hv3CWCk+7dawrO577uQYYXEYMFKUdMzVEvtSuXYYKZSBO18i0CFCAhwdpD3p+CwPm9XKGrZ01ty6yvjnAtwSwAxlObyRk0ci4bMs1FUai0PI68p/0MjcjLA3wAJE8WJvEdjGo3ONGKUzI/EtxUKrc2ARt6H8A4xZlawqO7BKPqcVQhr8tOzXNtFsD/BP3Umxnf7SicbzCS/7awGPRwBAZ8FncOC+S/cj0kb5qsOBylOs/8XAY8EZJWqy/+yQGIBgROM23ZJElU9qjnYU2gmEPhu8lU74UmCnGmUd0Vacz1qM6BB2ArkIRg2aycz17ZAWMZTPZOreHl/V+MUKp3CkvzUkyZW8r/JBjOVoGfnWgSqgYBAi+EZgfanYlTfaL7gp7Wvo5Q6B8Kt40mQlcfEwdhgBffBSK7Plof7+VzR9fJjCCfsY7NyNVxUiQwB/ks6p+q+6sZYm3KWoHSNBjRhO4nHETIGB3VX41D5oASTe8bQ6R8NVKrv1hAzHMAWYC306SrPNTaYKQ83O8siUFUEBHgKWv85UPUPokH8qgrvFOY05Q8pdJsWWT0K+V+UKb4Izgu0PyWSHlRdGdDcvq6iMxHAH2LoUdWVNuHfHwWdE7Wou9JY4RQqWKsBjZDPG8GFBrwa8+pes4zBX9qOU1nneu0/o+MeAnDb7lrpZIOZYv4N2TEWgegR8MXwlAD56RjR791Ilmts+45y3LNB/i6exoN8BcTRIr8kLAAAIABJREFUetGCuRg7eEkkNi1HqNvob0knLEHmT+PJFerKQpkrCicHra8+htH/l+tqdBJ/r9WABpA3CV6vgEv9jPcUDpSqd6RPwh/VXNNrbN3MKPdgELvEQqRZTeWLkGWDmSJAskMsAnEgIMBjEPlz8Lb7SFRflyqb3x/gpNjKl4nZWpvxGFX/UhwYfmGNqaxz6nIHCZxjAKwR+/pfXTDkErpCZ7wz0QcvprW0uHYDGnwEyj1LTx5n6kDdG3s1XQo2WJcqNOc2dA32p2BXQLpVCwQbzHTpfTvAIhATAiLtQnNiEFUDytCMltbVlFFnAbIDEMv9+XsEJpqMdwUOlJCePt7feUtWURlvHIC90sG7Ie9T0GSYn46GPvPiBaP41Wo3oBEfgodhpFnXqZsT2XPFw5zMyGmtqzue+wcxhWdio3hOaaM31QYz0WNsV7AIFI2AQB4Sw7/4K3oh2ZouemIJA1VTbg8UypexdgnTyh5K4klHzDFBru7eRHhBZvB7Kggmw8E26aB65+skzzJu3WVprXAKnV27Ac3Ss8cwB42YaXT+aozs807cFAFlPyxxTcx+uILLfpvTwVAYbgOpfcZgG8zEtXnsOhaB4hBoJWSCUe6syF50HeRyZwCFu/O+xalV0SgDOjN14J+MQ3u9VpGkMier5vYdSWdiZxfxxDk3BHiWcE7XUNenuay4lgMaAC8RcplLMzs//6WXIqE9KHM/pmWa15zf1AAHgfgjBN+oZYI9G8ykZVdZPSwCnyFwn6O8v/hv4qmomGNVU24nETmDwLrxAC9vhbk6Gt7Viby8p37Q36nvP0poDgPkW/HYvPxVCDwh4Gna/fg2DF1pURp0WpYOtR3QhGSFnCtGLg4c95G0VpIl6vvp7d91lextIH8UwTpgHMSa1bfYBjPVx9RKtAhUiIAsonC8CVovxcgBCyoUtuzpF3FFlfNPhcEeMR4xPyQixwYD3Idi554JUWhpW1MZdTwQJj9ihUhwLV3og3Cck7VRf0/zi7YzoJkIwVo1+PW+BCIPgtKi8fHf0DBoYelu6uYzZnGw8v3tQNmns/qv5jpv22Cmm+9Ra17NInCXAg/PH5x5Jqr7fjfr/9qAZwrwozBFIgakfBBNWnlnYLi8GcN6X1micKxOngTIL+MhDyzGSs4VOKcEOffRRHKKilGxkEOT21soxxP4v+SZlYtU+ovDHiMww/jeNZZgbxn4ZdnbdYKf0nDo0s7v24MYUBbKCU2ywUxCwNtlLQJdILCQwNEG3pWRXctMY1/HzY8XyDAA34jHI3wdkAk6t+g6jF7x43jW/Nwqk+ioVfy9hTiu86Ussevw1QVDTpRrFHhyfl7mhaiuFqthp2rO7SmU8QTWjykAroban8oQ4DkDucgo9xqsjVfxawmqukA3EOY1539E4kCCf+y8knVqwSwbzNSCl6yOPRQB3qYDjMGoumcjA6A5/yMFCYn0fh4bsRzxd4GMC8R9LCq24+XiNXXRSm7GG0txDowviOvSgwsFbA6M/msijMldqvfZAJXN7S7AOEK+ByDxZOoSVO8cyrcAuVFELg0Wu09ijIT8P/b3eQSmcy3XDXY3xuwhIhvUQl8nG8zYLWwRSCsCxAIoHKEd7xoMlWgSRCfRdQbn/iKiDgcYfRPKDqzbBHJekM//NbJO4V35NJtbT0HCdgch304cFV1daQSIvEOa84zJtGCERMMC3bUWRY1QzbldhHIsO64ovaImpWqQhHkz/wDMDO1m7ors+UqVzSUqk+U3FPSvQX0ApHAtm47n5GvMsMFMif61wy0C8SLAm7RkjsTB8kJk64ZNKF05G5DfAugV2TpfFPwKHOc4nVc3JcXU6s7wt6LmZAg2SU8FB18n5ByD9kvR0P/9mHxR1jJhuTvoHA1g41r4cl+GkQbEI3DQop2265Po8F4W8HFOms2MuyDYjMKhIHZKB/HksgGwwUycG8OuZREoHYH3Ic4Y7avronzpq6b8gRBMAPCd0lUsd4bc5mge57/rhSXo8ecuTGEvp68/TIixAGJovlkcTgK8QOBMnfGuSTuDrWoKtoeYMKDZLD0J1cXh/MkoAf5jILMKeTT98WZUZJWlaZWy0TNy33MDZ38Kw0rAsDVI6q4XbTCTsj1j1bEIfAUBkWu10cfikPoXI0On0ObAPR3AjvEdJ8siAaYEjtuI4fJOZLYtT3Bot3bHQ2QPgAMT0WEZi4YMtkJO1r0zt2M/ib1JZyk4uM3+tiTDgHCLGE/2SlGx67GC10jMUcTlfp33jG1UuQzIslzDE38nQ/wJHdeLcZ3idu0/ADaYKQomO8gikCACIu+AZozulbkhyhebygY7C/TphMREpBf+A5IX6Mh4XafmRmnbcr3XlP+hEh4PONsCTFFegNwnDo4LVnD/mQgvTwlb3m3yt6LgSIBhbkXvEqamaKh8CJh7QF6gdd19UZ6Epsjo0lQ5Z8EA1bvfzwAeBHBrID1tEGwwU5or7WiLQFIIXKlhjkND/cuRKRAS6bX7pwDYI1ZSOeEN2skct/SA/79JlSW7zf7WNJwAKVyX1EWGcamChTco4ph8Q+Z5QFjq9DjHuy3+ljQYA/A3MTUxjcK8zkaVeoY2uZsiI62MQvO4ZJLizfQ3NRpDAdkVYEy0Dss30AYzcW0Au45FoCIEOA/E4VoyN0XJFOs2tm1JR4V9mzaKkUfkI0JON7n2mRjd772KYCp38izWq0DvLcYczY4GnOng1hBoEDM09Clo6PV6uebFNc+d7v+CDg6HYGuA/eJat9rrEPw3IBca5c2xeTRfg242t57rOPvA8I+dz0yiVW02mKn2U2DlWQSiQ+AS7eiJGN7rf5EtcTH7OG3BOAGGA1wpsnW+JLjQeNFxjtVG3RFlsLZcey7gSm4u/xc6BRLBleOyvYh1WgVyfqKl7EUo+ckQt7l1Cxr3zxBsl6ZriBJM+GToqxS5TpFX+RnvKZtHswwEz1uyiqqr2w5k2AbhJ0leMdpgpowdbqdYBJJBIGwBYMZoZG6J9IXfwh8o408B8IvYiPQ6AL1Ki5mA4XUvRtXCoUu/Zbm2gj8OwB9jvWrrUjG8T8iZJtc+K7HTq651/HSE15jfzAhGQwo8Pmnpg1WCBZ8OXQDyHyBmaT9zF0ZL/KzV5Wgd55yL2cdtDzYnORTA75Lytw1m4nS6XcsiUDkC0Z/OzKZyFvijBXIEwFUrV7loCe+TOMm43iUYFiZjJvPzsks2MnQnwHG2Bpmihnt8GZDTaqFkO/ScNz2/sVEMu5SH/CQ11efnSzvPAHiUwAUG3hw0SKr5f5J5agAvm9/IAAdCZFeQg+O+qrXBTFKet+taBMpCgG9B1BhNdXOkpzPZ9rUV1FkAt42zBFOAp+k4x2hX3Z3ksb5qCbaHNsfDkY1AZspyVQSTCPxLxDldty+8NZHeViXa5DXlf2gkvLIslL6nIlG0RBM+HV7o60Re5qrMtfm38DImSb5cWd12XpZruwj2MMDuAob9u2JLprfBTLfdVdawbosAcZk2ZgJG1r8SpY2qse0AOM7EpYmQMRLpFSy6RDveRAyX6HKDugIuzB1qN/sL9VgIvg0iDQ0pP9H6n3CcU3WdujOxcvau8Pv835vb13Wp9iNMWP0SfrHX8E/mgbxdIJcGi9yHMTbdHECJAH0BV1KB3grkfgDDq+pY6A5sMJOIt+2iFoFKEODboBqjF6mbI/1n2ti6qhL3dEiBxjyWf0idqLxD4ESjvcsxUhZUglRFc2dxsJv3jySwf4oaUnaYRNwvIicFS9z7a6JR4nlLVnFcdx9xnMMArlaRX5Kf3AriYTi8QHuZW9LO0pwIXFNZ5/YKNqMxB4CyEwQrRq2HDWaiRtjKtwhEg8DlWnvHY6REezrTHOwoNKdT8N04TydE8G/SGaeXqLsTfVlPb/+ucpwwIXhnSHoIwgpbSuROEUwO2l59BKP/LxfNNqui1CxXcODvK8DhHad9TEf5e5kmUvAv0FxkwDkYWP+WbYOwDCCbFm3gIvMnI7KTACEZZ2TXTjaYKXMj22kWgUQREHkbxhype2dujPSq4fyPV1R1vU8E+SeQcSdxXq6VNxFD8XJi1U1hImtTfhMjMgnkbyDponCH8FbHyET/u96/8OsE+luV+hBk2VuJHkKawwT4XszVcqVqW8z4/xGYowRX+Z73dJJ5XsUom8iYaYsHK69+S4B7g/wVgEj4h2wwk4h37aIWgSogILhSM2JW4LCjXAt/QfpngQUivTgbzL1HwcnGSba6KfRU2OqBYo4Tyg8AJkoO9pWdI3Kdhjkeb2eeTYpBuaTdfA9d9aLeHjSHdfZzqtH2B59a/SEg94HmQu1l7sZQWVQSHj1hcNh9+6NgE5LhlW14bR3yOFU1D80GMz1hI1kbuycC5HwIjoi6ZxOy7O1I/lihNACIjUivcJMCPEMx4/WAujswRNoSc+RM9nP8YLhIeEWSxpwPXqXB8ZG2u6gy+G627deEOwLktqm7wivd1pCp+VEIZmq//Toc2v+D0kX0gBnT27/rKhliILsIZH2A9dWy2gYz1ULSyrEIJIEAOVtLZhwaJLqeTaFd2dz3lThndx4Tx12qfJV2vYk4CC8ked2Eqa2rqYx7FAR7AxiUhLu7WHOWNnoyRvR6NYW6LVMlrzm/qQFGFpJEU9S1vFz8RPCsoVzqGnNj3n/9xZrIZSrX2HLnhdVOufzPoZx9QW5VLZZoG8yU6xA7zyKQCgRkPsQcqf2FN2DUyosjU2kSHWdwbpSIHAVIvNUoxAeEOc1I/kI09E+WsKwpt4ESGQ/gD1Hd/ZftQyKAmBbt1Z2Kg+SNsuXEPbEl9wNFGQHK7gAjr3qJ3jyZB/AeGHOFztTda6+dloH4JDret9o2NeLu1xnIfqtSkj0bzES/s+0KFoGIEXCu1ioYh2H1L0W6UGPbd5RSp4CFF3mcpdrhddN/CY7XyPwtUrLAIgB0m/0tSBPy7/wSQNWOyYtYuushgiVikA3oTcEIeavrCSkZMS23vqukgY7sBcbXEyw66yUH8HESlxjxbsA8vFMT+UzRAbJsyTO4jstgF5K7gfhBJc+TDWbidp5dzyJQdQTkHdAcqXXmeoyS6E5nwkTY5mAHoTmFwIaVfkmVDoNcq8VMTDzRdXcqtZXeTcSMI7BBzEnRxcC2gCLTDPPT0dBnXjETUjEmZI+V/HBSDgDwzVToVKESArwQlm4rkTn+4neewZjVk8v7qtCWyKZfxoFqsd4CKCQHbwOwrF5eNpiJzENWsEUgTgQ4R5PH4JD6FyNddRYHuLn8eEIOjIMI6wu2EOFL+gzjtc/EQf3ei9TOroQXcAgaKGY0IKt0NTz+v8t8AucZ487ACHk3/vXLXDHbtobruAcy7MJMhMzTcVbPlal0F9OID5a2BXkIoi7WUOHJ4sJoFqptqV4LN6bx92NI0kmEV9mqFItsMFMKWnasRSC1CMi7EB6pfe+6qE9nCsnAcM4AEHJHxHrNEvbHofA4vTBzW6Tsx8X4+dy2NVQvNRbAXulMCObrhJxr4F1SU80RZ3Gwl/eHaOAgAcL+PnEnnBfj/dLGCEjgibBVhwnMTXi37nVMqgFeoNKsrHx0S9uaDtUOAuwBg41K4XWywUzl8FsJFoF0IMCQb0QfHfnpDChO1h8uYSkwZI3YjRfeoAUTsELmP4mzrl7ADZTvhzjsALB/7Fh0saAALxrBFOO0zcawFRLrRF4yLiFZo1e/A0SGgtwkzmanJeta2oRXQdwijlwdLPzgMYwdvKS06T1g9Ez2c3WwBTuunX4HFtdx3QYzPWBvWBN7DALh1ctY7S6cg6ErRUvc1cLVFP2TQewSe1WPyEcEzjbabU7DFYrb5G/OMLhCgd20V9p2mwD/oWCK9rw5NdVHaBr7Klf/CuQhEG4Zd9J5dH6UjwE+AuISbbybEu0/Fp2RFUv2mvM/IrHP0k7xOwP4dldXjjaYqRhyK8AikCIERG7Q0Efh4PoXotbKbfF/awxPE+CHpd5vV6qbgC8Q6jjdS90aaTuHYhSdREcNzu9KkXFCfB+SvjwPAk8JcI5uXXIDDh/4UTFmpWLMbCp3QbA5aUZCZHsAZSWHpsKWLykhwNOGcpmrzI35FTIvY4jk06hnojpNa13dcd3fieBPIDYD8LVs0TaYSdRTdnGLQNUReB8GY3XGuzZyfouQFVcHRwlxMMCQnjzmH29xlBzv9/f+nfh1U/bDFRzpN1SMGQORVWMGoqjlCDwpjjNFG3VTrSWhetn8RoY4BII/pjM/qSgXLGOQvAXhXYC5Ug+oux9Doq1GLFfLROdl3+7tcqXN6XC/TlqIgcvSxwYziXrJLm4RiAIB3qQ1x2Jk/fNRSP+CzGm59ZXCGRAJmTzjvmL5WMhzA5WZjuHyTuS2drVAI1d1ndxRhNo7reRvFDwudKZofHwLGgbVVlVNU24D13GGktgTYEiyVtXePl25N8K/t0PkUYCXaPFuxDC8myjTdYSGViR6Br/nBsFeEO5KYK2wB+zn5dlgpiJ07WSLQAoRKJSCYqz2vGsiP50pNGHM77+0VmMSRMJS2ph/fAmC47WfuTnyKq5iLMvm1lOQcSB2SnG/occgPFu3Z27F6DB/o4Z+LW1rusYJy7b3pshXXmg1ZMlXVBXyeQNcrUSu8zPef20H7mV4M8tvKfq/hXBvQLb4fB6VDWZqefdb3S0CX4sAb9EOxmJ45jlAGClQ4T8Y+CeB2C2ZFzhvcyjH+/O9f6Wh3LXQb4gyEcCvAaazI7TgEYBna5WZG0fAW9X9N23xYEdldhZBSK4X5mvFSg9QVVu+LEzkPdA8AMGlmkvurLnTs0jB6RQeduD+MPhpx7WT7PzJKagNZuIA365hEYgfgQ9JjDfiXRFHfoTb7P+KhqcB2CSBBNjFQp4XSHBeWhhvVUuwE2jGg/jRl4/D498KX7viP0Gepb3M7TUX0GS5ghK9NagPBuRnAPqkCNfKVBGEHbifKLRCcL0b0R9vJp4TVplF0cwutMDAnkZkVwHWFejtJDwmJjlJEjkmjsZOK9UiYBHAvQ5xpD/IezLyf4az2ctZEIwR4FCAg+PHnq/AyIm6nzcH+6Tg6mTme/2coN+BAjkiES6e4h3wEMQ5U/vqjlRc0xWvNxB+oS8MtqDByKUMu9tWq/tyKSpEPPYVEdwEyjUB3CeS7kkWsa3liQ87cPv5LQFnX4ecbIOZ8mC0sywCaUdgiUBOCuDOiIUBtrl9XQV1Glh4scR/vSLysBhMCOrc+1ORb3DeklVczzuCIvsB/EZqN4vgAQjP1PmFd0XaeT0iALzG1s2M4x6CDj6SZVa6RLR0HGIXAvxnoRVCsPhWjBywII5Fa2qNSXTcwcFPgsB9wQYzNeU5q6xFoHgEhHwSdMYEjvsAGsQvfmZ5I1VzsCdoTlpK2752eRIqmhUez1+mYU5CQ91LqagIaea6CvpY0ITkgmnmSPkHaM7QvevuTpy3p5wtELbYoAyHhJVOWKkcEWmeE/IEAeYyo3EjVN0rcTzLacbj63SzwUwtes3qbBEoDgFfhFMCBn+NJZ+kcdHKSvWaDJrwpZLEy/s9Qs40cGfFchpVhA+8lvzGxkjIELx1IidWRejYMUTuA/QZ+uOP/l6TNPvT2tdxXTmQkHDvhYyxJTUqLBqmxAbyTYj6m5BXBYH7YM1dC8aAmw1mYgDZLmERSAoBAV4gzBidqbsrjusXryX/U2PkdICbJ5H82tmM8gQ9IHNzWkjIVDb4PWiOg4ONwFQ3TrxXlJwWaPe+mszRaOSqnuPvroF9BdgQQF1Sz10060orwEcLrRAyuRtxYN/3U3ECGY2xJUu1wUzJkNkJFoGaQyCroU9BQ6/XI9d8NjPOh7nRInI4IKtEvt4yF5C7RGFi0N99NBU08Weyj9Pf30+AIwGsmXLCt3sEclow0A0ZaduS8V8Fq4ZNKjO9fwvwIJAhF0n3qXTqhGVpV+lnDXiVErnBb/eexWjJVYBYt5lqg5lu40priEXgaxF4DY5zpDbq1li+uKdzLeX6p4L4fUIvk3YAM7XnnY6D5I1U7IsWftNl/s+kDAWQQPuHUlCQu0T0acHiugcwpgYDmlmsd/PB5gQbANkOYBJXnqUAXvpYkXdgcD/EXKZzmbtrjgCxdIu7nGGDmS4hsgMsAt0AAeIKnfGOw0HyShzWqOZgF6E5hcB3kzmJkLcoPMUE3hWp6UycbV9bwT0C4B4AB8XhhwrWuFMcOTVw3QfjuJ6sQM+vneo15TcxguGA/DGtLSYqspsIIHicwCUmCG7ESr3ejpyGoSKFo51sg5lo8bXSLQLpQICcD8jR2lt4HYautChypc7/eEXXq59AYl9IMiWzYWdiwpmgP37/jtQktTbmvqccOXopMdqOyTAml+B54g5RcmZg3nsADau0ljAzPUNDcjXXOZDgEACrdb/E4BBqvkzI9Q7k+p7MSWODmfQ8dlYTi0C0CIjcrI05Gg2ZZ2NJHJyW/5FSchoEvwKYEO283OiAJ/jzvH+nod1B6ODOlgfjAP42oWu44vcZcTdgztaL6u7FWFlS/MQUjcxyDRfB7obcWwQbdL/E4ALWCzqSg+VKrbxb8RbewyQxKfJC5KrYYCZyiO0CFoGUIEAsIHCcqfMux4HyUeRakaKa2ofBUeM7y2UjX/KrC8jHAjM9QGYqGmReAgosc0m3qe2XFDUBQEjHn1CgVzQa90KcKdpXd9dsSfD5XFFldLdODA69KcB/DeQ65fBm37z/75o9USt6a3420AYzZYBmp1gEahiB+xwTjPVX7PV4LPfrja2rKkdNBpwwbyGhREy+CpETNb1r4+hVVezeUNPbd4Ryju9smOgVOy+hcf+A8FytMn+ruV5OnwDWExKDO2z9AOSjUOoKrdrm9pQSbhvMJPSfwS5rEUgEAcESIU8JcvkWjO73Xhw6uNm2nxPqVAA/SYJ7psNGeUyI44PW+fdizOrpKDme+mKdqvv2vgCOBmQtgE4c/ih7DeJhgOfqfGZuLVfPdPvE4E4HC/AfA7lGCW/xF3vP1GRlWgmb1QYzJYBlh1oEugMCAvwLkDHBQPeBWHhYprLOqQ9GCTEG4KoJYUiQV2rBZMzLvJCafILpHOiqYCSBUQC/lRA2pSz7KMipWjI3pemUqxQDCmN7RGJwGMPLezDmUQBXaDdzK4bJhyVjVSMTbDBTI46yaloEqohAIJBzArjnxJZHMovfUXn/5M4qnr5VtKV4UcQHdORs47ozcJDEcipVlHJTW1dz67wxJPeDYMWi5iQ4iMATIjhPe971seReRWVrz0gM7jiXBJ424NUKcouf8f5bq+X2y9sKNpiJ6kGxci0CKUZAgBcpzhjtqTvj+sfmNvvbGppTBPLDpEpkO9o7OCdoV92UqtyPsCkl/aMhsivIASneOgXVwuaHAud8rZbMwbAVavdrv4ckBnfup3cB+SdgrtS6bW5368Jtg5m0/9ew+lkEIkPAadZQJ6NBom9zENowk/2cIH+EwDkE4DcjM6trwfcKvQnBIDwcyzVb1/oURniN+R8bh+MB2RZAMqdXRera+bX/jAGmG799Ng7t/0EJU9M1tOckBn8aiELkKgXO9T3vubg+ZqJ2ug1mokbYyrcIpBYBvg6DsXrxgltiI5UrnEDkT+2gmUfvZKAJe9nwQg3vlNgCuSINdWf4P6NGWLL9C4C9ipyW2DABnzMi0w3br0BD//cTU6QKC3cmBg8DsBuQ/uu+ykwOSTTxMIgrdV3m9pq+LuwEwgYzle0IO9siUOMI8CoNjkdD/ctxGaKac38UyIkk1kum1UHhXGEeoU8zqu7StCVFuk3tv6U4JwDYJLnqr+J3Q3hlaWiaTKbuklTlIhVvwmcjs7n1XGD/sAUCId8BmPaS+XKs/GQOGRYDkFe5krk1n8MLtdy00gYzlWwFO9ciUPsIvBOWBmvXmxNbDknY6iDTaxwZvjSYWMJrSDBGcrLWmVvSRganmtt3FDonEdgQQLpLtjsuL14hnKwx7oUYIe/W9GPR2LqqI+4fRGRvkBtDkPoTsorwFnkbMA9C1FXaqDtqtUrNBjMV7QI72SLQDRAQmavEHJN/K/NMbCXLhR5FzmkAt0qUAZe4W5RMClZw/5mm/JlwV6lsbi9ATgSwVo3sstdo2GLczAwMlzBIrt3f1A/6K7fPz6DU0M62E/1r15iiNNeUAmXDlS7M3Hz76y9h9P/lipqZkkE2mEmJI6waFoEEEVgoIpODfNtFcSZyqmx+f5CTIOFxfmK/8B/2RdrRp2F4/auAMDFNvrzwbCrnQ3+kCI8CJGySWAM/eZPADJNxszhQwryMGv5RvBn+psZgGIg/Akh7p/MqYM23IHIfwKs1l9yNhkELqyA0FhE2mIkFZruIRSDdCAjwBCBHxkakF8Ixi4NV3g9zQ/YAkFCrg1ARmU/iTNPLvQj7S7qqcqayv1MXHCY0h0JkcLp3Uad25HwCs4yXOR9DwyuMGv+15NZ3if3JMDFYvg3ArXGLulLfB/AvUq50tZmbXynzctpOLZdlgA1munKr/btFoCcgQAQCTA087+w4X0BeNv8TA4StDsKGi5mkoBbgOTrOZO2om2PLHSrW2Fkc7PrBX0getJS7dqVipyU6jvhABBcHQXAORvV+I1FdqrF4S+tqDt0dhdgbwI+Bbp5H04FZ6LewyejVul39Pe0tLGwwU42NbmVYBLoHAi+DPEpL5jY0SGssJmXpOfAbBAz7EyV9lXKfQE8KcvUPpq6qY3r7WspxjoBgz9q57pBFIC/TgT4Nh/Z6LZb9FOUiWa6goH8O4VAQWwHs7nk0IZp5AE8SuNKIdyuI/6FBwpOb1P1sMJM6l1iFLAJJIsDLtebxGFn/SmxaZLmGEv9EELsA6Bfbul9dKPwnfYlW5lQMrXsZkqL8mVDX5tyGimFTSmfH5DqQl+qdAqfPlZrmZDTUvZQ6TEs1ZxIdb1V/M6NrfynNAAAgAElEQVQxDFLYrz0gj6ZAoPAaDO6BONfo3ML7MXrFj0uFLurxNpiJGmEr3yJQUwjIfJDjdN67Ns5jZbfF/w0NTwERlsImmJMg7xI42+TaZ8XVVbyU7VEgdoOMg3AbAH1KmZvw2Mu18k5FfzyLIaIT1qXy5ZtyG7iCAwgJE4PX6AF5NCFm7RA8UTilccxc6LrX0nRKY4OZyre1lWAR6F4IiNzpkEf7A72nYnvxnDm/j9N/xT8LzWFJJ7oK+AKJE3V+8Y1p/AJ1p/u/oApZgvnzRMvaS971vNYROd1/23sKkyS8vqjt37TW1T3l7mwc7AXiR7Xli0qgZ1j1dyfEzNGq7h9pyTGzwUwlPrVzLQLdEgFZJMApAdwZaJD4KOqnta+jPCfsrP37FJw6PChiJgZe3T/S2LvGzfrbEJwMYKNaYAn+7DGRm4Q4K6hzH0kjriU/zudwgOqT+yWgDgL5m4SvSUtWv+wJRBsEjxdOabSZi/XrXsevJShbXhUm2mCmCiBaERaB7oaAAE+DckSQd++LMxlWNQc7Ck0amG/Df8xXaO2djHfxYmxkgiVsJNUU7CRiTiawfm2wBH9iHP8mxpkSOO79sSWal4BryUNnU7kfBpvRKSQG95w8mg6gXgHxNxG5LnA/eghDV1pUMn5VmmCDmSoBacVYBLoZAgbAdO14p2O4vBmbbbM4wPWDo0iGDf+SLkN+n+C5xmRa0krRr5qDPUFz0tLE5bVj81E1FiL+DuFftfvxXUm+AKthyqcyLuAGbj7Yxwh3EmCdJKkGqmpX18KWgHiCgmtceH/LD8QrSfDS2GCma0fZERaBHooAX4XB0Xpx5haMlSWxgZDNrafgnAQw7KydcJIrX4KjTtS91PXYR1JXwRH6xMnqgwV6fGciamxuqnwheRA052vJ3Fqr/YC+gsF5S1ZRnrc1HNkLZMid1LdynGpFAl8D5R9wnOv0kkV34fCBH8WpuQ1m4kTbrmURqDkE5Gqt9DgMq38pTtVVU24nCiYLJGy0qOJcexlr/VNEJgaee28q8zymsJfTJxgpwOEAV00Yq5KWJ/C4CKbrwLsOI2VBSZPTOngKe7m9g00pPGApR8tOPaZ8u8MfPoF/A5yjKH/zB3n/wRBpi8NVNpiJA2W7hkWgdhF4DwbjtbN4dqx9WrJcwUH+CIE0LL3uWjlh+AwEV2njnYRBeD62Cq9SjJ7BQa7OjybkEADfLGVq0mPD/CwjqsnUOVelrp1EJeA05zZ0iX2MSHjttDaYHMN1JWaUNVfkHdA8BpprtZjbMK/3O1HnndlgpixP2UkWgR6FwH0OcJQ/z3sck2KsWGhuX1cZ50SIbA8w6eP6DwmZahy3KbUdoRu5qusEhxPcH8A3ammHCvC8gbQY034JRvR7t5Z0X66uM7mKyvvbwJE/AdgiBfs4VmhF8CwMbwGduYFxH8EoWRyVAjaYiQpZK9ci0H0QaBWR0wPtNsWdCKua2rcPeyYJ8cMUEJO9DOJkLd6c1OZ4zOA6SvtjAewOYGCNbcFXKTLT+O4MjKr1jtufQz68duobbEbDAyASsjf3DNbgTyAgPoYUWiJcY5R3GzQiIduzwUyNPe1WXYtAEgiEX1iEc4T21D2x5o3MZD/Hz/9ZBKOA5LtGF3I8jJmknQ/vRsMq8fSvKtXh03M/UI4cA5Hf11z/IJG3CVxktD8NI3q/VarpqR7fzA1dk9+3cO0kshbIxBqrJoMTXwXl7yBv1E7m7mp/ENhgJhmv2lUtArWHgDhZTf8UNPR6PVbls1xbwZ8MyB8AJtm7qcNskRsczVN8x3syTXTun/dJoRs5eRxEQiK33rH6q/LFPhTIpYHnnoWDpPY7bn8ej8bWVZW4HddOxOY97dqps3Hlvwm5Vglv8z3vuWp9HNlgpvIHz0qwCPQUBF4HeYzWC2/CqJUju/teFphuU/tvKc6JKWG8DW2/SDve2RiGV9PaPNFt9LekwwlA+NJEfY1t0laIc4VmcCoa6l4BUtb0sxIws+ztmmAzKu4P9sBrp44vgvmAeQSOXKtz3i04VD6oBNKCRJXN709ykoh8p1Jhdr5FwCLQ3RGQ6zXMsWjIPB/rC6bQu2ngKBHnzyBXSR5lmU/gr8a0X5DmhFW32d+WLAQ0m9QgiZsBeYUW/3TM6/NsrMnncWywxtz3XOXsA8OdKVirttpSVAcgAf4L8HrAmRv0cp/EfuXzWdlgpjo+sVIsAj0EAfmA4kwwnnM5DpRYSbHQ0ramMs4JgLNTSnJBQu6d03XGuyZ2LErYbao52AE0EwvNEBPtSF6C0l8YKtc6mmf53/CeSIJZtlyti5rXyFWV8rcFw2onhidoCZNEFqV1tQctXJrf9SjB60xe34KV698sh/7ABjPVdouVZxHo7ggQD4uRowLlPhx3zojb7P+KQEjfv1kaEigp+JcYnqx15rYoy04r3VKqMbeLODiBkA1SQEJYhjlyixDnBIPcB+MiYStDyfKmnDm/j9t/xc06S+p3rMEqtPLs/uqsV0BzJwQ36lzd/RhdGuO2DWaq5QYrxyLQcxDICTk18INzcVift2M1exbrnbx/iIgcAXK1WNf++sXuEciJQcZ9qFrJjFHYpbK53UM9CawbphhEsUa0MuUuiJ6q/bq70xw4lo3BDH7P1fl9AdmJ6JnXTgByIJ6kkjmudm/JD8JLxZ7G2WCm7J1nJ1oEejQCLxeSgRctmIuxg+Pr2xRCnuUaCv4kEH+EoH8KvOADuEorno7+mWfLOSKPywaVze0FyonoyNGovZ/gAQinadON+jl93gstraspuNvCICTZ+2kPvXYKY+15IB4AzBxtMrcV0+rCBjO19zhbjS0C6UBA5BodNjg8uO7FWJOBQ/a8Zn8LAieD3CIVia3EAgqzxg3Ow9CYT6tK3A2qKX8gBGFScE0WfVDwuGhkteddi2HyYYnmp3/4xezjtgWbFXo7EX/owddOEJF/G+B6pXmL3+Y9jTFf3+fJBjPp39pWQ4tAShGQ9wlOMrr1cowcEG+TwCw9h/5wAUNyuNXTARDfIOVM43qXpfolO4mu8y1/qADjaq/TdoenhfyvEWkxOe8yjJb30uH/KmuRzX3fJfaFFK6d1uyJ1U6diH4E8CFA5uggfzNG9nlnWXQINpip8v6z4iwCPQyBxwRyVDDQfaDYu+2q4RMeyRt3Yid1/wpVk1uBIAGepeOconupG7FPaQmMFSxb+tQw9yjnDxfhUYCkJfeoNDvIVyi4wAT+TIzqO7+0yTUyuoWrqcD/HZTsCfInPffaqZDk9SKAuaDcGGj3n1/Om7LBTI3saaumRSCVCBCBANMCemdihMROP+815zc1xCkAfgGgLiUYPQoxkzXrQsr2dLY8CIEqtIoIGkTwF4CrpgS7EtXg2yQuMtTdr/3BJ0hMe7evmxm4GY05AJAdevK1E4B2AI8Q5jqDupuwLl7Drzua39pgpsRHxw63CFgEvowAX4XgWO0vvDluZmDMplIL/AMBHAfg26nxDXmzY/TJ/ru9nsAkyadGry8rchkHuouDEYQ5FJBvpVbP5SvWfdsffN7u6Yt/4DreJ9dOYb6TV6P+qobab0BwHwznaMncFfZ5ssFMNWC1MiwCPR4B3qh9jMP7mZCp1cQKx3lLVlEZNQFw9gAwINa1v36xsMLrYg1zNg6ueyWtLQ8K6jdyZVfyoyjOwQAHpwS/UtXoaH/gB6dhZN3Lqca7VMs+P35a6+qO6/5OgD0LXEs9k2TvU0TCZHBQrjP5/CwbzFSysexci4BF4BMEFhA40fjtF+PQ/hX3WSkVVq85/yNDngrIlinqQ/QOwanGZGZghLxbqk2xjm9sXdV11KGEcxDAlWNdu3qLhUH0lY7GFP9d7+lUn4hVYvM09nVV8BM6hd5OOwAcWIm4bjD3fQk7kdveTN3AldYEi0AKEBDgKVDGBnn3PoyWXLwqUVSzv48QxxNYJ0WkcC9DcLoOWq+JveKrVAfM4LddE4wmuR+Ab5Q6PT3j5SYhzgvEfSDVOUuVAtaS+4GrnX0pZmdAwivWHnvtJNC/scFMpRvKzrcIWAQ+QSD8Ms7qwDsVo+SN2GG5gCu5Qf4oUg5I08uYwFMCnqyDzNzUM9dOa19Huc5fANkT4Iqx+7BaCxJ/h+M0aqrbw3yKaolNnZxpXN1x/e1Fwmsn2RRkT+ztBBvMpG5nWoUsAjWPwOsQjtMDMjdgiCyO3Zpsbj0lEjZVDKs++sa+/tctKPJ3McFJQV39A2lueVBQf1pufeXJ4SB2q+XKGQKPQzDD1HlXY3+J/eoztr03m33d93M/ZdiBGwWSvUGxrZ2ShWwwkxJHWDUsAt0LAc51XDnWP8h7GhJzMnDIDtzUthUddxLIMEEykw5sxQfNNVrhNLyV+S8mdZSTpvaXzX1fQQ4HsEuKkqpLhkuA5w3kYpNxL8CB0j25aD5BpTH3PdfBngaygwDrpYiqoGS/lTrBBjOlImbHWwQsAkUgIAtFcGpAdyYa5P0iJlR3SEczyqFCHp0eduCCiR+RnGGoz8WI3rFz8pQKsjct/yOjeDgcZ0eQaakSK9UMQORtIa4I4M7APLyU+kCydAs/mzFt8WClvJ9DnLC301YAU0EmWYlJxcy1wUwxKNkxFgGLQMkICPAf0hyl6+ruTuRapbF1VSXuOEihYV+Kqj34FiFnmXrvklq4+vBm5H9sAo6BSHh9UcMvRlm0lEF3rrgyNVDu44nsyZKfojInTKLrrYIfk/4+7LhuXQMCt0xpNTHNBjM14SarpEWgRhEQzNSOPhHDer2WiAXhVYk4JwDYJk2JkeHVB4nTtXhzaiE51Zue39gojgGc39f8lz55O5SaquvUvdhP4u32HvdD0MjvOI7/OwlznwTduhWCDWbi3lx2PYtAj0KAbwEyXrveHAyVRUmYrpqCP9AxE4X4YZhOk4QOy1qTwBMizkm6Xv2tFl6qXlN+EyM8ApDtAfRPC45l6SFyP4xp1JK5tRaCybJs/GRSyEnjBptSuHdnB+6VUkRbUJFpn59sg5mqQWkFWQQsAl+DwJ0Ocaw/yHsSQ0THjlJH/6GR4mA0yFViX3/5C94ljpwUuG8+jAPXDHvOpPrnNbZuZkQdAXG2A1jTAU0YTAJoNr53DQ7txpVOnwY1ufVd19nNgDsJsGGKiCWrsudtMFMVGK0Qi4BFYDkILBbIGYFxs4mx4Da2fUeJOg5SKDVOU95H2LNptlbe6XgTz9VCYqqXzf/ECI8EZVsA/Wp55y9tCfCcgcwyxp2NFfFGIsF2nABOXbSSqvc2B2TvTv+l6VmoCAkbzFQEn51sEbAIFINA+NIgnaN0q7oTY6StmDnVHuNl8xsZkRNB/hpAr2rLL1sesYCONBvlTsVQebtsOTFO9FryPzVGxgLcJlVcPuVh8AaBaxRwqZ/z/hM/c3V5Spc9ixSv2f8xBeG10w4E1uwOzME2mCl7R9iJFgGLQEkIiHOxFn8Shvf6X0nzqjhYNeX2EJEJ7ODgcKooukJRfJMiZ5m8d2mtXHm4zf4WJMKAZuvaD2jCaybeITQXBIvqHsTYbp4YHO7WbNsaStTWMBwCkZ/Vug9tMFPhvyA73SJgESgSAXI+KBO0481OLOlyBge5Qf5wihwMIFXNFIV8no6cpuldlxg+Rbryk2Fu1v85UQhotuoG3ZvDnKWHQGa1ZG6rFR+U6LIvDp/NXu6H7ZtS1N5AoWFl2DE9RUF+8dbZYKZ4rOxIi4BFoGIE5EFhcGww/5WHMWnDMF8k/t8MrqN0fiLg7Ji2JFYKHhc6J+le6o5aqHAKnee2+L8gcVTn9V3N9wUqtEAAWnpMYnDoxGau65pgF4I7A/jh0sao6bmGLfI/hA1migTKDrMIWASqgYDkRDAt0P6UJBlwO04UOBnAFqmjfCfuEMhJQd79Z63kb7jN/q+IQkCzJYDe1dgpScooJAaTFxrDq/Fu3eu1kJhdMV4zOEgZ/RNQ79NZfl9TjM82mKl4B1gBFgGLQIkI/A/keK0zNyXWQTpLT9HfD4KQIXhNEFKiDVEOz4G4Sjs8AwMyz9VKhY3b4m9Jg6MB/BJgzQc0AN8kZI4SXOp73tPdmjH4c7vZa8r/kMK9Ovs7rZOe3mbLf+RsMBPlvyQr2yJgEfgaBOQWhxzvD7r+GQwZEj/3TKhVC7/pav8YiuwLcMWUuepDCrNGBedjaJ+aqHAqXDk1tv2GSh0D4uepqhgr37kLALl7aX+vmdpX9ycWfJevf3kzC61A1K8BZw8If1ULJfg2mCnP1XaWRcAiUBkCC0Xk9MBtn4GD+r1XmagKZjflNlCCSYD8LnXVHILXSZxt/PbLcGj/DyqwMtapbpO/FYXHArIFwJrLvVgGWH4hMVjYrJdkbsHh8lGsgCa12FTWufXBxjTcG1Lo77QqAJWUOl2ta4OZrhCyf7cIWAQiQUCAZ0nn6CS5ZwqnCVl/GyIMaLhJ2vg2BHyOMKdptF2PhkELI3FEBELdpvbfUpzwyinMSeoOAQ0I/AvADGO8qzEC7wGydNv0gF+Wa3vI7WhE7QJy47TmRNlgpgfsRWuiRSC1CBCXauVNwHBJjHsGWfZ26A+XkNUWslrasCL4uBAn6kWZO2uJ/8Rt9remMUfAcX6RpiaflfhXgBcN5BKj9WyoulfQIOGpTff/nbNggNu376Yk9+ns75SiLvQd8NtgpvtvQ2uhRSDNCLxDYIKBd1WivB4tXE1pfzxE9gCYun/UEN4u4pwctLmP1EqFU+HUq1DlZA4HJeSh6ZvmjVi8bpy39ITiJqG6OGhzn0iK0bp4fas4ckbue652/mSEOwjx3TRVAtpgpop+tqIsAhaBMhAQPCyQY4IB7kMYIslwz4RqN+V/qMATIPLbFB6lh4RuV2nwbMzLPFtLpcJuo/8zOubPQKGXU003p/xsd8vHgLkfRIv2Mncn1RG+jKet8imzOFjl9S8g/BMMt4Kkw6c2mKnctVaCRcAiUBkCvkCmBcY9CyPkrcpEVTZbNeV2osgEAX4QHixUJq3Ks8MeToILja//ilH1r0NqJ2fDa8xvZhwcBuAPKWv0WYmTDIB/wqBZ07sBI2VBJcJqau49dL2X/Y2osTdRSA5eI+nnxQYzNbWDrLIWgW6LwKsAx+sgc2Oi5a9TP+jv1PcfIcBokKukDm1yPh1MM+K3YHjfd1Kn33IU8rJLNjLwRgHYBUD6rvLKBFOApw3MBcaYq/FOr3mYJGGQ0zN+LW1rOlS/Exa60W+WZEsLG8z0jC1nrbQI1AACnOuIjPMHeE8nShQ3g99W2j8OIruBTB8LquA10vzVIH8JGvq/XwOO/UzFbO77ihwJUbunkNunEihfodFXuoG+Mv/NPs8nel1aiRXlzJ3Jfm6+fVMqtRfI7QH5ZhL9nWwwU47z7ByLgEUgCgQ+FsgZgec24yBJjnsmrM+ekf+xMTK5MycgdaXFhaoaminGzc3GsBU+jMIZkcnM5tZzKYdQsDeAb0S2TvyC3wVxm0AuDha5D9dS5VlVoMpyPRfBjuzgpNko7go2G8xUxYtWiEXAIlANBAq8KqKO1gPUHRgibdWQWa4M1ZTbTQQTCNkgjWRhAjxD4CwN7/pEK8HKAXha+zqup4aTPCBt3cvLMeezOdIK4mGImalbW2/F4QN7BsHeJwBM/2ig6/TZhOAeENmuswt3LER7NpipbOfa2RYBi0C1ERBcpgMzASPrX6m26JLkzeIANx8cRpiRgAwuaW5Mgwk8IXBO0666reYqambw264JhpEY1vnSiwm16Jch8CSIWcb3r8UHvef3qDyaEN6Z/K4bBDsQ3BFASLQXeTd1G8xEv6/tChYBi0ApCIi8Q3KiaV1yVeJfttPb11LKOQ6QXQGuUIoZMY59SCCTgox7X801Q2xsXdV11EEERgDyrRgxi2OplwlepSiz/fxrz2H0/+XiWDQ1a4REe736btxxSsPfdfo3slMaG8ykxvNWEYuAReBTBIhHRPQxwcD6B5JOpvSa85saymSAWwKoT6eX5BZHc6L/rvdULXHQFLBsXLSy69QfQJjRgIT9f7rRT94FeKcYc3FgPn4Ao1Ze3I2MK86UZq7r0P+9EDtCsGlUpzQ2mCnOHXaURcAiEC8CPmiatDJnYHjvN+Nd+kurkaJm6D3FmOOJAuupk6g+y17cB3mZVmYyhvdKrjVEucBM50BH+fsLMGbpJcXq5YpJ6byQ8DDko5mp2XozRg7oOXw0nzgkyxVcE2xMCU9psF0UTSttMJPS3W/VsghYBPgaBOO1+vhGDF1pUaJ4nM8V3UzwF5IHpzhhdbGQTQH1uRjRO1HywbJ8NfO9fo6/wr4iPBqQkIStW/0IPAUJ82iCOVjp5rcxZIjuVgYWY0xT+/854oS8NDtBCrw0VWtxYYOZYhxgx1gELAIJISB/c4TH+W97TyZ+fTKD6yjtTwCwU3pp+eUDCqYZz23EgTI/IaeVv+ws1qvA3xsGxwH4TvmCUjvzfwSvUZAr/Zz3n1rqs1U1RAu8NJ+c0hRyacKrxYrZtm0wUzUPWUEWAYtA9RGQxQIzNUBwPhr6zKu+/NIkus3+FgROAPFzgCnNn+E8wjnH5NovxOh+ifL1lIZu5+jZVOpDf28RHEdgnUJD5O70Iz4AeA+EF+qg7t5EGa+TxHVa+zqO62wnHR8HP630lMYGM0k6065tEbAIFIPAy3Cc43Ve3ZT4P/5JdNW3/L0FGJ/yF+3LMDhd13tX40CpSa4Tlc3tJZBxBNZLI89PMRt3OWP8z/Joelhfp8+DMpt93Y+CjUnuARRyacJ8qbJOaWwwU+GOtNMtAhaBOBDg3xyRdFw3XcCVXD84kuBBaWawJfiUGJyozcLba7WKRmVzuwvlWIp8D6AXx06Lcw0hnzHCC43htVix/o1E23jEafiX18q2r+3A2UbAnQFnc4D9SlXHBjOlImbHWwQsAgkgkK7rJkxv/65STpg/E3aBLvkfb4wA/kMcOT5ocx+q1fwMlQ12BswxAH4MIBMjdnEt9RqB65TCFb7y/l1zXEHVQmnau31d1W8jihrSeUoTJoEXHcDaYKZajrByLAIWgagRSM91U3gW3uz/iuQJnff9dVEbX7Z8kVsdkxvnz+/zdK0y0arm9h1AZ2xnZ+aU5iqV7aFw4gKQ98FRF2il7qk5NueKTP/S5Ontazmes7UY7gLIz4r9WLDBTDWdYGVZBCwCESOQouum2cyoj/z9QY4DJN2VN+RsLZlxaJCXI3ZQZOLdZn9bkkeC+BkEqWv+WQXDNYhH4DgztKOuxzCprQaiVQDgUxFnzu/j9l/xxxQZAuqw4unbXZ3S2GCmmg6wsiwCFoGIEUjZddO0xYNdN3M0IfsCXDFi4ysTL06Lzvsn49Ber1UmKLnZbov/G5qQWK/Axhx5v58kLBXgP8aRi4zRczCv7rXEKQmSAOGTNVva1lRGbQXhLqD8YnmnNDaYSdJRdm2LgEWgHARSdd2EpkUbKNRNhGD7SstLywGjhDk5EWkKxD8rcVblEpT+8lC3qe2XhPMXiLN1OYmiFSwd59Q3ANwoIpcHi90nMSbZDvJxGv6Vtaawl9urbSM4biGXhsCayzqlscFMol6yi1sELALlIZCi66Ywf6ZwYsAwITjky0hv/gxkocA0BshMRYMkzttTnu8Bt8nfnA5Hw2B7CPqXKyfl8xaCfCDsQa3zmTsxWj5Oub7RqtfY9h0l6teFpq/CX36ZuNIGM9HCb6VbBCwCkSCQsuumqaxTGX8vERxN4P9S2r+p0xPyLmHON47fjOF934nEPTEI9WZyE6P9wxA2MAQGxLBkEksQwCOQMKBpn4ND+3+QhBKpWXMW691c8GMIhhia34lIeEpTqHCzwUxqvGQVsQhYBEpEIF3XTVl+w0V+NCFh/6ZvlmhL3MPfIMxfDeouQoO8H/fi1VrPa87/yBCjCl/r4KBqyU2bHAGfM3AuMqLngHX/Q4OEpHs99zej7dtKqy0Lfie3DE/nbDDTc7eDtdwi0A0QSNd1E6ZzLaVyxwLObjVwWvASRZ1tnMWzMWyF2q2caeaGiv4IEHtCkO4k7IqeOHkL4C1CfVkgCx5DwyqtFYmr9clTWee5bT+mcocYYDvHBMNFZfP7k5wk8v/t3XmgXdPZP/Dvs4dzM4coUlVVHfSt9u2gWqVqeosOXi19UyVEJHEk0SCG1pgrImZFJHdKBCEkxqCGVtFfUWoqxYuSmiIiiAw3996z91rPz7lJvDFEzj3jXvt877/Ze63n+ax17n1y9l5rJXx5oev4jJ8CFCizQMIeN+XfTOz+tkBOAXTPpK+4ya+cUeBcg/AmZGVpmQenes1N69w68L2sAkMBbFy9jqve0/L35tXfAH+6wbI/IjvI3TErF11Lxxa+ej80vrmXxUy5UNkOBShQC4FkPW7KvxDcEu2hQL6g+W7Sd61V6GMCnGWCZXdgxMbLazGAZelzmm4V+PEoBYYDmvTHfKWm/IgKZtggvB6H4i1A8u/W1O/PXM3gGcQsZup3CjBzCqREIGGPm2ZqLz+KDgJwPFS2AtRLNrQ8AJjJBg33ICvuPr5o6dgi0GCEwh4GkcHJNi8tOoE+b+FdGXjBdbkFz7yIxm1ypbXo/t0sZtwfQ2ZAgToXSN7jJjTpJoEXH6nASEA3Sf4AyT3iYaLL5zh1G7e0f9pDZqgA4wDdPPnuJUSo+gZEbhfIrBjBQ04XoiUwrLmVxUwZENkEBShQc4HEPW7C1M4v+oF3AoD9AAysudB6A9A7PEhjhPAxp1fMtOhAD9GvBHo8kP9mDLLe1N29oP29zeQehHjTjfq3O/3uU4ljwGKmREDeTgEKJEUgYY+b8i8Et7R/22pwKjzvv6Ca/C34RecZxSlYmHna1YMpu2djowb+ZrlfKeRoAb4OTeWJ2+9/8BR4DMDl1g/nYQBewxAxSflUVisOFjPVkmY/FKBAhQUS+LgJgN8c/wQwp0Dk2+53zYgAACAASURBVEl/Ibh7gFJwMOWaieY3d+4N8cYB2AFAnwpPwFo3/29V3OwFcm1sFj9eb8u3WczUevqxfwpQoJwCL8LqBJPJ3IwRkozVOS3ax9OuQ0S8YwHkT9h24LGHzjTWTsTo3i+Vc3Bq0VbQFu2iqqOhsiegDjzuK0FJ5F1Y+xB8XG6CzO0YLu+W0JpTt7KYcWq4GCwFKLBeAcXd4skpsQYPJ+bdj+4TtsPxKt4hUE3+XiiKGOK1mDh3Nsb2yR986PRP2Jz7jpX8y9jIb2iY4s31Vg2TAv+A2llWMA9fbngZu0rs9AAWEDyLmQKQeAkFKOCUQIcALbEXn5+oE6JbO7/sW+8ECH7hxgvBskLUNsdqLsToPgucmgEfF2xL11cCYJjCOwTQVC/d7k5f8DIUt4mVufGKtx/GcYPzLwun9ofFTGqHlolRoK4FXoFiopHwuiSt8AjbcttaKxMA3d2NdzjkbYWdZjOZaRgubzg/o5r0M4EfH6zdZzrpZ5zPZ/0J5B+15g+rvNzE4a0YI0vWf4ubV7CYcXPcGDUFKLA+AcXfBfbkuGHhXzH8853ru7xa/+5Pj/eGtSdD8a38gqdq9Vt8P7JQganW65ru8knb7+c/XQd5NjpIVI8Euo/xceAdpuJHr/tLGpEnreJKa8zN8BvmJ+bxa2lpfeBuFjNlxGRTFKBAogRM9/9ITXg6RktyXmSdqv28MBouivwLwVskSmzdwbyqkCk2DC7DobLYkZjXHeYV2tdfGQ1RD2NF8XUnVpmVjC6vAfpHUXtNbJb9DWM3WVFykwlqgMVMggaDoVCAAuUWkDcU3iRrvNmJ+op9SvtmQSY8VhUHO3Ta83wVXGy18ypkB7xV7pGqenv3aOD/q+snsN4REOzoxmO/kpVWQvF3eN7lxvNvxkhx98T0D1GwmCl5brABClAgyQIC/FPFnmz0nbsStffGDN3aj3MnQWUfCAYk2XBNbAI8b4ELrR/OScsfwqAp2kU9Pfy9nXT3cuPF7NJnSv7EdKtyVYBgXm4QXsAQcf5sJxYzpc8LtkABCiRdQPS697ZEbcTrmf9N0s62YWtuO6s6AfB2BdSJTd0EeEYVFxi78gaM2SAVL5SuejEbowD5JaCpX7q96uOqCwH5M8SbbTbw/4oh4vRjJxYzSf8lzPgoQIHSBRRLVPQ8G2bakvbOh98c7w2xJwHdLwRnSk+28i0o8IQIzjca3pyk1WIlZZ5fui0yShX5E8+TvxdQScm+/11bJwQPQ/UKY7tuxuH9FkNEy9J0lRthMVNlcHZHAQrURkCA51R1gjGZP2Bsgv4XeoX29VZGB4ngGAD5gxG92gj1rFcFHhXVc01uxe0Yt9Gynt2d0KvbOj4faHCoavdp5+nfi2b1MAjwrIVc46veFOXCZzFOuhI6QusMi8WMayPGeClAgRIE5A5P9NToS+HjidoVtUk3CbzcEQo5DMCmJSRY7VsfgujZJsr8KVEFYikKM3SzIM4dosBhgHzWleKylJS77xVZBOhfAHuV6Wy/17UClcVMyTOADVCAAu4IdB9GOS3OxRfhN31fT1TcbR2f941/PAS/ArBhomL7pGAU90PsmQYN9yArK52J+5MCvUQ38sJofwAjBNjGlcd/ZbCPADyiiiushPOwEIuS9I7ZJ+XHYqYMo88mKEABhwRUX4JIo+kKb8Q4SdbjkeldX/OtnAjFzwD0d0ZVcK9YmRyvDO7DeOlwJu5PCnSq9vMzZi+o5r8t2wGqfVORVwFJrFq1Jtf5mrsxaujzFIZLYjadXFf4LGYKGFheQgEKpExAcL+InBx3vPQ3jPtSot4PCNty21uVU2B1Vwh6OyR/l4hMijuDB1185+JjnVs0DBD/QGHHAt6PAHViCX2Z5sxbUL0fHmaZPpk/YWjCCv8PJclipkyjzmYoQAGnBCIIZhg1ZyLb+5VkRa7iN5v/hmfz39A4cuTBGkG9Q9SbGA8KHk3D3iVrsgpbct+z0LGA7A1gg2TNl4pGYwE8qsAVNo7nYePer2OIvLfLQfJ+WMwkb0wYEQUoUBUBfV1VTrcN4TUYLu9WpctCO1l15MHBohgPyOcBdWKF06r05BbP09OiL4ZPJOol60Lt13Fd2Jr7plUcXl970byP8aICN/kerouWh08k8VEii5kSJzhvpwAF3BXo3i8F9iTT3nB34n5Bt+mmgY1/o9BRADZxSlnkRqN2AjbMPJPU/8kX5Tm16z+CQEYpMLR+9qJ5X2oJoA9CcbmRzB1J21+IxUxRM5o3UYACqRHwMNuoPQ2jGv6VuA3DpulWvh8dD2CIUyucuieHXmuMnoLRDc8nzrWUyTutc6vAl0MVkt9cb/O6Wbq92kyBxwA7y+Z0Ht7u9SoaJS6Fs1z3spgplyTboQAFXBV4S9WebSV3WSIPUGzp+roPORHAT51a4bRqNsw2JjwFY2S+q5PjY+NuWvmZwA9/bVUPFmDrOlq6vaakya8IvEViuTb2g0eTsCSfxUyqPmFMhgIUKEZAgP9V9U41ffzbcbC0F9NGJe8JWqMdVHEKoDsDTq1wAhRXGN80YlTvf1fSqOptX64b+V3R3rAYCcG2AHpVPYaadihLATwEa68wvTJ/qPV7ZyxmajoZ2DkFKJAYAZHbPKsToq3DfyTuxdVG9fzNzD5QewKAbwIIE+O2/kC0+z0LDU/DaHlp/Zc7dEV+Lxrf7A6Y0RD5AYC62YtmzSjl3zuD2ivDELd0vfriv9G4TU1O4GYx49DnhqFSgAIVFVgh0GlxEF+EEQnbHTif9ozF/b3cwGHi5Vc4Ycv8sqGKapSzcYHpLmisOR2je6eroMnvRePFO6rFEYDu4eCjwDKMtL4KlT8D3rUm9P+KEbK8DI32qAkWMz3i4sUUoEDKBV6CehON+DckbbVGt/vUFYODsGGcKkYA6tYKJ0UMwWXGDydhpLyctnm0ai8ajH1vX5Z624tmzVB2QvGoephtNbwVG2JBNVeysZhJ2yeK+VCAAqUJCP7evTtwEPw1kdu4t3R+wYd3PCD/A6g7ZzitGpX82T8zTWQm44je6Sto8nvRwBsFa38FwUalTURX79YXBfoHiH9DvDR4BMdV5x00FjOuzhfGTQEKVEZg1SORKw3C03EY5idyWXFb1392n+EE+Qmg7pzhtGrEuiCYmczdl8swpVr1y4Hmhmt3sYnPAQjK0KpbTSiWQfAwPO8qY/1bkMXbgGglk2AxU0ldtk0BCjgqIG+qmrNt74bLMUzeTmISQUuUPzPoFEB2cm6FE5B/JHGpEXN28o6TKMNoN+lnQi/6hRUcBMV/1t9Kp1WGAnnGAtf6qrdGK8OnK7kxJYuZMsxbNkEBCqRPQIBnVHWC6ZNJ5HJt/I/6/o/Mz1XtCYLuP5gurXDKT5iVAC41cXwOxvZ5NXUzaKZu4HeZ3SA6EsBOgPZLXY6FJfQWoA9BcZVpyNxeqSXcLGYKGwxeRQEK1KNAkpdr58djhvb3ougQ8XA01LEVTqvmU7sAM+I4Pi+VBU1+pZPG31fRLER+AtV6OqTyA78xFPoE4M0OPHtLbmDmxXIfRMpiph5/QTNnClCgUIFkL9fOZzFTBwdRbpyqjHDuDKdVDyOWC3RG7IXnY5S8VujAuHRdOD33LWswCooh9fticPdYL4DovYA313T692KcLCvXOLKYKZck26EABdIqkOzl2nn1VSucjnPzDKfuabNMFNNjP/49RvVJZUEDvhi85vdDfkXbYwo72/o6DwN6vVaOJdwsZtL665d5UYAC5RNI+nLt7oImf4YT8iucXDzDCRB5V62dbjVzIUbLgvINXoJa4ovB/zcYqvnznf4gnrkhbuj1UKnHiLCYSdA8ZygUoEBCBVxYrp1fA9y88vvqhSdDsQugfRKq+UlhLVFom7XmYozuk86Chi8GrzX+sgLQh2FxtYm6bsK4/ouLnbMsZoqV430UoECdCSR/uTag4reavaE2f8r2t9w8zVneVtg2G8RTEnmsRDlmPV8M/oCiAM9Z6HV+IDdFSxc9jfGf7egpM4uZnorxegpQoG4FEr9cOz8yV2hfryMa6kGPUcgXAHgODthbarXVeplLkJWFDsZfUMh8MXgtJsUSiDwAsVebOHMbxsiSghBXX8RipidavJYCFKBA0pdr50foUt04iHJjFV4W0MFuDlr+mzDbaiWehmzf1BY0fDH4g7NTBE9a1TmBl7kxNxAFL+FmMePmp5xRU4ACtRNI/nLtvE1Tx5a+5x8L4NcABtWOq6SeFyl0hs3FU/GbBJ5kXlJqa93MF4M/JClvAHovVK8xucw9hSzhZjFTrsnIdihAgXoSSP5y7fxotHZt46v8Dor/hmCAkwMksliBS62JpqT2peD8wPDF4A9PTwPIIwq9xvrmxvUt4WYx4+Snm0FTgAI1F3BhuXb+jIPW3HYWcjKA3aHat+ZuRQUg74joZbGkeB+avAtfDP7o7BC8DIvbxTfXftISbhYzRX2weBMFKFD3Avnl2tCrjNVJyDa8kMjTtVcPUjA92kuNngRgOwANjo7dUgEuT+3RB2sNCl8M/sgM7QDkQYhebbTzRmQHvPXhK1jMOPqpZtgUoEASBORNBc6zCGYiKx/5BZuECLtjmKm9/K7o1yI4VoGtAfiJia1ngayA4orUnra9tgV3DP7IzBDo84B3nQR6Y+SFT2G4dK65iMVMzz5IvJoCFKDABwRE9TkFTjPhslsxYuPlieW5RDcKwlxWgSMA+XRi41x/YPk9SGYZ30zGyN4vr/9yh6/gi8EfN3hLAbkPsLON6bgdYzboXsLNYsbhec7QKUCBpAjIPeJhQjwweKjcpwGXNcMLO7YIevvHKHAggI3K2nZ1G8sBuNJYczpG936pul1XuTe+GPyx4AJ90sKbE3j2xtyCF15kMVPlecnuKECBVAp0QTDTaHgmsvJKojNs6fqKL/JbKH4BYGCiY/3k4AwEVxm1E5FtmA+IOpzLJ4fOF4PX5bMIkP8XSHAyi5nUzn4mRgEKVFdAFiq8ydb3ZmOkvFPdvnvWW9ii37YanwzRPQA4usJpdc6qVxkvMxGv4wU0iu2ZhFtX88Xgjx8vgdmNxYxbc5nRUoACCRYQ4GlVbTR9MreXegpwpdMMmqPdFXoyBNsD6FXp/iravuBqY8NJGITnMERMRfuqdeN8MfgjI8BiptaTkv1TgAIpFJA7PGhjhPAxZCVKbIJzNeMvyf1SgONVZRsIgsTGWkhggrlGwjOwAM+gUeJCbnH2Gr4Y/IGhYzHj7Exm4BSgQIIF2gVoi734fIzq81qC4+zedTbMdR1i4Y0D5HOAungo5VrEcr1BMBnAPxNdSJZjUvDF4PcVWcyUY0KxDQpQgAIfEdDXVOUMa1fOWbN0NLFIM3VwkIvHKPSw90502jSxcRYcmNzkQc+KNgwfT/TKsoLz+YQL+WJwNw6LmXJMJrZBAQpQ4GMEFHhCVCcYyfwJWVmZaKT8oZS+Px4qBwDq8pLt1cxyi1icHUfBIxgnXYm2L0Nw9f5iMIuZMkwiNkEBClBgnQKq8zyV06JF4T8T/x5Hfsk25DgA+wLYwPlRFblNgHPiMHho7Z1inc9rXQl0vxgcDwN0PwW2yh/LldpcP5QYi5l6GWnmSQEK1EZAsUw8mRprMAVZWVibIArvNWzNfdMqfgfgJwD6F35nQq9UuVN8nB/bxfcju1myvx0rB+EM3cy35sdQOxSK7wLoU45mk94Gi5mkjxDjowAFUiCgL0FlkpHwOmRladITCtty29v8oZQiu6Xij6HI3bByoTH+PRgrK5LuX3J8U7VfEMbbq+oIAD92fGPEgjhYzBTExIsoQAEKlCagwGOi9hSzsuEejJf82UKJ/gmaol3U01MB+T6gbu9Bs0r6PohOMZ2ZOzBOliUav0zBhS25b1tgOCD7AjoYgOMr1dYNw2KmTJOGzVCAAhRYr4DqXONhIjaY9yyGDEn8xm5+c+dPIF4jgG+m4v0Lkb9DdKoJwpsxXN5d73il4YIW/UIg8RCrOkSA/wDQkIa0PpwDi5k0jipzogAFEiog76jYi6xELRjVb1FCg/y/sBobPX/wCQeIyMkKfCkN/7NXwT8gaLL5R34JP3KibPPj4uUb+5nMbhAMA2QnAP3K1nZCGmIxk5CBYBgUoEDdCLwAxekmF97kxOOOK7Sv1xEdJiLjobp5GkZJgGesoNV2ds3GuP6L05DTenO4+F8NQe8tv6uqh0KxD4AN13uPQxewmHFosBgqBSiQGoG/idhT47DhPieWDLfopwLJHalWDoNgk3SMgr6owHTrRTOd+JasXOjTu74WxBimkn+PBlsAjh9hsdqFxUy5JgjboQAFKFC4QAzFbGPtZLzZ8C8nTnpu6dgiUH+8AkMhSMGmevnB0lcVuNQibkG2b+KXzRc+vdZzZUvHFp7KPiLe/gC+BaB32dquUUMsZmoEz24pQIG6F3hLIRdaG7RhtLzphMa0zq193zsegn2hKdhUbxX6IhW5zJpgCkbLAifGoRxBtuhA3zM7wuqhgP4IwIByNFurNljM1Eqe/VKAAhQA8u/PTDYS3uDC/jP5AVu1qZ6cCNUfQ1LzIukSAWbFYXgeDpVX62Zivnd4WNgcbWc9HNq9fFv0U1CIi/mzmHFx1BgzBSiQGgEFHhVrG433zt2u7FAbtEY7qOIUQHdOwyOK1ZOpHcBVxg8nY6S8nJoJVkgi0zq3Dnz/QAvdTwRffK/AzhRyW5KuYTGTpNFgLBSgQH0KiNzoecHp0WtI/vlNq0coaI52V09Pg2I7wL0/fuuYaBGA2SYTnoFD8AJEtG4m5Ewd7EfRXlAMBbA9gL4u5c5ixqXRYqwUoEBaBZYJpCW20UUY3ceZ9zb85s69VbxJovgaJEW7ywquNhqeiYX438QfDlrOT0SL9gm87mMQ8su3f+rSYaMsZso5EdgWBShAgaIF9FVVOcva8GqMkSVFN1PlG/2mriHwMBmQL1S56wp3J9d7Vs+JNgr/gSGSq3BniWo+/16UQg5RtfsBspkLmyWymEnUFGIwFKBAPQuI4ikVnWjizO0uHYjot8UjYO0pAD6XrvGTW0RxXtwQ/N2J/YDKiT+tc6vAl19akSGisk3Sz+diMVPOwWdbFKAABUoVUPxZrJwWfyp4yJlvBOZqxlsSHS6Q44B07BL8f8OofxSrF8Rew1+RlZWlDq9T91+uG/ldZhdYcwjE2xnQ/kmNn8VMUkeGcVGAAvUq0AnFLJMJz8Jw/NuZl1Bb3hnoof9YAY4A9NOpGjzFvYB3oTH+n136xqwsY9CiYWDj76qX348GPwcwqCztlrkRFjNlBmVzFKAABUoXkEVq7QU2ys106uygNt00MLkjVWQEkJZjD94fzQcgOsVo++3IDlpa+hg71kJr1zaB4uDuYxAstoQk6xgEFjOOzSeGSwEK1IeAAM/nVwqZPv48DJVlzmQ9XT8XmCh/7MGBQFqOPXhf/xEIppp45TyM2cCZl7TLNnfadHPPRnu/NzcPgGJbSHKOQWAxU7ZRZkMUoAAFyiwg+LtYmRCvDP6C8dJR5tYr19wM3do30XFQ7OfS8t5CQAR40gqabK7zWhwx4O1C7knVNRe/PSDo1ff7qvlv37w9AB2YhPxYzCRhFBgDBShAgY8XyG8uf60RPQMDM09jiBhXoFYde4DfAfgJgMS+OFqMpwDPWqDVhuGVOFQWF9OG6/eEzbnvWMkfg4D86dv5k9RregwCixnXZxTjpwAF0i7wrkKnWWQuQVacOtk5bMttb62eDMiuAPqkbKDmK3SG9TIzMEoWpSy3wtJp7fxyAH9/a/V/RPDlWu4EzWKmsCHjVRSgAAVqKfCSAmdas/Ja197VCNqiXVR1AhTfB9BQS8Ty9y2vKexMi0yTa4Vm2SzadFPf5H4E8Q4CdMdaHYPAYqZsI8qGKEABClROQIEnRLzTTC//jzhY8ociOvPjt3b+GOpNBPBNIFmrYEpHlDcVuNx60cUY1ee10ttzsIWZ2ivojLdftXxbfgbohtXOgsVMtcXZHwUoQIGiBfQOUW9i/EbwKBrd2mLfb+36haicocBXav1+RdH867pR5F2oXmlgzkW29ytlb9+VBptz3wgUB6mn+wCS3w06rFboLGaqJc1+KEABCpQukN+BdqZBeA6y4twfTb8lPgCwpwPYqnSKhLWg6IDgKmPNGRjd+6WERVe9cC7s2MLr7f9YFPvDw3bQ6py+zWKmekPMnihAAQqUQUAXKuQcG4WzcIQ4tjRYxWvpOkzgnQhgizJgJK0J013QxHYy3mz4FxrFJi3AqsQzVfsFfvw99XQYFD8DUPHHTixmqjKy7IQCFKBA+QTyS4MV3ukm8G/BCFlevpar0NIF2tvrF48WxXhAP1OFHmvQhc4xmjkTb+BpNEpcgwCS0WVb138GBgdBZB8FtqzkYycWM8kYckZBAQpQoGcCgvsF0hiHwX3Oneh8lW4YLM/9RgWjARncs8QduVrlRs/qOdGnwsecOTC0ErRTV37W94K94Mv+UP1epVY7sZipxOCxTQpQgAKVF4ihOscAkzFo3nMYMsSZDfW6aaa0bxZkgiMVMhzAxpXnqkUP+geBd37cHjzo1A7O5aa6QvsGXfH3VLsfO+1dicdOLGbKPWhsjwIUoEDVBORttfYSa6NmjO33RtW6LVdH0zq38j3vGAj2T+ppzGVI9S5Ap5og82fnHgmWIfkPNNHS9fUAOAjofuz0+XI+dmIxU+7BYnsUoAAFqiswH4rJpqP9ehy94bvV7boMvV2qX/Wj6FgAv0jbOU7v6ygehIcWE4fzMEbq74DKtadJm27ua7QHFAcA2L5cj51YzJThs8gmKEABCtRSQBWPi+c1GvXvQlbyy7ed+ll9jtMxgOydlIMLyw0oqk9Z0Utt2FC35zm9b3qB9g76xtur2EOg+TEvfbUTi5lyz1i2RwEKUKAmAnqLJ3J6pOE/kJWoJiGU0Gn3wYXQ4yDy47QdTLkWy79VZJbtyrXgN31fL4ErHbfmHzsJDoTKz3XV3kNFb7LHYiYdU4JZUIACFFghwPTYi893dVv9sCX3Pav6W4j8CEC/VA6pyGJYvcaIvQgLG/5dt3vRrBncppWf8b3gvyByIFR3KPaxE4uZVH5amBQFKFCfArpAIWdZP5yNkfKOiwZBU7SjevgtoLsV+4fNgbw7AFxvBOdDw6dd/CatrMaN/+4VbLr59urZQwAv/6hxUE/bZzHTUzFeTwEKUCDBAgI8raqnm3DZbRixsVsb6q12DaZHP1SDEwD8ENA+CeYuMTS5SUx8Qdy718PO7RVUYuYfe3tT19cCwQEQ/EIhX+jJYycWM5UYELZJAQpQoJYCgnvFyGlxFPwN46SrlqEU23fQFu2mFicCuiOAXsW2k/j7VO+E6BQTL/sLxm6yIvHxVjrAlvZP+16wO2x+Cbe3A6AFPW5kMVPpgWH7FKAABaovkANwlYnsWXir4QVX38sIWjr3UHgnAcjvHNtQfcaq9XgfrDabzswfcLS4t7y+3ExzNRMsi7dXo8MA/LyQPYhYzJR7ENgeBShAgUQIyGIFLrS2czpG938zESEVEYTfGv8Yak8BsC2ATBFNOHGLAv8AMN0inIOsvOVE0JUOsrnrq4Hn/dqq7iciX4DqOsefxUylB4PtU4ACFKidwAsQnGE0vBFZWVq7MErr2W/u3BvinQrINwAtevluaVFU4259QdW73EowA1lZWI0eE99Hm27qw+wGqwcButO6VrmxmEn8SDJAClCAAsULKPCowE4wGzbcjSGSX0Xj5I/fEv9cYBsV+BoA38kkCgpaForo1bEftuJVvFjXp26v8bpHg+D5eHtF/rGT/ALQjT5MyWKmoMnFiyhAAQq4LCA3eFYnRYvCf7r8x9Fv7vqliJymwFcAeC6PyHpiXw7BrV6Mi6M4fNzVl7jLPj4tXV8JFL+2IvsJ8KW1HzuymCm7NhukAAUokDQBWSpASxwEF2GEOL3zrN8c/0rEnq6CL0IhSZMuYzwK1dsFemEsDfe7eExFGS3+r6lLdWO/K7crPBwMePml+/3z/8hipiLabJQCFKBA4gReUeBclzfUWyPqt3blt8CfiFVb4Kf95x5YnWIymbvq/tTtNSPdqF6wWby9qh4MxS8h2IjFTNo/BsyPAhSgwGoBAZ5R1TNNLnMzxskyl2H81vgQqJ0AYEuX8ygo9lWnbk8zYXgLhnPp9vtmrfrlAPH+FrqfBxktfktumKo2ikj6J0VBM4cXUYACFEitwMOw3kTj+Xc7/ehirvr+u9GhAE6C4nOpHa3ViangH1C02l7hXAyTt9Oeb8H5Xa4b+V3mh0b9B1nMFKzGCylAAQqkQEDlVs/XM6KB4WMYIvkN9tz8uVgbvF7RCLH6O4h81s0kCo9agOesykwrwdVYiNdc3Qyx8Ix7diWLmZ558WoKUIACrgu0A/ZKE+M8LG6Y7/QfxXPf6OsNHDRSVI8FZHPXB6aA+F99b3n6dYGnl+UWvPAsGrdxtxgtINmeXMJipidavJYCFKBAOgTeVNUp1o/aMKrfIqdTulgHeL3iw0RxFKCfcTqXgoKXJYDeKSpN8crgYYx3d/+ggtIt8CIWMwVC8TIKUIACKROYr8A51oRzMSb/B9Lhn6t0w6A9PlyBI6C6mcOZFBp6BOg9UL3EmIZ7MFbq/pBKFjOFTh1eRwEKUCBlAiLypFo72YTLbsOIjZc7nd6lunEQx6PV2tEQGex0LoUGr7gf0KlGMre5fGRFoel+0nUsZsqhyDYoQAEKuCtwn3gyMV7+xn0Y/1lnjzzo5m9p/3QgwRhVGQVgU3eHpPDIu4+sELQYL7weI+Wdwu9M15UsZtI1nsyGAhSgQE8FDCA3eL6eGZknn0L2O1FPG0jU9W26eWByR6h4wwHdJFGxVSiY/B5CdtWp29fgMLwBEa1QV4ltlsVMYoeGgVGAAhSoloAsFcGlcRD8HofKq9XqtWL9uYhklgAAGPVJREFUNHVsGYj/G/XkIKhuXLF+ktXwv1VllrVmNvyn5jtflPbQlsVMD8F4OQUoQIF0CujrCr3AouFyZOUt53Ns0S/4Gh0J4ID8lvfO51NIAqpvAHqTJ/ayKNP7CQyXzkJuS8M1LGbSMIrMgQIUoEAZBAR4XsWcbdo7b8DRG75bhiZr28S0zq19zzsKgiEABtU2mKr1vhTQuwTaGi9ruB/HSXvVeq5hRyxmaojPrilAAQokTUAVjwt0kumTuRMHp+APYWvXNr6VoyGyL6AbJs27QvF0AXgAos2mT+YODHX7LK5CjFjMFKLEayhAAQrUl8BdIjIp7gwexDjJ/2F0+6et6z99I8dAsA+AgW4n06PoH8mv8TJ+eEPaVzqxmOnRvODFFKAABepCoAuKOSbWc7BJ5lkMEeN61mFL7tvWwzGw+BmAAa7nU2j8q1Y62Uut1zAHC/C608dXfELSLGYKnRG8jgIUoEB9Cbyj0GaLzCXIysI0pB625razVo+HyJ4A+qchpwJzeEmh1wTA7NyGmeecPmB0HQmzmClwJvAyClCAAvUnoK8o5Fzrh7PT8pgiaI6+r7C/hXi7A9qvfsZU3gTs7SLezFgXP4zsZivTlDuLmTSNJnOhAAUoUGaB/GMKVT3T5DI3Y1w6XiQNWqIfKPA7QHcF0KfMZElurh3Q+2HRbDKZuzBC3D7CYi1pFjNJnnaMjQIUoEAyBB6G9SYaz78bWUnF/+iDpmgX9XACoDsB6J0M5ipEIVBYPATxmo3xb3b+kNHVZCxmqjB32AUFKEAB5wVUbvV8PSMaGD6WlncuguZod5XugmZHAL2cH6MeJJA/ZNSqzrBxbi7G9F3k+hEILGZ6MPi8lAIUoEAdC7QD9koT4zwsbpifllUxQVv0I7X4LYAdAK2fb2hWTeQXFTLLBsE1iDEfWXH2XC4WM3X8m4mpU4ACFOihwJuqOsX6URtG9VvUw3sTe3nQGv2XAr+Fdn9DU2cFTX6lmt4sKpfHDcHjrh6BwGImsR8vBkYBClAgkQLzFTjHmnBuWt63yCuvLmiOh+oP6q6gUSyD6L2A32pi/y8YKysSOfM+ISgWM66NGOOlAAUoUGOB/PsWau1kEy67DSM2Ts2KmNXv0OQLmp0gdfYNjSKG4MHuIxDaV/7BtbO5WMzU+JcCu6cABSjgqMB94snEePkb92H8ZzsczeEjYQdt0W5qcDwEOwFaT8u2uy0U+g+ottneDXMwTN52ZVxZzLgyUoyTAhSgQLIEDCA3eL6eGZknn0L2O86+PPph1qCpYzf1guMA/WGd7UPTTSHQ5y28mdYL8kcgvIpGiZM19T4aDYuZpI8Q46MABSiQWAFZKoJL4yD4PQ6VVxMbZhGBBS3RrgrkC5qd67GgAeQ1VVzvQ6+McuE/k37gKIuZIiY5b6EABShAgTUC+rpCL7BouBxZeStNLkFbtItqvqDBzlDtm6bcCspFsQTAn8TYGfHKhvtxnLQXdF8NLmIxUwN0dkkBClAgTQICPK9izjbtnTe49uLo+sYhaI12XlXQ6C4A6q+gAboAPADVFiPtdyA7aOn6zGrx7yxmaqHOPilAAQqkTEAVjwt0kumTuRMHJ/d/8MWwdxc01h4LkfxZTvVY0OTZHoGg1Xjh9Uk8dJTFTDEzm/dQgAIUoMDHCdwlIpPizuDBpL9j0dPhC5o7fqjiHQvIbvVa0OQPHbWQS20czcXi3guStAs0i5mezmheTwEKUIAC6xLogmKOifUcbJJ5FkPEpIkqaIt26v6GBt5ugPZLU26F56Ivq3jXBGJn5wZ2j3Gu8HsrdyWLmcrZsmUKUIAC9SjwjkKbLTKXIJvfKj9dP0FL9APV7kdOuwOoz4JGZDGgt4uRmbEX/D0JJ6mzmEnX54zZUIACFEiAgL6iIhfYhvBKlzZeKxQuaOn4gcI7BpD/quOCph3QB2C9ZpNbehfGbbSsUL9KXMdiphKqbJMCFKBAnQsI8Jx6ONcE4fUYLu+mjSNoinZUscdA5Ed1W9CsGtSHIGg2cTivlmd1sZhJ2yeM+VCAAhRIiIBCnxDFmSbM3IYRkpoznNbwBq3RDqr2GMD7EaD9E8Je9TAE+KdVO8M2NMzBIVgEEa12ECxmqi3O/ihAAQrUk4DmDy/0Jhn49yTh3Ypy0wfN0fe7v6GB7AGgbgsaAC8q5EoLew2QeRFZqerxFixmyj2z2R4FKEABCnxQQOS2/Dc0cVfwcNqWbOcTDdty21uj+UdOe9Z1QaP6BiC3iC+z4oHBIxgiVTuAlMUMf+lQgAIUoEClBTqhmGv88CwMxPNpW7L9fkFjdTzg7QnogEqDJrj95RB5AGpnmL6ZOzFUqvJiMIuZBM8IhkYBClAgRQJLVKTV+sHFGCGvpyiv91MJW3Lfs6rjIbIXgHouaADVR1Rkuu0VXleNFW0sZtL4iWJOFKAABZIoIPK6Ci60fnAZDs3vVZK+n3B67rvW4GgAP6n3gia/os1CrrCBuR5xw/xKvkfDYiZ9nyVmRAEKUCDBAjpfEZxnfW9OEs/4KQdc2LTyu9YPjoLFTyF1/g2NyOtQvU1Erow1eLhSL4GzmCnHzGUbFKAABShQsIAAT6viHCMr5iX1FOaCk1nHhWFrbjurOAqQnwI6sNT2HL9/BQR/A7zpRv07kZWyn7zNYsbxGcLwKUABCrgooNBHRTHZmKV/xNhNVriYw/piDptz37EejoLiZwDqvaCBAo8CmGHReS2yA95an19P/p3FTE+0eC0FKEABCpRPQHCvWJkQDwoeTMqBheVLblVLYVtuW2vz39BgbxY0gADPW9VZNtRry/keDYuZcs9ctkcBClCAAoUKxFC9NvAyjV2j8K9a7BxbaKClXBdOy21rfRwJ4L9Z0CC/0ukN5PcesjKrXAdVspgpZYbyXgpQgAIUKE1AsUKgzbGaCzG6z4LSGkvu3WFL7ttW8gWN/DdUN0hupFWLrB3A36DedCP+HaW+R8Nipmrjxo4oQAEKUGAdAotV9WLbJ9OKg+XNtCqF03PfsgZHQrAPFCxo8l/SAI9BMMNqOBdZKfo9GhYzaf3UMC8KUIACbgm8osDvba9wVjU2WasVTdia+6a13QXNzwEWNPlxEOBfFjLLwl5b7LlOLGZqNaPZLwUoQAEKfEBAoM+ryNmmvf0GHL3hu2nlCafmvmkDjAPwCxY074/yIgC3iSdXxDb4e0/3o2Exk9ZPC/OiAAUo4KCAAo+L6mlGMn/q6R80l9INm3PfsGKPAPx9AR3kUuyVi1VWAngAYmcYzdzek/doWMxUblTYMgUoQAEKFCMgcq8AJ63eMTYqpgkn7mnq+prv+VlA9wf0U07EXIUgu9+jAWZahNcU+h4Ni5kqDAy7oAAFKECBHgvMMQhPQlZe7PGdLt3Q2vnlQL3DFHIQoJu4FHqFY31BoVdaYE4h79GwmKnwaLB5ClCAAhQoSqBTgKbYhudjtKR2yXa3TJNuGXi5kQpvBKCDi9JK5U35lW16u0AujxE89EmPHVnMpHICMCkKUIACaRCQJQp7ic1kpmG4vJGGjNaZQ9PKzwTiD1fPGw3VzVKda8+S6wRwP0Snf9J7NCxmeobKqylAAQpQoKoCulDFO89qxxXlPs+nqmkU0tnFyzf2Mr2GSffmerp5IbfUyzXre4+GxUy9zATmSQEKUMBRgfx5Pqo4w/QLb8JQWeZoGoWF3aIDPUQHCXAcgC0Ku6lurnpBPbnSWvuR92hYzNTNHGCiFKAABZwWeBjiTTAr/HsxXjqczmR9wc/V3v6S6EAAJwHYcn2X19e/y5sQvUNULlv7PRoWM/U1C5gtBShAAXcFRO7yoCdGr4ePo1FidxMpIPJGDfzB0QEiOEmBLwLwCrirXi7pAnDf2u/RsJipl6FnnhSgAAXSIKCYa4w9CWN7vZCGdNaXg9/atb8oTlTIfwAI1nd9Pf372u/RsJipp5FnrhSgAAXcFzCA12zi3NkY2+dV99NZfwZ+a9d+UPktBN+AIrP+O+rqihc8wQEsZupqzJksBShAgVQIrBDo7+M4moax/dK9ZHv1cPnNnXtD/GMB/S6AXqkYxTIlITC7sZgpEyaboQAFKECBagrIAlU92wbhVRgp71Sz51r1FbRGe6rVYyDYEUCfWsWRtH5ZzCRtRBgPBShAAQoULCDAM6o6yYSZWzFClhd8o8MXBk0du6nnHQXIrgD6OZxK2UJnMVM2SjZEAQpQgAI1EVA8KLCnxg0Nf8Vwye8Wm/qfoCX6gQLjAN0TwIDUJ7yeBFnM1PsMYP4UoAAF0iCgeqencmrkhY8jK+k9ZXutsQqbct+1Ho6AYG8oNkjDMBabA4uZYuV4HwUoQAEKJExAbjJecCJG4lmIaMKCq0g4YWvum9ZiDAT7ARhUkU4caJTFjAODxBApQAEKUKBggdnG2FMwptf8gu9w/cLWrm18+Fmo/hrQT7meTjHxs5gpRo33UIACFKBAMgUECrWtBjoZ2d6vJDPICkTV3PmlQPxRCgwDdJMK9JDoJlnMJHp4GBwFKEABChQhsFJUp8Vh5vcYIa8Xcb+bt0zXzwVxbqQKRgIy2M0kiouaxUxxbryLAhSgAAWSLKB4W6EXWz/TglGyKMmhljW2Ke2bBZlguMIbA+hmZW07wY2xmEnw4DA0ClCAAhQoRUBfU8gFFp2zkB3wViktOXVvi37KQzxMgKMA3dyp2IsMlsVMkXC8jQIUoAAFki8gwPMKnGvMyusxZoMlyY+4TBG2vDPQQ7+hAhwPYIsytZrYZljMJHZoGBgFKEABCpRDQIEnRPQs42f+UC+7BHe7XfBqb7/PpgdAcDKALcthmdQ2WMwkdWQYFwUoQAEKlE9A8SDEm2Tg34OsrCxfwwlvaa76/jvRgSI4UYEvAfASHnFR4bGYKYqNN1GAAhSggIMC94hKY5x76SGM+1KXg/EXHbLfHP9KxJ6gwDYAgqIbSuiNLGYSOjAMiwIUoAAFKiAgepvnZU6OBuBJDBFTgR4S26Tf3LUvxDse0G8ByCQ20CICYzFTBBpvoQAFKEABlwX0eqN6Ag7v9S+Xsygmdr81/hmgx0L1ewB6FdNGEu9hMZPEUWFMFKAABShQaYGZxpqJGN37pUp3lLT2g5ZoDxV7JFR2BtA3afEVEw+LmWLUeA8FKEABCrgtoIghaDZeeDZGyWtuJ9Pz6IO2aCe1OhaQvQAd2PMWknUHi5lkjQejoQAFKECB6gksF9VLYslMQVYWVq/bZPQUtum2VqMs1P0Tt1nMJGNOMQoKUIACFKiFgMgiBS6ypnMGRvd/sxYh1LTP5q6vBp6MUJWhLh9QyWKmprOInVOAAhSgQAIEXlK1F9g4NxtHDHg7AfFUN4Smji0DLximsFlAPl3dzsvTG4uZ8jiyFQpQgAIUcFhABP+rwDlGwxuRlaUOp1Jc6Beu2NTrFRwo4h0F4LPFNVK7u1jM1M6ePVOAAhSgQIIEFHhMRCebKHMnxsqKBIVWnVBmLO7vxwN/BeAECD4PhVSn49J7YTFTuiFboAAFKECBtAgI7heViXF78FeMl460pFVwHt3HH+R+LSLHKfBVV3YLZjFT8AjzQgpQgAIUqBOBu0Tl1FiCR5CVqE5y/kCa3bsFQ8ZDZFtAE7+5HouZepylzJkCFKAABdYjIDcb2JOxMPM0GsXWI1fQ3LmXij8O0B8mfXM9FjP1OEOZMwUoQAEKFCIwxyA8CVl5sZCL03hN0Bz9UJHfXA97QTAgqTmymEnqyDAuClCAAhSovYCgzWg4CVl5pfbB1CaCsDn3HSvIAtgXwKDaRPHJvbKYSeKoMCYKUIACFEiGgEinqDbFNjwfo2VBMoKqQRStXdsEKiMUGApg4xpE8IldsphJ2ogwHgpQgAIUSJiALFHFFGu6mjC23xsJC6564bR1fD4w3iEq3ihAE7W5HouZ6k0D9kQBClCAAs4K6OsKvdB2RZdhXP/FzqZRauBtuqln46ECexQgm5faXLnuZzFTLkm2QwEKUIACaRd4URXnWRvOwRhZkvZk15nfDO3vxdGvBXoCIFsmwYHFTBJGgTFQgAIUoIATAqJ4Sr3uYw9urstjD9aM0j0a+M9FB4ggv7neV2q9uR6LGSc+PgySAhSgAAWSIqDAo+J5ZxlvyZ0YsfHypMRVizj8tnhfWHsMgG0BNNQihnyfLGZqJc9+KUABClDAYQF5ANacabyGu5GVlQ4nUnLowfRoL43tUfDkB1D0LbnBIhpgMVMEGm+hAAUoQAEKQHCvWDMpbuh1P4ZLZz2LBK3RzqoYC+ieQPU312MxU8+zj7lTgAIUoECJAvpHEe+0eIPgEQyRXImNOX172JrbzqoeDng/B7Sqm+uxmHF66jB4ClCAAhSovYDc4lmdEC0K/4lGiWsfTw0jaOr6WuB1b653YDU312MxU8MxZ9cUoAAFKJAWAbneIDgZh+E5iGhasioqj2mdWwW+HKLwRlZrcz0WM0WNFG+iAAUoQAEKfEhAcbXJhCfjUJlf9zYzdbAXxUNFcSSgFd9cj8VM3c84AlCAAhSgQNkEFDNMYE7HyN4vl61NVxtqeWegh377r95c73OVTIPFTCV12TYFKEABCtSbQP4l4FYTx+dgbJ9X6y35j+TboqGP6AABjlbgqwDCSpiwmKmEKtukAAUoQIF6FlghkKbYRhdhdJ/6PWl7rRngt8X7QO04qGwPaJ9yTw4WM+UWZXsUoAAFKEAByNsKO81mMtMwXOr3pO21ZkLQ1rGb2uBwqO4JKe9eNCxm+JGjAAUoQAEKVERAFqpgijXBDIyWNyvShWONhs2571jBSCh+CcFG5QqfxUy5JNkOBShAAQpQ4CMC+rJCLrTovBLZAW8RCMC0zq0DXw5W4FBABpfDhMVMORTZBgUoQAEKUGAdAgI8b4ELbL9wLg6UJYQCMKV9M68hc4CoPRKQkpdus5jhrKIABShAAQpUWECAp9TzzjXWn4esLK1wd240f7EO8Bqi/T3BUar4MgC/2MBZzBQrx/soQAEKUIACPRBQ4DGxerbJZG7HCFneg1vTe2mjBv6muX3hyzgotgXQq5hkWcwUo8Z7KEABClCAAsUIKB4E7GSz/N27cdzg9mKaSOM9QWu0pwJjoNgV0P49zZHFTE/FeD0FKEABClCgNIG/iNhJcdhwH4ZLZ2lNpefuoHXlDmqDURDsA2DDnmTGYqYnWryWAhSgAAUoUA4BxZ9E5bR4o+BhDJH8rsH8yQtM7/paYHp+6jaLGU4fClCAAhSgQC0EVG71RCdEC8Mn0ShxLUJIZJ/dp277+aXbhxV66jaLmUSOJIOiAAUoQIH6ENAbjJc5GQvwHBrF1kfOBWTZppt6Jj5QRH8DIH9IpXzSXSxmCjDlJRSgAAUoQIGKCQiuNmpPQbbXixXrw8WG52o//93olwocIYqvA8isKw0WMy4OMGOmAAUoQIG0CVxq/HAiRsrLaUuspHwa1fMHd/0U4h8BwY5Q7ftx7bGYKUmZN1OAAhSgAAXKIhBB0WZMeBbGyqtlaTFFjQSt0c6qdixUPvaQShYzKRpspkIBClCAAk4LtAvQHNv49xjdZ4HTmVQg+LA1t53V/EvB2BfAoLW7YDFTAXA2SQEKUIACFChOQN5R2CaLeCqyfRcW10aK77pUvxrE0QhVGQroJmsyZTGT4jFnahSgAAUo4KTAIoU02ThowVh5w8kMKhl0U8eWgR8crGoPB+TT+a5YzFQSnG1TgAIUoAAFihEQeV0tmqwftGGULCqmiVTfc6lu7EVdB3rwsgp8UWD2EL8lN0xVG0Vky1Qnz+QoQAEKUIACzgjIayqYZnsFM3CwvOlM2NUK9Art66/M/Qwi40TlWBYz1YJnPxSgAAUoQIGeCbyiqtOs5mZidH8WNB9jFzRHe8WSe4LFTM8mFq+mAAUoQAEKVFPgJVWZajPB5ThUFlezY5f6YjHj0mgxVgpQgAIUqEeB+QpcYhHOQlbeqkeA9eXMYmZ9Qvx3ClCAAhSgQO0FXlBgiu0VXoVh8nbtw0lWBCxmkjUejIYCFKAABSjwsQICfd5CLrZR5zU4YgALmrWUWMzwQ0MBClCAAhRwRECAZ63iIhuEczFS3nEk7IqHyWKm4sTsgAIUoAAFKFA+AVF9Rj250MThdRgjS8rXsrstsZhxd+wYOQUoQAEK1KmAKJ5SD7838cobMWaDui9oWMzU6QeBaVOAAhSggNsCCn1SrFxklAUNixm35zKjpwAFKECBOhZgQbNq8FnM1PGHgKlTgAIUoID7AixoWMy4P4uZAQUoQAEK1L1AvRc0/Gam7j8CBKAABShAgTQI1HNBw2ImDTOYOVCAAhSgAAUA1GtBw2KG058CFKAABSiQIoF6LGhYzKRoAjMVClCAAhSgQF6g3goaFjOc9xSgAAUoQIEUCtRTQcNiJoUTmClRgAIUoAAF6ukbGhYznO8UoAAFKECBFAvUwzc03cUMVPaB6AYpHkumRgEKUIACFKhbAVX7pKj8xWjHvWk8y0nQnPsGIAPrdoSZOAUoQAEKUKBeBDpWPImjN3w3ben+f/kwlWxSKWy3AAAAAElFTkSuQmC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78874" cy="51436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3722" y="1179347"/>
            <a:ext cx="5094354" cy="12355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375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导入环节</a:t>
            </a:r>
            <a:endParaRPr lang="en-US" sz="3750" dirty="0"/>
          </a:p>
        </p:txBody>
      </p:sp>
      <p:sp>
        <p:nvSpPr>
          <p:cNvPr id="5" name="Text 1"/>
          <p:cNvSpPr txBox="1"/>
          <p:nvPr/>
        </p:nvSpPr>
        <p:spPr>
          <a:xfrm>
            <a:off x="3673722" y="2709825"/>
            <a:ext cx="4970238" cy="19961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63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为了激发学生的学习兴趣，教师首先播放题为《变量大作战》的短动画，该动画以生动的方式展示了变量在计算过程中的重要性。通过轻松有趣的形式，使学生初步认识到记录信息时，灵活使用变量的重要性。随后，教师抛出互动问题：“如果让你管理班级图书，你会怎么记录？”引导学生思考并热身。</a:t>
            </a:r>
            <a:endParaRPr lang="en-US" sz="14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gradFill rotWithShape="1">
          <a:gsLst>
            <a:gs pos="0">
              <a:srgbClr val="000E1B">
                <a:alpha val="100000"/>
              </a:srgbClr>
            </a:gs>
            <a:gs pos="100000">
              <a:srgbClr val="002945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ata:image/png;base64,iVBORw0KGgoAAAANSUhEUgAAAq0AAAQ6CAYAAABu70RqAAAAAXNSR0IArs4c6QAAIABJREFUeF7snXmAHFW1xr9zq6p7kkBCQCDsi4Dihog+5LnivrAoIKIoGpKZnslONrJAMkkgK0nIPj1ZkFUMyK6AqIhPVBRZBJVNZFFWSUJIMtNdVfd7qZqFxWAmmZmequ7Tf8F01Tnf97s33aerbp0rWF48xgEPhb6UQEoIiGteCrLuw/ievBJL1jmckpFTmR0hEIJ/wpCqJ+NjV3F31wbvp5U9YUOJ/2YcbvO/txd8Z8/bXty297s6/tvFe+PfO6qtAo4znjzrW+9vyMmr+rlYAQNegRajz0ZxGppPhDjV1MK1AqdAOi0b4ueBtSswpOrRyIHTWDgdxCBC9kunI1WtBFoICLAJlvPCFzM3ol4CrGUvd13xfCtykjJSAv+NgAD3GxeL/EGZe+PjGpoPd8SMIfBxJacE0k5AgOdF7BxxGoMTSFsvwDFpN6X6K4UAbzNWpvp1mT9Ejt188xcIMx3AsZVCQH2WLYGiQC4IHHcZBsu6eH43FC+moA5Apmxdq7GuILAegpHhc96VqBeL+r9kzL6HjRFiBCADuiKBxlACPUWAwKMiZqwWrT01App3pwkQcp8hJgS13h1RkGxj8xEBnYsAnrjTQfVEJZAUAoLVofFmY7A8EUkyDc0jRWQsIPsnRaLqSCgBYlko3lzk5Jn4B88q/2MMORPAJxOqWGUpgQ4R0KK1Q5j0oGQS4L8AnBPmMtcCQixgL2cXfzmI7ydTr6pSAjtAgLzduDLFH9x6J6HR/xwtZ0Dw0R2IoodWIAEB/0Y6Y8Na96ex/dXc1fX9egoGA+hbgUjUcpkQeL1obWg+kWKm6vKAMhnZyrAR3UKdFATr8xi616bIspMvLgeQiy5MVQYCdVmuBEg8bCDjglrvttjjqqaDnMAshMjXy9Wz+uoyAkWh1AdNm1bgnP4b4s/GxuDrpJ0iwAe7LIsGUgIlJqBFa4mBa7quJSCQhYF156NOoquuMPnCVBEzAuTuXZtJoymBkhNYD2Jc+IJ3OeqliLXMOOuLDYAMLLkSTZg+AiK3GMtpfm3rA1l57uMgnAvaMyBw02dIFSsBQItWnQVpJ3BVSF6I2uxfW6+0fk+AiQTelXZjqr/iCYRCzg2YuRh18lLrj7ILBTIcwK4VT0cBbI/AOhDjw929y3G6FFFPY/bxcwKMA3DI9k7W95VAEglo0ZrEUVFNO0BAfi7ElKDW+110ktvof4rkBdD2LjvAUA9NLAHyhyEyF6BW9EdZYgcp0cJWhNabizp5KlLpNRSPssK5gHwh0apVnBJ4GwJatOrUSDUBAg8Z2vFBbVXLur8VTQc7jrsApK77S/XIqviYAPF/4sjkoNr7v5YfZVv+l3Sjp8A/pYSUwPYICPAwxY4Pa6pujY/NP9fbxZ7jCQ4BsOf2ztf3lUDSCGj3gKSNiOrZQQLyImijDgJXQ4RYzKyT9VcA0HV/O0hSD08kgSdBMzqsdW+M1S3ZvK+TyVwM8BuJVKuikkagICIzAzYtR67vv+MfPiv9z5OcDmoXiqQNlurZPgEtWrfPSI9INgFfIOcFrrsCg+S1+EM5X1xExE3YvWRLV3VKYLsEmgmMtQVvFUZIAXl6Dv1lEAzSDhnbZacHRASEPzUI6v2aPn+MgSxnf8cNp4M2+mHfRyEpgTQR0KI1TaOlWrdNQLAkdL15OFuejQ4weX+CgOds/XjeS5EpgbQTEJGLAroLkJPn4/nd6E8UxvNbb++mfXBLo/8VCs6z9C5DTrZEKZ3GwpkkJgvkyNJI0CxKoGsIaNHaNRw1Sk8SINaGwguQyz7U+oF8hlAmE3hfT8rS3EqgawjINU5oLygOyf45nt/5wjcIOV+A93dNfI1S9gQEPwhhZ6Gm6rHYa2PzEQ6cuSBOBKg9rct+ApSPQX0Qq3zGspKd3CUIzwtyvX4TQfBWFj9qrcwEeHwlQ1HvZUPgj8JwYlDb6xfx/G4sfsRSZgH8bNk4VCPdSkCAv9KYcWG1Gz2QFa/9N72CEWIxEuB+3ZpcgyuBLiSgRWsXwtRQPUOAwN/EmLFhdeuWhSu37O9Y52JATu0ZRZpVCXQlAb4AwciwJrs2jrqGezp+cQkg3+zKLBqrrAk0Czg/CPylGLrLC5FTd5X/MYaMOlF8sqydq7myIqBFa1kNZ6WakVdAOyp8IXMV6sW27BzkN2gHgUqdD2Xn2ycw3vb38jhdmlBP193Hn0dIDmCvsnOrhrqLwJ1ig/ODut53xwkWs6+bLZ5HSDWA3borqcZVAl1JQIvWrqSpsXqKQCDklKCYWYYRsjG+itBQnE9B1IuwqqdEaV4l0FUEBLg4MMF8VPf+ZxTT5IujBBwLiN7a7SrI5R9nA4FptuCtafucdPKFrxEyRYCjy9++OiwHAlq0lsMoqodoldby0PXmYrA83fqlfo5Axuh6LZ0c5UGANxiRaX5N5oHIj5MPvkbYqQJ8sDz8qYuSECCvM5Dpfm3mwThfvNTEnwrgLN0auCQjoEk6SUC7B3QSoJ6eFAJynSHbP4ydxsLXyfgKgn6pJ2WIVMdOEyBwvzFyblDt3REF8VYUj7aCORB8fqeD6omVSOBFCuqt712BobIp/gHUEJxGsVE3ig9UIhD1nC4CWrSma7xU7dsRIO4WyKSg1vt1/KXeUPywFcwGoE9Y66xJPwGRlwE7IqzJXh2bWfzank42uxjAGek3pw5KSIAA1joOLygOzj4c513JvZ3Qr4fgOwB2KaEWTaUEdpiAFq07jExPSCIBAo8LzZiw1r051qfbXSZxmFTTzhMIKBhtm73GeGeserrOvv4CUGoAZnc+rJ5ZeQTkXwiD+tCpuirebIAUJ188nSKTtfdv5c2GtDnWojVtI6Z6t02A2AiDkeFu3uU4XULU/yXj7HP4CgBnKzIlUA4EBJwd2MxC1MlLkR/TWJgoNKMA6s5v5TDApfNgAVzlkLOKtdm/xmnz3MeBXw/gTN3atXQDoZl2nIA+iLXjzPSMZBKwApkSwF2KnLza+qU+W2iGAtRbXskcM1W1YwQuD8GZyGUfiU5zVhbPEotJBN61Y2H0aCXAZwCZEm5+cS1GHxC1UTPOgOI3KfHWru9VPkogqQS0aE3qyKiuHScgaAg9bw4GylMtRWtxiBDjABy848H0DCWQMALEL8XI+UGN99tImdvY/DnSTAdwXMKUqpzkEwhBXO563uzCIHk0lruC+zmOPw3EtwD0Tr4FVViJBLRorcRRL1vPvMlApvm5zH3xlajG5hNIUy/AMWVrWY1VDAESjwrt2LCu6pbIdGZl4cgwxEUQ+UrFQFCjXUeAeBKOOS9scq5rXSdtnH2L3yJlkgDv6bpEGkkJdB0BLVq7jqVG6nkC9whkYpDz7oykaFugnh8QVdClBDaBGBrWZi6Lo+bX9XOwy1IgfupbX0pgRwn4EPwgtHYeaqsej09es+UAx3entWwRTL3auqNE9fhuJ6BFa7cj1gQlIyD4B8jRYS57Q5wzbuVSXAyR00umQRMpge4jQELOtRtfWY5xAzZH6xDdAdF2rqiDQLdz7T7uZRtZgMdozOTQOjciJz7W0nHW+WdSMEGAI8vWuBpLLQHtHpDaoVPh2yCwBcDIsL93SdxBIE/PEb+lgwAhSkwJpJ2AQC4OjP+G7Vybx4g4o0Hum3Zvqr9HCBQBrA497yKcLU/GClbxIMf600FEP/Z1G+weGRZN+nYEtGjVuVE+BAQUy/rANi3BkN3WR8ZMY2GGUIYD6Fc+RtVJ5RKQaxy4M4o5eShi4DQWzhDKeQT0ie/KnRSdci7AXwlODp/P3IJ6CVp7AH+HlhNERDtTdIquntzVBLRo7WqiGq+nCeTD0M7FkKr4qoGTLw4GOAGQd/a0MM2vBDpPQH4rgklBjXdXFMttaPokjXMBiE90PrZGqFACBQHygQ0Xoq5X3HkFK5sOcUIzAyKn6tXWCp0VCbWta1oTOjAqa2cJyM0m5DR/SOZP8Zf6Kv9LtIzauPzPzkbU85RAggg8DTHnhDXu9ZGmbL75nQFkASAnJUijSkkZAQEeIuzE8PnsragXizvpOo+HZ5H2XAGOSJkdlVvGBLRoLePBrVBr9wplQlDr/SLy7zUUj7JG5oD8YoXyUNvlRaAAYFj4vLcmLi4WPNvL6b33cgi+X1421U2JCTQLZFnguYtwtjwb5843v9MRMwPEKdHvoxLr0XRKYJsEtGjViVFuBJ6F8JywJvvj2Nhi7ulk/cUAzig3o+qnMgkIOCVAZnH7zm95f5aAwwDozm+VOSW6xDWJ+43IhCDn3gEI4wdZjX8WLcbr1dYuQaxBuoCAFq1dAFFDJIpAgcBI+7y3uv2hgn3CxQCrAbqJUqpilMDOEIh2fpNwLqp7/SM63TQ0DxcxY7d22TxwZ8LpOUqglcAWksusk1mMavln/LcVTQc7xqkH8A3dJUvnSRIIaNGahFFQDV1KYGsTgWlBmFmEIdLSQaDBP0/AURDs0aWJNJgS6AkC5C3GkXq/umXdttNQOIUiUwQ4qifkaM7yISCCPxP2/PDw7E9xvARx39YNxTNImSjaoaJ8BjrFTrRoTfHgqfS3IUCsDDPe7La+g05j8H2hnUh9oECnTBkQIHm/Ac8NaqvuiOx4+eKxFpgF4PgysKcWepZAM4gfhKGdj6FVT8RSlnGA4/nng/gugF17Vp5mr3QCWrRW+gwoS//8iaHU+7WZeyN7bt7/AsHpAI4tS7tqqtIIvARyRFib/VFLUbHlAMf1FgKM2hPpSwl0jgD5FCjTQuOtRU62ABSnMfwaaaOr+R/sXHA9Wwl0joD2ae0cPz07gQQIuc8QUQeB+EpUZkXhfaFgHkS+lEC5KkkJ7BgBIqDBSEtvZbz15uLHs072kMWAHRStFtixYHq0EvgPAiGAaxxwZjGXjTexQH7jO1zpNZHEQID9lZkS6CkCWrT2FHnN240E5HlARoY595o4ySru7gTFpRD5Vjcm1dBKoGQEhJweuJlFGCzroqQm708XwXCQu5VMhCYqZwIvE5hpM94PMFA2REadxuDLoJ0G4CPlbFy9JZuALg9I9vioup0j4McdBOCtiq9ERQ8TrPMXQlCj/QZ3DqielTgC+dCEc9o7CDQWa4U8F5CDE6dUBaWUAG8zNpzq1/X+Q2xgOfu7bjCOjDqx4B0pNaWyU05Ai9aUD6DK3zYBAWcEfmERhvV9pfVK1AQBz9n60buXMlMC6SfAG4xkpvk18kB8FayhcDIhU0VwdPq9qYOEEFhPcoFlphF18lKkyc37x1MwA+THEqJRZVQYAS1aK2zAK8juqjCwc9qegHUaimeJIOog8O4KYqBWy5fA78TKpKDO+1Vk0WssfsRazIbgM+VrWZ2VnABxt0AmBbXer+Pc+XX9XLPrKFrUAhxQcj2asOIJaNFa8VOgTAGI/NSA9X5N5o/xFYLG5s+RJuogcFyZOlZbFUSAwJNizOiw2r0xtr1yy/6OdS4GRDsIVNA8KIHVTYQstcZfhure8YYD7mr/OIaYCfLTJcivKZTAmwho0aoToiwJEHjAwJ4b5Kp+FhnMNBTeExozD+RXytKwmqosAoLNEDMkrHYvi42vZcZZHy7RDgKVNQ1K4fY/NhxYxl1cpzicYoYC3K8UGjSHEmgjoEWrzoVyJfDmXpYLuZvTy18KwZnlalh9VRQBUmSs3eSuwGhpipxrB4GKGv9Smv2PDQe8VcWjbSgzAX4hmnqlFKO5KpuAFq2VPf7l6z7qZSkYZZ9/fCXq31tEPY07wJ9PidZioap8jauzSiEg4NzAZBagWl6Mi1btIFApQ98TPv8Bi+ntGw6sZS9vvZ+z0fbYkIN6QpDmrEwC2qe1Mse9IlyL8IKAhUXI9f13y5Wo5nFCGQ0RfYCgImZA2Zu8NAztLAypejRyqh0Eyn68e9Lgf244sJJHOja4AOCJ0bOAPSlOc1cOAS1aK2esK9ApLw0lMxM18lj8pb6icIYYmUzgfRUIQy2XHQG5zVhO9esycR9N7SBQdgOcNENv3nBgMbMm638f4FiBHJY0saqnPAlo0Vqe46quWgjcKSLnBTXeb6P/cZdt+V+67sytf/+UAlICaSdA4H5j5NygumW7Yu0gkPYRTYP+t2w4sIL7OSacCNjvAOiXBgeqMd0EdE1rusdP1f9XAvw7xBkd1rg3xYct3rK/k9W2QDppyoSAyHOgHRXmsi3bFWsHgTIZ2ETbWE9wkc1k8hgoLwAUNx98nsQ0CD+aaOUqriwIaNFaFsOoJt6GQPTU67DwBe8S1ItFPTPOAH8hDAaDyCg1JZByAkUIhoXPeavj+a0dBFI+nOmQT+A+gZkS4oGfIfdhH3n2cxnUEnYoRA5IhwtVmVYCWrSmdeRUd4cICDk1yGYWY6BsiL/UG/yJIhgFULdz7RBBPSjJBAQyOShsXIoRe2yM57d2EEjycJWJtqjFGq90Q3tRofUhQDQ0H+6IOR/AKQD6lIlRtZFAAlq0JnBQVFIXEiBWh6Gd3b6da2PhTKGZRPA9XZhFQymBHiEgwOIgCC7C0N7PRgK0g0CPDEMlJn2RwGwbepdiiKxHPV1nQHgSYc8TwdGVCEQ9l4aAFq2l4axZeooAcYexmOIPyfw+kuCu9D/BkBdC8ImekqR5lUCXESDXhszMQJ08HMXUDgJdRlYDbY+AyC8FOL/tQVes4u6uH4ygQQ3AfbZ3ur6vBHaGgBatO0NNz0kNAQKPCMzYMOf+JBa9qukgJzALIfL11JhQoUrg7QiI/EoMzgsGe3fHh6zcsr9j9WFDnTAlIbCRIg2WwTLkej0TZ2zgUY4E9UC8XbY+N1CSYaisJNryqrLGuxLdbgHMkDDnXhqbX8ysk/UXARgUXXitRCDquXwIEPibGDM2rHZ/GruKOghs8JeC8fzW7TXLZ6gT6USAxymYEb667jqMG7A5/nzNhN8kwnNFRJdgJXLU0i1Ki9Z0j5+q7wABAScHbmYJBslr0eGm0T9PLEdBsEcHTtdDlEByCYi8DMiIsMa9uk2km/dnERwGYJfkCldlZUIggMgNBrzQr8k8EHta8dpersmMoZiBIPcsE59qIyEEdHlAQgZCZXQrgXxowjmo7vWPKIuzsniWWEwi8K5uzarBlUC3ExCflsPtHt4qnC7RVptRh4yxIhit6wq7Hb4maCHwCkUutuKuRLW8GP3BbfCPi67AAjxer/jrNOlKAlq0diVNjZVQArzViEz1azJ/jD9QV/qfJnkBiI8lVLDKUgIdJiDCSYGzcSkG7RnfSXAai98XYiKBIzocRA9UAp0jcC/ETgmfy96Begkwj31M32iLV4wSQLd47RxbPfsNBLRo1elQ9gQIPCxix4c1VbfGZpc3H+q4sgCUk8vevBosewJCLAh8fz6G93mupWgNTiBtvQDHlL15NZgMAkQTxFzmSrCgUFP1WCwqz30c+hMh+C6A3ZIhVFWknYAWrWkfQdXfEQIbYTEsrMtcHh98Caucor8EwMDoO74jAfQYJZBgApeGoZ2F1kbvbsOW42jcmSA+nWDNKq3cCJAvUGSWzXiXtW3m4i5v/hwdMx3AceVmV/30DAEtWnuGu2YtLQEKZEIQrF+OoXttilKbvD9VwJEA+pdWimZTAl1NgD8xlHq/NnNvFDnb0Hx4IDIfkBO7OpPGUwL/nYD8XIgpQa33u/i4xezrZoMcYYcBcqDSUwKdJaBFa2cJ6vlpIbAshDcXOYn7CToNxYEi8bq/w9NiQHUqgbchcI9AJgY57874/eXs7zjFpYB8W4kpgdISkFcptsH6mWUYKvEubfFyLGMmQOR0gP1Kq0ezlRsBLVrLbUTVz9sQ4M0GUu/nMvdFB7gN/mcpnKG3rXTCpJ0ABU8IzJiwxr0p9rKWjrM+Xv5Srb2I0z666dMvwKO0nBGazPXIyZZoProbguMJTAUZPfwq6XOlipNCQPu0JmUkVEe3EiD4oIEZH+S8n0WJ9BZqt+LW4KUkILIBsMPCmuyVbWlNoz9DiOF6ZauUA6G5Wgn4EFxvLGb6tZkH47+t5q7G978LibsJ6N0tnSo7TUCL1p1GpyemjMA6gMPDXPaqWPcC9nL6+EtbH8bSX/4pG0yV+yYCIQUj7OFeI46XIHrHNBZHCmUswP2VlRIoOQHGvVuXWLiNyMnzcf6V3NsNiyMpcvbWLQj2LrkmTVgWBHR5QFkMo5roAIGQsOdaZFfEt6xaHsaaLuAIALrOqgMA9ZDkEhDIlGDLpiU4p/+GSKXTGJwptJMJHJlc1aqsnAkI8BDBGWEmczMGSnPstaF4lCOcDMhXAfQuZ//qrXsIaNHaPVw1agIJCLEocIKLUN37n/EXe744GMAEAO9MoFyVpAQ6TECAxUEQXIShveOHX9yG5i/RmGkg/qfDQfRAJdC1BIoQXOcIZxWrs3+OQ69lxllXPIGCyQL5UNem02iVQECL1koYZfXYQoC83hiZ3rZHtrui+YvxFztwrCJSAukmwKtC4kLUZv8a+fAaih+2gtkAPptuX6o+1QS2tUxg+Yb+rlM1mDBDABycan8qvuQEtGgtOXJN2IME7hVHJgSDvV9EGjLLCkeGrpkHMLpVpS8lkF4ClNuNcKqfy9wTmaha0nSInzELAPlaek2p8nIgsM1lAiu4n+v448h4t6zdy8GneigNAS1aS8NZsySCgLwE2hFhbfZHsZx57OP09ZcB+F4i5KkIJbCTBAj8yYhMCGq8n8chVr+8qxP0i+Z2VBToSwn0JIH/XCYQLWFp3PK/hDcF5GeimwM9KVBzp4eAFq3pGStV2nkCAQVjrefl2x4MMA2FmSIyDMCunQ+vEZRATxHg07A4J6zLXh8rqKdxBvgXQ5CLbir0lCrNqwRiAttaJpBnbwfhNwg7ToD3Kikl0BECWrR2hJIeUzYEBJgfwJvf1obFNBRrRTAewCFlY1KNVCKBzSCGhLWZy9rMm0Z/ihAjAert10qcEQnzvM1lAotf29OtqqojUQNwv4RJVjkJJKB9WhM4KCqpOwnwGgeYUcxlH4qyOA3NX4GYegAf6c6sGlsJdDMBS9pRVrINyIkf5TL54ggBxm5dLHBAN+fW8EqgIwS2uUwAjc1HOFYmQuRUvePVEYyVfYwWrZU9/pXnXuT3Qkxq26c9s6rwvtCauSC/XHkw1HE5ERDh+QE3L0Fu91fjH2SNxe8LMZHAEeXkU72kmMC2lgnU3+m6+378s7Ssh+CjKXan0ktAQJcHlACypkgQAZHnQDsqzGWviVUtZl+nyl+KlqdY9aUEUkvgrUtfnJXBKWLtFAJHpdaUCi87AiL4G4k5oetdh0HyWtvnsMn434PBCCEOKzvTaqjLCGjR2mUoNVBKCPgEzrH9vZU4XYogxTQWZ0vcM5C7pMSDylQC2yBgVoVBMAdDq56I3nQb/M8TnK5Xr3SyJIxAAJE7RTAjGOzeDREb67uEA1w/GEViIMC9EqZZ5SSEgBatCRkIlVE6AgKZHfRyF+IseSnKavLFoSIYB+Kg0qnQTEqgiwmIXBuKnYHW3Ye8fPFYC8wCcHwXZ9JwSqBzBCS6wsq1jnjzi9Xyt/Zgq3i0EwbnAfxK1G64c0n07HIkoEVrOY6qetoegatCsn33IKeh+UQaM1WIY7Z3or6vBBJM4OfCYEpQ2/t3kcZMQ+E9oTHzwLgA0JcSSBgBeZmwjTbI5DFU4u2HsZhZJ1s8icAkgXwwYYJVTgIIaNGagEFQCSUn8BuhTA5qvV9Hmb2G4lHWyByQXyy5Ek2oBLqOwL1CmRDUtuz4hpXc37HBxQCjp7L1pQSSSOAZEhdZ17sSg2VdLHDVq7u7tqqakDq9+5XEIetZTVq09ix/zd4zBJ4BeU5Ym70uTr+c/R3XXwLizJ6Ro1mVQOcJEHhcaMaEte7NcbQ8+znwlwL4TuejawQl0G0E7oGYC8Jm5w6MkELL3G060IEzDog/k/t3W2YNnDoCWrSmbshUcOcJSIHkKPsubxWOlyDaPcjdx59LoA5A787H1whKoEcI/BvC4WFN9uo4+1o6znp/OYDB0dLtHlGkSZXA9gk0QXCzCTHbr8vc33I4xV0efJwOpgL8dNTBbfth9IhKIKB9WithlNXjfxAQkQsCNi1Cru+/ozdNQ/NIERkLyP6KSwmklIAPoi6szaxu0+82FueTGKIPtaR0RCtH9noBfuCGdmnzkKonY9uXsY+z2f8GDcbqNq+VMxG251SL1u0R0vfLk4DgspCchVz2kcigky98jcBUXfxfnsNdKa4IjLYFb3nbbVaz0p8qliP1FmulzIA0++TzFLPIivsDVMuLsZM83+Ha4tk0Uqtbbad5bLtOuy4P6DqWGilNBAS/EiPnBYO9uyPZXr74IQvMAfC5NNlQrUrgjQQEMi1wtizG4H7xQy2mwR8tYscAsq+SUgJJJyDAwxTODv3MjRgqm2K9K7bs54oznGK+B3BA0j2ovu4loEVr9/LV6EklQDwJmNFhrXtj2y96B/4SAGckVbLqUgLbIyCCRYF4F6Fa/hkd6+SLgwFOAOSd2ztX31cCCSDgA7xTxM4Mdqv6DU6XsOXzufmdDs25EJwOoF8CdKqEHiKgRWsPgde0PU6gGcDwsL93SfzBuJaOuz6YR6AWYK8eV6cClMDOEbg0DO0sDKl6NC5aGwrfFJHzCLxv58LpWUqg5ASiK6w/dhxeVBycfbglO8XNN3+McCcD/EzUhrjkqjRhIgho0ZqIYVARPUFAwGlBmFmEIbI+yq+3UntiFDRnlxKg3GjIaW1PYTuNwZdBOw3AR7o0jwZTAt1L4BUhLnWtXdb+YNZa9nLWFU+iyAQBdOOB7uWf2OhatCZ2aFRYtxMQrAmtnY3aqsfjq1KNwamknSLAB7o9tyZQAt1BQORXYtC+VtvN+x8neCGAT3ZHOo2pBLqPAJ8nzDILdw1y8nycZzn7G8f/bnSXTIDDui+3Rk4qAS1akzoyqqsEBOTnQkwJar1420uvkR+x1p8NQXT7SV8hZUfYAAAgAElEQVRKIHUEKHjAUM4Nct7PIvGZlYUPhMRcUHS3t9SNpgoG+AQhF9lwy1oM2S2+I4Zlmwa4rldLMYNAaovCCpsmWrRW2ICr3dcJEHhMaMeGtVUtOwit5N5O6C9uXeyvqJRA6ggQeFL4+gOGVcubD/VdWQDKyakzo4KVAGAB3AOaWWHWuQMDJXoWAVjadJDjOmMg8m2AeyioyiGgfVorZ6zV6VsJEE0AhoY57wcQIe6k6z4WzCeZgyCrwJRA+gjIS6CMCGvdH8XaV3Avx/iLAXwzfV5UsRKICEgTiNsMONOvzdzbzqSBhzviTwFwiu5kWDkzRYvWyhlrdboNAgI5L+jjLsF3ZGP0tsn744R2NES0H6DOmDQS2AJgSJjLXBqLz7O3g3gr1++l0YxqVgKtBF4FcJUb2kWF1s4Y0d/dBv84SrxmO9rqVZRW+RPQ5QHlP8bq8L8TaAw9bw7OlnjrwKhFECHniWiLIJ04qSRgSQy1L3iNqBeLehpnn7horY5+k6XSkYpWAjEBeYmwqywyeeTkmfhPix/POlUHnkzKRO0oUBnTRIvWyhhndfl2BERuN+RUP5e5JzrEyxePtcAsAMcrNCWQRgKEHWs3v7wcow+Ilr/AbfSjJS9DAFSl0Y9qVgKvE+A/461eQ/cy1MlL8d/z7Gfgfw+C4ULtKFDus0WL1nIfYfX3XwkQfEzEGRPWuLfEB67hnk6xuAQiugZQ504qCYhwauBlFmOgbIgMmHxhuogZDnK3VBpS0UrgDQQEfIQiC8LAu7atxzYu4QC3GAwn7dm6tKu8p4sWreU9vupu+wSaYDA8HOxdAhHbsjOWP4dAnS7u3z48PSJ5BAScFwT+Agzd5YWWotUfL+DorY9l7Z08tapICewwgVCA+0jODV9bfyvGDdgcR1jJQxzrT2p96HDXHY6qJ6SCgBatqRgmFdmdBIQyPXDdRRgs61q+5IvDBBi39brrgd2ZV2MrgW4hIFgehuE81PV6qnU+DxXBOBAHdUs+DaoESk+gCODXYqU+qPPubk+/snCkE+JCiJwQrfYqvSzN2N0EtGjtbsIaPw0ELg/BmchlH4nEOvnmr259ZqUewIfTIF41KoE3ERBcFjp2JgZVPdoyn4vfE3ASIUcoKSVQRgS2gLjFELPbti2OvOlzCWU0wtuwokVreY+vuusYgd8IZXJQ6/06OjzTUHhPaMw8kF/p2Ol6lBJIEgFeF1KmozbzYFy0NhROE5HzqdsTJ2mQVEvXENgI4jqHnF+syz4ch6yn6wwofpUi5wtwTNek0ShJIaBFa1JGQnX0IAH+C8SosDZ7bSyipbflUgDf195/PTgsmnrnCFBuN/J6Rwx3lf8lWkwD+T87F1DPUgJJJhAt6+JVrm+XFIZVPRYrnfPyrma3ft8COVpE3pVk9aptxwjo5gI7xkuPLk8CPgVjbLPXiBFSiCyavF8vwAiA/cvTsroqWwLE3QKZ1HbnwF3pf4IhL4TgE2XrWY1VOAF5kbTLrReswqA+z8Uw1nBP1w8GEqwFcEiFAyob+3qltWyGUo10hoAA8wPXX9D2gafrADtDU8/tSQIEHzQw44Oc97NIh5cvfsiKzAb5+Z7UpbmVQDcTeIrAbItNVyO3e7SDFrCa+7pBcRAhgwB9ELGb+ZckvBatJcGsSZJPQK4zwhl+TeaBSKvb4H+SBheA1KtTyR88VfgGAhQ8IbBjwpqqm6I/Zxt5RGCL81ufqFZWSqBsCcQ9XI0zIezn3ILTJYyNrtyyv2u9wQTP3lrGHlC25ivEmBatFTLQavO/EyBwvzFyblDt3REfuWzLAY7rLQR4qrJTAukiwBdgMTKsy66Nda/Ysp/jeBeDPC1dPlStEthxAhT8yUAmBDXez9vPzjcd6MKtYfycAvfb8ah6RlIIaNGalJFQHT1NYAOEw8Ka7JWxkHpmnH38+a17tmd7WpzmVwIdJkBsgsGQsCZzeXxOnv0cFpdB5MwOx9ADlUBaCQgIi9+KCScHNb3uarexqukg17p1JM4CuE9a7VW6bi1aK30GqP82AlYok4LQXYahsin6o8n7Y6LbrIDoB5zOkzQRCCGoC6u9VRBh3AJoX78BRLSuT19KoBIIBADuEitT37T5wJKmQ9yMO5TAdwDqDnEpnAlatKZw0FRyNxEQNIQSzkV1r39EGZyG4BSKnSLAUd2UUcMqgW4hQGC4PcJrwPESfXnDaYiutCIX/We3JNSgSiBxBOJOMD834Aw/l7mnXd7y5kNdY0ZQ8O2tC8H2TJxsFfRfCWjRqhNECbQRELnd8PX+lt6q4tHWYg4IfepaZ0mqCBAy1m52l2O0NEXC3UZ/PskhAKpSZUTFKoFOEZAtENxqhLP86syf2kMtaz7Mcc0oAGcA2KNTKfTkkhLQorWkuDVZkgls/eX9mFg7NqytujnWuXD9bk6vPksh0LWASR441fYfBGh5nvUzSzBCNsZFa4M/k4JhAHdVXEqgogiIvAbwJmMxz2/dJS7239B8uCNmDIDTAWg/7pRMCt1cICUDpTJLQiC6KjUi7O9dErdLIcU0BjMFGKpf9iXhr0m6iICAMwK/sAjD+r4ShTR5f2rrZhm7d1EKDaME0kNAZAPI6xzxFhRr5C/twht5hAN/PIios0a/9BiqXKVatFbu2KvzbRD4jy/7FcWcGIwHcKgCUwJpISDg3MBkFqBaXmwpWgsTBHIOgL3S4kF1KoEuJrAOgqtdx1tcGCSPtsfOF97tQCYAOAWA3onoYuhdHU6L1q4mqvHSTuCKEN6FyMkjkRF3pf95ktNBfDTtxlR/5RAQwaJAvItQLf9sKVqL5whkjPaorJw5oE63SeBlEVzu+HZFYWjVE+1HrOSRTuhPhuBrAPoou+QS0KI1uWOjynqCwFv2bceq5sOc0JkP8KSekKM5lcDOEbD50HBOWycMky/WCeI7BgfvXDw9SwmUCQHyhbhwBfOFXNXf2101Ft7rUM4HcRIEvcrEbdnZ0Aexym5I1VDnCPA5GIwMq7PXxnEuYZVT9BcBiLYAdDsXW89WAiUiQPwgNHYWaqoeizI6jcWzhZhA4PASKdA0SiDBBOR5Aa5yGOYLtVWPtwnNrOL7wjCoB3kCBLqpTAJHUIvWBA6KSupRAj6BsTbjNWKgNEdKzIrCZDEStUd5R48q0+RKoKMEyB+GAS7EsGz80InTWDhTKJMJHNnREHqcEihvAvKCkD9yjLe8UCPxj7volVle+EBoMB0iXwHglTeD9LnTojV9Y6aKu5mACBYEjjcfg+S5+As/X/i2IP7Cf083p9bwSqCLCPC6kDIdrS1+nIbCaSJyPoEPdFECDaMEyoHASwCuceAtLbY+xxCZ8hqKR1nhhYB8STfkSNYwa9GarPFQNUkgQLneGE73azIPxB9gK4sftSFmQfDpJMhTDUpg+wTkJ4as92sz98Y/vBqaT6SYqO3VMds/V49QAhVEQOTluB0WvcXFWvlrm3NvRfFoa2QmgC8ANBVEJNFWtWhN9PCouJ4gQOABA3tukKv6WZx/5aa9ndBbDJGoCbW+lEAKCMjPhZgS1Hq/i8S6+eYvEDIdkGNTIF4lKoHSEiCifsY3OOTFxbrsw+2Fa54fsizOhEi0K6IWrqUdlW1m06I1AYOgEhJH4FWQw8La7BWxsnq67j7+XEJyAHsnTq0KUgJvJSDyfyKYHFR7/xcXrY1NnyKdC7buxf5xhaUElMC2CMg6CG9yhAuL1dk/v164Fj9kwQlAvMZV22H18OTRorWHB0DTJ5IABZwUuBuXYdCer0UKTb44QoCxAA5IpGIVpQTeSEDkDyKYGFR7v4z+7OWLx1pgFoDjFZQSUAJvS2ADgFuMYH7b8rDoyExj4b0hZTiAU/WB3J6dPdqntWf5a/akEhDkw8DOxZCqJyOJuiYwqQOlurZFgMCfjZXxQZ13e1y0NhY/aMk5gHxBiSkBJfBfCbwK4FYDzPNzmfvaj1zFw1xbPJuU7+jFi56bQVq09hx7zZxkAsQdxgZT/CG9f//6L23MA+TLSZat2pRARIDAIwIzNsy5P4nn77LCkaGDi1rb+CgkJaAE/juB1wDeYURm+zWZP7Yfmm860Ih7OsBqIY5QiKUnoMsDSs9cM6aAAIHHhWZMWOveHMudxz5OX38ZBGeBkBRYUIkVTIDgEyIcE9ZU3RRhyDY0Hx6IzAfkxArGotaVwI4Q2AzIr4S4sO2Bxvjk6MFcZr5KIloydtSOBNRjO09Ai9bOM9QIZUlAmmA5MtzDW4PTJYwsmrw/XcARAPqVpWU1VTYECDwpxowOq90bI1NVy3mo7wYLQJ5cNibViBLofgLRBjN3i5FpbQ81xikXcjenV/GLFBmnbeS6fxDemEGL1tLy1mwpIiDkBUGvzMX4nkTtUOA0FAeKxFth6m2hFI1jJUol+LQIzglrstfHReuKpoN9YxYC8rVK5KGelUAnCPgg/iASnh/ket3ZHmfOy7s6/Xc9HjTnAjgO0DtwnWDc4VO1aO0wKj2wAglcERrORHX2b5F3t9H/FIkLAGrboAqcDGmyTOBZMWZUWO1eFxet+aYDfbgLAZ6SJh+qVQkkhIAF8CehTAl2d+9ou/uGBezl7hJ8jBYjIfwMAG2J2M0DpkVrNwPW8CkmIHK3AJODGu+u2EWeBzosXgyRr6fYlUqvAAKE/EuMHRVWZ6+N7PZawf2KTnAxyNMqwL5aVALdQoDE/QIzLSw6t2GEFOIk9cx4A/wPWEEdgGj5zR7dklyDxgS0aNWJoATejoDIc6AdFeay18SHrGXGWe8vAFAdPZCt4JRAcgnwBQhGhjXZtbHGSzjAKRYXA/KN5GpWZUog+QSidnJCzgxfW38Lxg3Y3Fq4GuyLw1wGg7Y+xHsmwP2S7ySdCrVoTee4qerSEPBJO85ms3kMlGhBfvQwVrTwfjTAAaWRoFmUwE4ReBmWI8K67NXx2Su4l2P8xQC+uVPR9CQloATaCRD8i0Dmhdh0A3K7R31dW16rmg5yQ/N9AgMBOUiRdT0B7dPa9Uw1YhkREGBhYIP5qOv9r8iW01A4jSLnC/CBMrKpVsqPwCsgh4e12R/G1i7lHk7BXwLiW+VnVR0pgdITEPARK+4iy83XItf33+0KVm7Z31jn2xCJerkeVnpl5Z1Ri9byHl9112kCvMGITGvb0s/LR/tQYw6Az3U6tAZQAt1HYAMsh4V12SvjFMvZ33H8pQC+3X0pNbISqCwCAjxuydWWmStQJ/GFjfh1CQeYgv8NCIYI8O7KotK9bnV5QPfy1egpJ0DgQQMZH+S8n+mXf8oHs7LkbwQ5NKzNXhHbzrOfg7hojbag1JcSUAJdRUDwtFhe5QhXF3JVf28Pu+a1PR0/ezIRb0Lw/q5KV+lxtGit9Bmg/rdH4M1f/vU0Zp/iLIEMAbDL9k7W95VADxHYBGJoWJu5LM6/lrs4G/xlIM7qIT2aVgmUMQE+D8r1DrisWJv9a7vRK9nf2RR+GbBRZ4GPRJvTlTGEkljTorUkmDVJiglQhJMDJ7MUg+S1yIdpLNYKMB7EISn2pdLLmQDRBEFdmMtcGtvMs7cDfzmA75WzbfWmBHqMABFtQnObESzxn/f+hHoJYi2L2depCj8JyxyEn9aLHZ0bIS1aO8dPz64MAo1haOdgSNWTkV13RfMXacw0AMdWhn11mUICBRB1YW3mklj7T5l1nvVXIH6qWV9KQAl0DwHZCNi7YZ3lYR/nTpwlLS2x5r3Qx+3d72g6chbEOQng3t2Tv/yjatFa/mOsDjtLgHKHsZziD8n8PgqVXdp8ROA5FwE8sbOh9Xwl0C0EiOgqT21Ym1kdx8/Tc+A3ADi7W/JpUCWgBNoINEPkIVjmw6D5BgzrG28DHv0bhF84xPWcbxL8PoBDFdmOE9CidceZ6RmVR+AJiB0T1lTdFFtfwF5On7jnZXTVyqk8HOo4BQSibSdzYS6zKta6lo6zPi5aB6dAu0pUAmknYOPOArCrrZu9EoPkuXZDqzfva3zvJDEYCOKDulHNjg21Fq07xkuPrkwCzRCMCHfz1rTtOW0a/fPEchREt+yrzCmReNdvLlpJcVb6eTDezU1fSkAJlIbAUwSvtCHXtC0vi9OuenV3J+jzMSA8CyKfBdC/NHLSn0X7tKZ/DNVBCQiIyAUBmxa1NZF2GgtnCmUygSNLkF5TKIEdJVCERV1Yl1kTn3gnXedxvwHEoB0NpMcrASXQGQLRduC8ycBf7UvvB5ETP462lr28df4RBL9DMWcA3L8zWSrlXC1aK2Wk1WfnCAiuDC1norWdidvo/y/JmVvLgU91LrCerQS6hcBmEEPaW17ln+vtYI/lgGj3gG7BrUGVwH8lsA6UuwB7aSiZXyEnLVu/koLVONCEwWkABwvwLgCiLN+egC4P0NmhBDpEgL8TaycFdb1+FR9+8aa9nV6ZRbqXe4fg6UGlJ/DmHbHy6/o52EU3Fyj9OGhGJdBCQBD9kPwricuteNciJ8+3o1nBvRzH/yIYt6T76NZ+A30U27YJaNGqM0MJdIzASyBHhLXZH8WHr6Vj1kebDJg6gLrJQMcY6lGlI/AyLEeEddmr45T5je9wkF0CyBmlk6CZlIASeAuBEOTTIuZqB+GaN+2gtZh93argaCL8LmiizjR7Kb3/JKBFq84KJdAxAqFAJgaBuwJDZVN0iskXa4Q4F6KtSzqGUI8qHQE+B2JkWJu9tqVo3byPA3cRIN8onQbNpASUwLYJRFdZebMB1viFpx/AiMML8XH1f8lg3/cc7CI4g4zbYukGNm8BqEWr/ptSAh0lQKwMxc5B6/7Sbt4/noIZID/W0RB6nBIoBQGCT4vFOWFd9vooX1W+6UAf7kKAp5Qiv+ZQAkpguwTWA/wNBJeGXuYXGCgb2s9YzX1N4J8s4NkQ+QCIzHajVcgBWrRWyECrzS4gIPIrMTgvGOzdHUdbvGV/J+tdDPDULoiuIZRAlxEg8LjQjAlr3ZujoNl88zsDceaDPLnLkmggJaAEOktgCyGPwPBya7y1b+rnuoq7Oyx+AjTfBfEZgNoWK3p2DXhUxIwVp6H5RIqZKsAxnR0FPV8JlCcBPgfjjAyr3dZbrvRc+HMI5AD0Lk/P6iqNBAj8VWjHhbVVP430Z/KFd4fARYB8NY1+VLMSKGMCUU/lp0W41rFcXaiterzda569Peu/i0bOJOwZgOxXxhw6ZE2L1g5h0oOUQPwTL6DYCXbjhgaMGxDvKW3yxaECjANwkDJSAkkhQOBBI/bcoKbq9tai9f0hzFyAX0qKRtWhBJTAmwi8uLVzwG3iyOVBwb2n7dkJ1NNg7+YDjeOeBra3xapYdFq0VuzQq/GdIiBoCCWci+pe/4jOd/PNXyDMdADH7lQ8PUkJdA+Be4UyIaj1fhGF9/LFD1mR2SA/3z3pNKoSUAJdQGAjBA+S9ocW4Q3I9Xm9LdZl3Mtp8r8MxG2x/qdS22Lp5gJdMMs0RCURkF8IcX5Q6/0udr2y6RDHugsAfq2SKKjXxBP4ndiwva+wly8ea4FZAI5PvHIVqAQqm4APwdNCudZhuOZNywWuYF93c3BMtIsWICcArLi2WHqltbL/caj7HSVAPgs4o8Ja97r41MXMOln/onhPd0F2R8Pp8Uqgmwj8WiCTg5z3m5Y7Av7HCV4I4JPdlE/DKgEl0LUEtr1cYC0z+HfhEOM6p4A8S4AjopVqXZs6udG0aE3u2KiyJBIQKZI81/b38jhdmiKJJl8cJZAxund0EgesYjX9QijtdwS0PVvFzgM1nm4Cb79cYCX3dsLiZyDmdJCfgqAiugto0ZruCa3qe4bA0hDePOTkmSi9szL4CqydBuDDPSNHsyqBtxAgbzMMp/p1vf/QeqX1CwR17bVOFCWQPgJvv1xgGXfJZIqH2hCnUuS7lbAZgRat6ZvAqrjHCcjPDDjFz2XuiaU0Nh/h0LkIYLT1nr6UQAII8CYDmebnMvfFP6zywVcBW68/rBIwNCpBCewcgZblAiJXBL77+/buAlGs1dzXCf2oM8gZoBwLsO/OpUj+WVq0Jn+MVGHSCJBPQZxzwpx7QyztElY5vr8QxKDoQe2kyVU9FUhAsDYkL0Au+1BctDYUTiFkigiOqkAaalkJlAuBjRB5iOS11njXolr+2W4sv66fZ3Y5khanETwdkAPKxfQbfWjRWo6jqp66mYAUSI6zWW8lBkpzlMzkm8cJZTREBnRzcg2vBLZPQHBZSM5CLvtIXLSuDL4l1p5H4D3bP1mPUAJKILkEJADsPwH5iYhcFfDlB5Dbd0usdy0dbGze34TOVwT4NoAPldvGN1q0JndmqrIEExDBokC8i9p+6Torg5NpbbSj3NEJlq3SKoUAsTLMeLNxtjzZUrQWB4rFRAKHVwoC9akEypzAOgD30SK66noTcvJ6T9cr2d/dEhxN8huAnARy33JhoUVruYyk+igxAd5qRKb6NZk/Rokza/ieMAjmgfxKiYVoOiXwnwSIJWHozcNQeTZ60+SLdQKMB3Cw4lICSqBsCBQBPCPAzWJwpd/09MMYcXghdpenh6BwkHFxIsScKcT7o6+qtDvXzQXSPoKqv2cICJ4AzJiwxr2p9QOitwN/0dY9pAdGF7Z6RpRmVQItBAScFwSZBRgqL7QWree0tmWr+L3LdY4ogTIk8G+QvwfkmpDebaiTl9o95vkOh4XjIHI6YL6Q9g0J9EprGc5etVQKAtJM4Ri7m7cKp0v0axem0Z8o5DkA9iyFAs2hBN6OgEBmBH7TIgzr+0o8NxsKE0XMqLR/YemIKwEl8LYEmgV4CsIbDXB5cbfMIzhdwvjoS1iFLcVDjGtOBuxZAok2JEjlxRUtWvVfgBLYSQIiWBA43nwMkueiEM7K4DTSni/EB3YypJ6mBLqEACGTbcFdihGyMQroNhSmUWQEgN26JIEGUQJKIJkEiJcgchdgrwmrMr/E9yT+4Rq/WjYk+DSAb0LkU1v3dNw9mSbeXpUWrWkbMdWbHALkLcaRer8686dIlLe6eJQNOBeQLyRHpCqpRAIUGWM3uSswumXXNrfRn01yGIA+lchDPSuBiiIgspnkPwx4vRPwssLQ7N8BYczgMvbJNBUPtcCpRLwhwaFpYqNFa5pGS7UmikDLPx47NqypuiUWtoy7OG5xKSBnxcsK9aUEeogAgWG2v9fQdnvQbSxeTKAOTP+DGD2EVNMqgRQSiDoK8OeA+VGYce7GQNnQbmL15n0d3/siIN8EeBwEqdiQQIvWFE5DlZwYAk0EzrHw1iAnfqTKNPpThBgJMHW3XRJDVYV0kkDUx5F1Yc5b3XJ1heLk/RUAavTHVCfR6ulKIH0EXiOiB4f5Y2vtlajr9VS7hcXs6/X2382QpzEuXnFg0u1p0Zr0EVJ9iSbw1qe0nYbgWxQ7WYD3Jlq4iitfAiKbQQ4Nc5lLY5NrmXHW+w2tnS3K17c6UwJKYNsEBATlXyBvF2OvDpzsPRgkr8UH19NgH+zv0P88RL4O8H8B9E8qSi1akzoyqislBOQGYzndr8vcHwn2GooftoLZAD6bEgMqs/wIrIMxw8Jq94extSvY19nsLwPwnfKzqo6UgBLYAQKvAvgraa+1ob0GQ3vHfZzjV3TVtco/NCS/GrXHEuDdSVxOpEXrDoy2HqoE3kqAwF+FdlxYW/XT+L08+znwl2qBoHOl5wjwOdAZGda618YaVnAvx/iL4yeG9aUElEClE4jaYD0L2FsFzlUB3PuQk5ZtYKNX1GGAhWMBcxIgX07ablq6uUClT1/131kCW2DDUeGLv78E9cdHawnFNBSni8hwAP06G1zPVwI7SoDAk2LM6LDavbHlh1TTgQ7chQBP2dFYerwSUAJlSoBYD+B+Cq61rn8jBvWJWzfGr6iva6FwgBHvcwJ7KsCPAMl4UEuL1jKdj2qrdAQEnB3YzMK2XUichuJZAk6iyLtKp0IzKYEWAhR5yFiMD2q926L/zzbyiMAW50PkBGWkBJSAEngDAR/gM4DcKiLXBs6G+zBoz5a1rtFr+Yb+Xqb34WEYfXbYbwrknT29KYEuD9D5qwQ6TUB+bMgZfm3mwSiU2+AfR8OZIKImzvpSAqUlIPitQCYFNd5dUWJvefEY68TrrD9XWiGaTQkogZQQWAfgEVJusWF4DV7OPol6sS2/gilYg32cMPw4aE8G5LMA9+4pX1q09hR5zVs2BAg8ZGjHB7VV8ZUt5De+w5GqxSC+VTYm1Uh6CJC3G1em+IMzf4h/RK3wP03hBRB8LD0mVKkSUAIlJmCBaHdH/gZibgxD55dtdw9bvtfYO2OKBwWWXxSa0yD4YE9sVqJFa4lnhaYrQwKCzQBGhM95P4h/ndbTmH2KFwpkKIBdy9CxWko0AbnGgZ1RzGUfimQ6DcGJFFsvwIcSLVvFKQEl0PMEWnbTetoAPwPkx0Ev936cJdF3XMtrKfdwM83vA50TCZy2dQXsQaUUrUVrKWlrrrIlIOCFAQoXI9f33y2FQnEQBBO2Nhw6rGxNq7FkEhCsDo2djcFVT8RzsbFwplAmEzgymYJVlRJQAgkk8AqAvxByiy0G12J41VPtW8HW3+lin0/v65jw0yC/BuITAN9RCg9atJaCsuYofwLEWkd4QdvVLbeh6ZM0zgUt/5j1pQRKR0AgCwPrz0dd739FWU1jWCsMzgXk4NKp0ExKQAmUAYEQ5HMQuQvgTaGX+RXOlpfbfS3jLhm3eEgAfFkg3wDwPgBV3elbi9bupKuxK4YAgQcM7LlBrupnsen85n0cuIvQ8g9ZX0qgZARITrduZhEGS/RwBUzeHy/g6K0dW3vs4YmSmddESkAJdAMB2UTwaUPcDsi1gbgPvqm36xru6QbBh2h5EoRRf9f9u0FEHFJbXnUXWY1baQQ2ARgW1niXQbbu915P1903mEWyricWq1cafPX7OgFCxtrN7nKMlqbor26jP4PEcIDaN1gnihJQAp0gIBl0FHkAACAASURBVP8G+BBpb7Euf4zBvZ5uD7aWGfy7sL8j5rMw0Xaw+CjALt8OVovWTgyfnqoE3khAINMCZ8tiDO7XcoWroVgrgvEADlFSSqBEBEJaDLUveivbWta4+eIiCmqTuCVjiZhoGiWgBLqOQADBv7a2dPxV3GWAzv8hFxWzra88+3nWPzSUeDvYb8TbwQKZrkqvRWtXkdQ4SkD4Qwe4sFiT/Ut8hauh6bMUZwaA4xSOEigRgY0wZmhY7V4R51vLjLPBXw7ibABSIg2aRgkogfInsInAPwx5u1Cu8Zu8h9ru7sTWl20a4LhVxwD2ywC+2tploNOfQbqmtfwnljosGQG5V4gJQa33izjlGh7g+MHFun1myQZAE4n8E5BRYY374xjGKu7uBMWlENGewTo7lIAS6HoCIi+DfJCwN1vwBuR6PdOeJFoy8Grzfo41xwHy5daNCfbpjAgtWjtDT89VAm8msBE0Q8Pa1qtc9cy4A/y5FNQA6KWwlEB3EyDwNzFmbFjt/jTOtaLpYMdxF2z9UonWmOlLCSgBJdAdBKLtYP8FyJ0Qc0NY3HI3hvWNWma1vPLsnXVxQBD6nwTkqyCjjU52qkWWFq3dMXwas2IJCGRKkHGXYKBsiCCYhuJwEYzdet31wIqFosZLSeAegUwMct6dUdJMvvD+EGYuwC+VUoTmUgJKoCIJvBYvGRDeKiLX+K73FwyU5nYSi9k34xYPDlw5XixOguAYADv0gKgWrRU5r9R09xHgFWGAmRia/VuUw230v0jL6RD8T/fl1MhKoJWAyB1GOMWvzvw+nn8r/I/R8EIAn1JGSkAJKIHSEJCXILifYXi7FdyC3bNP4nQJ23Ov4u5e4B8aGvm8AF8DGfV37d0RbVq0doSSHqMEOk7gTVe6sIaHOkEQ3Z49ueMh9EglsJMERK51xM4oVmf/HBetDf6XaDgN1B9NO0lUT1MCSmDnCPgAngN4L0RuD8W7FdXRmvs3vFa8tpcL53DreF8Ceaq07CDp/bd0WrTu3GDoWUrg7QisB8ywMOdeFR+wmFkn688HMBhAVrEpgW4msCqEnY1c1d+jPE6+8G1CJgvwnm7Oq+GVgBJQAtsi0Ny63vW3AG8LEdyJXJ/n33Tgks37ulWZd8PyBIKnAXLA26HUllc6yZRAlxIQK9ZOCczmpcjt/moU2uSL5whkDMD9ujSVBlMCbyEg4LwgyCzAUHkhnnvRmmpwHOTtvwQUohJQAkqgBAQ2E3hWYH8DcX8aus5v3rQlLClobD7AgfkQgBNBfAUiA96qS4vWEoyUpqgwAoIfhPBmoUYei692NQYnkLZeEC8615cS6DYCFJlkHXcpBslrURK3oTCNIiMA7NZtSTWwElACSqDjBDYSeFqAu4RyUyDuH5CT+AJP/LqTLv5eONihfARWTm5tk9XeaUCL1o6D1iOVQEcJ/FZEJgU13l3RCdnVze8KQucikCd0NIAepwR2goAlMMz29xpbHnqgOHl/CYBcVL/uRDw9RQkoASXQTQRkPYVPGvBO2PC6QDY8iNy+W9qTXcIqFIqHOsb5KBieAsjHo04Duqa1m4ZDw1Y0gX9DODysyV4dU1jAXs4u/kJYDoKIFg8VPTW61fxGGA4Nq7Mtu2Fdwb7OZn8ZgO90a1YNrgSUgBLYWQLEKxA8KuAvjIO1xX9mHkG9BO3hlr20i+ftdlhIfFxETiXZT8RMEaeh+USKmaq3MHeWvJ6nBNoJhCIyOXDc5W23ac2Kwngx5hyA/7FGR7kpga4hwGcgTrQb1vVxvOXNhzpGFkCiW2z6UgJKQAkkmsBLIB6kyO3WuNehWv7xJrV59vPEPyK0OMYR/EGL1kSPpYpLHQHB6tB4szFYnoi0Ow3BiTScKqSua03dYKZDMIEHDWR8kPN+Fin2GosfsRazIfhMOhyoSiWgBCqcQLSs6XnQ/BHkraEf3IoRvd/cJmvpxj0guxa0aK3wmaL2u5gAcbdAJgW13q/jyMuaD3NcmQ/ISV2cScMpgRYCxK+Ecl5Q590d/1BqDL4M2mkAPqKIlIASUAIpIlAE+U8YuQeWN4cs/gJ1u770Rv1atKZoNFVqGgjIK6AdHtZmfxirXcysm/XnEqgG0CsNDlRjyghQrjeG0/2azAMtRWvxu0JOIuTdKXOicpWAElACAKSJ4FNC+1uIe32Yce5u2yJdi1adIEqgawlYEZkaeO7Stn9kJl+sE2A8gIO7NpVGUwIxgTUh7WzUVj0e/Y/JF0cJOBYQ7Q+sE0QJKIH0EhB5jeTfDXEXrPw4cNw/ifaSTO94/j97ZwImR1W1//fcW9Uz2Rf2TWQTRQH/gIobnwpuoLhHRQEDmS2BACErIWRCVsIeskzPZBEE1IB8uCCoKOKnogiiKKiAgCyBgGQhy0zXct8/VZMZQQWyTHdXd596Hh+fkKp73vM7NzOnbt17jirPKgFeb4nZQXPdg4lCb0nnByh2FgTvzapi1VW5BIS4LAr9S3GmrErnW3s4k8SZAIdUrleqXAkoASXQS2AtwDuNkYs0adVZoQT6mACB+4yRSVGD/5N06A7uZuNgAURG9LEpHU4JgJRpTryr0kLdK2nt2rRGa2OyU0DxKAEloASqgYA2F6iGKKoPWSWwEYKz4qH+1Wmx95W0Zk0wU8SM1tWvrIascnWljQWe8fNpjcPFHGZtuBDASZXrkSpXAkpACbySgDYX0BmhBIpIQMB5kctdjhZJTz7aJcHJYvRwTBGR1+rQyWezM+KmuutTAG08yEp0KcBP1ioQ9VsJKIHqI6BJa/XFVD3KFAG52TheGLbk7ktk+R3BkWntTOC4TMlUMRVNgMADIm5C3Fh/a+KItzR8L2POAXBMRTum4pWAElACLyOgSatOByVQRAIC/I3ixseN9T9IzSziQOuFCwCcmhzwLqJpHbqmCMiPTczp4ejcb9IV/bbCZylygQCH1xQGdVYJKIGqJqBJa1WHV53LAIEuAhNczl+KkdKV6DHt4RQhz3kphd0lA/pUQlUQ4NWx5OagUR5K51haXo0TAdHyalURX3VCCSiBhIAmrToPlECRCQhkQRSFl2BM/yfTVbB84dNEugr2/4psWoevEQKEzHG+dwVOk+cTl72OcDodzwIwrEYQqJtKQAnUAAFNWmsgyOpimQkIfmIEF4QN3Z9u65bx4CiOLgH5iTIrU/PVQcAROMvBz6NJwrTc1ZpwASQtd+VVh4vqhRJQAkrg5Sut7dEnSNcqwJEKRgkogb4kwKcgODturPtOOupl7GcHxPMBNwpAfV9a0rFqksA/IebMuNH7Vur91dzJFsKrQHy5Jmmo00pACVQtAa3TWrWhVccyRCAUyNQo8pZgjGxMdJl8cIaAEwB5Q4Z0qpQKJEDgfiMyMWr0f5TIz7UVDomNuRjk8RXojkpWAkpACbwqAU1adXIogVIQIJbFsZuHMfWPJOa8jvBDdJgJ8D2lMK82qpkAbzNOpoctubvTuZUPP0jhTFDbBVdz1NU3JVCLBHRPay1GXX0uPQHBrwTx1Kix352p8Q7ubV10BcDPlV6MWqwuAlwe29xcjJL0hci2RV+kuPMFeFt1+aneKAElUOsENGmt9Rmg/peKwBoIx8YNueshQuTpGwSzBNICYFCpRKid6iNAcpaLclfgDHkh8c7kg7ECjAewT/V5qx4pASVQywQ0aa3l6KvvpSRAMTIjks1XYdSQNemKWD44VYApBA4upRC1VVUEIhJnObm/A01HhYlnXr4wm5Az9WWoquKszigBJaB1WnUOKIESEhB804Kzg8a6BxKr/uLNRzvrJa02P1hCFWqqugishpixcaO3MnVrwcN1NrfPVRBzWvJeVF2uqjdKQAnUOgFdaa31GaD+l4wAgfuMkUlRg/+T1OhSDrdRWk/zJABSMiFqqGoIUHCvgZscNdbfnjqV37SHRe5KgF+oGifVESWgBJTAFgKatOpUUAKlI7CRDuPdan8FWiVAK43ZI5oqwFiAO5dOhlqqHgK82YjMCBtzf0h88juCI52TeQCPqx4f1RMloASUQDcBLXmlM0EJlJCACC+JGF2GpgHPJGZtR/RZOpe0dD28hDLUVJUQEGBBFEUvaxEcfZpw0wV4e5W4qG4oASWgBHoJaNKqk0EJlJQAv2cgM8Km3O8Ts7l84dAYmA/Ix0oqQ41VBQFSJrjh3iKMkM7EIa0cUBVhVSeUgBJ4FQKatOrUUAIlJCDAQ6QbHzfXfz81ezEH2EGFSyBmJIC6EkpRUxVPQNaCbmzclLsuLaOWVA5oL1xMJ2Mg6Ffx7qkDSkAJKIF/I6B7WnVKKIHSEugiMMW9uKYDE3bf9K/VsbSl696llaLWKpmAAH8CZWLU7N+W+rF43TBr+y8A8BU92FfJkVXtSkAJvBoBTVp1biiB0hNYErt4Plr6Pd69OhZ+lI4XQvDO0ktRixVLQPhDY2V6eHruntSHfOFQq1tNKjacKlwJKIHXJ6BJ6+sz0juUQN8SIH4qkGlRs39Xd7LRdYCFXAbIiX1rSEeragKCtlji+Wjo91jip22LjgfcDAiOqmq/1TkloARqloAmrTUbenW8fATkKYicHTd630k1rHis3gR7zRKgCcDA8ulSy5VEgJCpzvOuwumyIdFt2oJmEUwEsF8l+aFalYASUAJbS0CT1q0lpfcpgb4jEArYGiG3CE2yvnuVLDgdwsmAHNh3ZnSk6iUgG0CeFT/rX41WcYmf2r61eqOtnikBJdBNQJNWnQlKoBwEyGtixzkYXf+3NOHoCN/PmLMheH855KjNyiIgwN/ozPi4xftBqnzZ84NsNORKAKcmi66V5Y2qVQJKQAlsHQEtebV1nPQuJdDXBO4SJ+dFLf7P04Hz3MMi0vabfU25ese73RhMCxtyv0ldXNx1sPXkElA+Ub0uq2dKQAnUOgFNWmt9Bqj/5SKwFoJx8Sr/WrRKhDvomb8F00TkDADDyyVK7VYMgeUx3Tw01z+cKPbaw+PoOBOCoyvGAxWqBJSAEthGApq0biMwvV0J9BEBCjkvYu4KtMhzyZi2vfAlUqYK8LY+sqHDVCkBUqY58a7q3RPdHpwmxGQCB1Wpy+qWElACSuBle1rbo0+QrlWAI5WLElACJSAgcqMVNzNoqLs/seZ3BEc6J/MAHlcC62qicgmsgeDseJV/3b8OYYUXEhwLYEjluqXKlYASUAKvTUAPYukMUQJlIkDgfuNkYtTi/yiVkOcQi/ASCE4BkSuTLDWbfQL3CGVy1Oz/NJW6gkNtEF4Bka+CtNmXrwqVgBJQAttHQJPW7eOmTymBviCwicAkt2n1cozbpxOkmPZonADjAO7ZFwZ0jKokcL0lZwfNdQ+m3i0J/p+1uAjEh6vSW3VKCSgBJbCFgCatOhWUQDkJEFfFsX8xxsiTiQy7uOtEWjNdgCPKKUttZ5cAHWc45q7EaFmbzpl84QsEpgnk0OyqVmVKQAkogR0noEnrjjPUEZTADhCQW41wetiY+10ySK6j8JY4xiUQOX4HBtVHq5fAOgBnx8P8azFC4sRNrz2cQuJsgLtWr9vqmRJQAkpAmwvoHFAC5SUgeARw58aN9d9LheRX9few82wCDQAGlFecWs8aASHuA2RS1Oz/JNV2LQfbzeFloJwC0M+aXtWjBJSAEuhLArrS2pc0dSwlsO0EugTugsira9Me8tsOrwaf+LZ1nBW01P059X1J4W3W4GJAPlaDLNRlJaAEaoyAJq01FnB1N4MEBMti48/DKHkkUee1hcdSOBPAuzOoViWVkQDJWS7KXYEz5IVEhm2LPklJSxXqHugyxkVNKwElUBoCmrSWhrNaUQKvReAXApkaNfm/TG9ayn1tFF0O4WcUmxJ4GYEXITgnXuVfk3ZRA2DywdkCjgdkLyWlBJSAEqh2Apq0VnuE1b/sExBZle5rXZVbmRaLX8mcWRe0CkwLyKHZd0AVloKAAPdDZGLUuKWu70oOtGvDSwD5GsC6UmhQG0pACSiBchLQpLWc9NW2EkgIEJEIZ0f1uatwas9n3+AUAc+jyMEKSQmkBP6tgxo6Cm+xWmlCJ4cSUAI1RECT1hoKtrqaaQLfsuLPChrlgUSl1xa+mwZzQH4g06pVXMkIEDLbwbsCTfLPxKjNd50AmFYAR5VMhBpSAkpACZSRgCatZYSvppVADwEC9xpxk6PG+tvT/7acu9gg+fSLkyDwlFStE5C1EI6LV/nXvmw/6xkCTHhptryh1umo/0pACdQGAU1aayPO6mX2CawnMNEV/KsxVgpYSWvWBOMFOBsiu2dfviosJgERuRuCKVGD/7PUzuJ1w6ztPw8ip4CsL6ZtHVsJKAElkBUCmrRmJRKqo9YJUIArIhddipb+TycwbFvXJylpS9cjax1OzftPfN0z/txCozyUsugIjrRO5gE8rubZKAAloARqhoAmrTUTanU08wREfmjA1p6WrljKA20cXAbIJzOvXQUWlQBFznPWW9jTgMLmCycRMlWAQ4pqWAdXAkpACWSIgCatGQqGSqlxAsSjAMfFzXXfTUmseKzeFPa8QERaAGjpq5qdHvIUnDs3Xp27MS2J1sqct0cwnZDROi9qdlKo40qgJglo0lqTYVenM0qgIJCZUewtxmhZm2i0HdGX6eLzBaIrahkNWtFlifzECC8IG3K/SW0t5v7WRvMh+DRIW3T7akAJKAElkBECmrRmJBAqQwlsIfAtK5wVNNalpa/8pcH/cw4XgfiwEqpRAsTi2PPnY5T8I32RaY8+DroZAN5Ro0TUbSWgBGqUgCatNRp4dTubBAj8wcBNiprqf5wqXMSBnhfOpuB0EAOyqVpVFZHA5rSqRM5fhpHSldgxS7rOESPnauvWIlLXoZWAEsgkAU1aMxkWFVXDBDYSmOr6+ctwimxKk5SOoFEcJgHYv4a51KTrAjxIYybEDd4PUwB57mwRzgfwFQC5moSiTisBJVCzBDRprdnQq+MZJtAex+4ijK5/NNHoLQ2PYczZAN6XYc0qrSgE+D0DmRE25X6fzoW0UxrngNBOaUXhrYMqASWQZQKatGY5OqqtNgkQvxCRqVGT/8sUwBLuar1wPhxOSra51iaU2vRaiMsiP7wUpw9YlRCwS4Kv0XCKQN5Um0TUayWgBGqZgCattRx99T2bBIjnAEyI5f5voumoMO2OtT4aJ86dA8ge2RStqvqegKyG4+R4J/96jJAAK9nPWxPOItAIwcC+t6cjKgEloASyTUCT1mzHR9XVJoFYwEsjRFegacAz6QpbvusEwLQCOKo2kdSi13KHOEyLWvxfpd538C02DuZD5AQAUotE1GcloARqm4AmrbUdf/U+swTk+8ZwRtiQuzeVmO86wEKS7lgnZlayCutTAgIsiKLoEozp/2T3i0v0BcJNE+DQPjWkgykBJaAEKoSAJq0VEiiVWVsEBHiYNOfGzd73U88XsM74wQVi0u5Yw2qLRi16K09DOCUe6n873RqQZ38PaResJgBDapGI+qwElIAS0KRV54ASyCaBLoHMiHJeG0bKunSlrb3wJRJJd6y3ZlOyquozAuSPjCcXhKNyd3evtBcOtcQ8iHwsqYLWZ3Z0ICWgBJRABRHQpLWCgqVSa4yA4LpY/NlokL8knvvtwdsdeREgH6kxErXmLgm52OW8yzFSnk1fWPLRSYSbKoC286212aD+KgEl0EtAk1adDEogowQI3GtEJkeN/u2pxEXPDfTs0FkUjAK0O1ZGw9YXsh6HMZNjZ29Ck4RYxkFeGM5Mu6JBqwb0BWAdQwkogcokoElrZcZNVdcEAdlA8DwHfzmaZHO64rYkaIBJu2MdUBMIatJJ+Z4BexsKIB8cYSFzIfwwqFUDanJKqNNKQAmkBDRp1YmgBLJNYEns/PlokccTmd7i8P00nA3B+7MtW9VtFwGRgMRch86FaBr8z/RFJR+cSmCKAAdv15j6kBJQAkqgSgho0lolgVQ3qpbAHeKiaVFL/+5anQs27GJzufkwchKoveerLeoC/I1p1YDc9zBCYqzgUBuEcwA5FWD/avNX/VECSkAJbAsBTVq3hZbeqwRKToBJc4Hx8bBcUvooRiuN2b0wTkSS7lh7llyOGiwuAeGNVjAzaKi7PzWUD95lgbkAPlhcwzq6ElACSiD7BDRpzX6MVGFtE4gEMj8yhQVoGLg6QWHbuo6HpN2x3lHbaKrO+80kL3Sdm/M4Z1h3mbN8MIqCSUIcWHXeqkNKQAkogW0koEnrNgLT25VA6QnIzcbxwrAld19qu4P72Ti4HCKfKr0WtVgsAgL8iXBT4mfqbkWrOORf3NmifjYgJwPsVyy7Oq4SUAJKoFIIaNJaKZFSnTVLgMBfBWZ83OTdkkJIumPVRVMFHPPSn4bXLJhqc1xwnXWcEzTXPZi45i0J30vDOQCOqTZX1R8loASUwPYQ0KR1e6jpM0qgtAQ6CbY6bMqjafj6xLTtiD5PumlCHFZaKWqtSAReJNw0169uGU6RTYkNkw9aAE4UyBuLZFOHVQJKQAlUFAFNWisqXCq2hglcG0ecgzF1aXesXHvhrTFxMSAfr2EmVeO6gPdCzL8aSXRs3M263BxIUiWC9VXjqDqiBJSAEtgBApq07gA8fVQJlIoAifsMZFLU7P8ktZlnfw9RK4FGgENKpUPtFIsAV3jk3EJz/cOJBW9J+AEKZ0Hw3mJZ1HGVgBJQApVGQJPWSouY6q1VAhsJXOC89Utx+i4bEgi2PThZiPMIvLlWoVSJ32sInOc2+ddgnHQmPpm24EwBJ0BknyrxUd1QAkpACewwAU1adxihDqAESkSA/HpsOBeN9Q8lFv224CgnmAfg2BIpUDPFIfBrETkvavTvTIdfxj1tGM6F4EvJTpDimNRRlYASUAKVR0CT1sqLmSquVQKCu0VkStTg/2xLcjPIxuFsAKeBGFCrWCreb0GbL/H8roZ+jyW+eG3hhwleCMHRFe+bOqAElIAS6EMCmrT2IUwdSgkUmcAGElPdBn85JvSeMG8UcBIg+xfZtg5fFAJcBSdT4/qnv4WR+3WlSWt7OI7EuQC141lRmOugSkAJVCoBTVorNXKqu0YJuKUxMA9N9X9PE5x8+D4CswFqLc+KnBG8xVBaw+bcPan8fOcbLGzStvULyQ6QinRJRSsBJaAEikRAk9YigdVhlUCRCLxy/+NC7mT9MNnXejKAuiLZ1GGLQkA2EJjl4k0dGD10bWLCLil8hgYXCOTtRTGpgyoBJaAEKpiAJq0VHDyVXoMERNaRTE6afz09ad5KY/YMz5T0czL0pHkFTQkh7oaRqdEq72dp29bF64Z5tn9SxmwkgEEV5IpKVQJKQAmUhIAmrSXBrEaUQJ8SWBK7eD5a+j2ejKoHd/qUbekGEyz06V/c1SRPpHFMt3owOVinWz1KFwW1pASUQAUR0KS1goKlUpXAFgK/EMjUqMn/Zfrnjs17W2eT7ljJPkirlCqAAPkoDKbGQ3M3YYQEWEnrrYnOobhzANEDWBUQQpWoBJRA6Qlo0lp65mpRCewgAfknDCfHnf61GCsF5O/xDQ6dIJCxAHbbwcH18dIQ+LZ1nBW01P05NZfnmy2i5EDdJ/UAVmkCoFaUgBKoPAKatFZezFSxEnACLIwi/xKMkScTHHZx14m0ZroARyiejBMQeZ6OF7gN/jd6SpfZtuAUgueJyMEZV6/ylIASUAJlI6BJa9nQq2ElsCME5KdCTIua/bvSUZZ2HWhjeynAE3dkVH22BASIn4mJpkWN/X+dWrtq0562zr8QDidB0K8ECtSEElACSqAiCWjSWpFhU9E1T4B8FsZOjGm/hSYJsYB1pi6YJpTREAyreT7ZBVAgZL5z3kK0yHPpKnlb1/EQ0wrgHdmVrcqUgBJQAuUnoElr+WOgCpTA9hCIReTyyHqX43RZlSY/7YURpJwvwKHbM6A+U3wCAtxPMVPjofZWjJAYizjQ84KphDQB+rJR/AhUjIWNAJ4F8Dwga0C3VkTWAFzrIGtEkNb1JZL2zTLQ0A2EmAEEB4IYCJGhcNwVgl237HPXFfyKCb0KfS0CmrTq/FAClUpA5EeGnB425X6buJDLFw6NgfmAfKxSXap63cQyL3bzCmPqH0l9XRK801qZBfJYAKbq/VcHX0mAiCBMEtMnkv8J+aQzSP5/lQjXwtlNYtgZRq4Ttq4TPjoxEJ0AOvHgzwWHfMDHWuTgI4cCcvC6cggl55u6eppoABgPpHgD4NxwCnczYnYlsSfBAwVyIECtB6xzsqIIaNJaUeFSsUrg5QT4FAQT4qG5G9JVuzz7exLNINEIcLCyyhyB5NDctDjnfxsjpStRZ/LBmCSGQuybObUqqFgECgI8SuA+Qn4vcfywePafEdx6SLwept96DMLm9N90X10LWIf+GIC4a2BOzCAnZjjp9qIzB4qRN5PuEE1i+wq2jlNMApq0FpOujq0EiksgFMolUVxYgDEDk0+JsPngVAGmENBT6MVlvx2j83sGMiNsyv0+fXg597dhMBuQzyYL5dsxoD5SOQRelqjiHgP3QIS6J5DDs/gHXkw7opX6uoMeHtowNIe6nZ0xuzDmfoS8ecv2oqMgTMrnSallqT0l8FoENGnV+aEEKpoAbzGU1rA5d0/iht8evMM5zIPgQxXtVvWJX09ghhvgL8NX5cX0BaOt8EVKugf5bdXnrnqUEiCehMjdRHyXAf609YkqBcuxs89wT8ZuFzrZiSLDIbKTIXcisNMWwhsF3OiIjYDZCOFGiblRrPmnMe7ZIAqehRm4Nj2s+XpXshpbt3m4T39XBx5CyLsEeBdEDtEvN68HT/++VAQ0aS0VabWjBIpBgExauZ4bN+X+FyLEMg6yUTgHwGkA+hfDpI657QQE+DWMTI1GeXemcVrOXWwUXgjgZDA5TKNXFRHYLMCDFNwF8JdxjAdRn3vqVVdU8/RhOnfznP9GCvcj5Y0CvhFIVjplUHLYygD9CPYHTD+k/99bLPmkEAAAIABJREFUGi0AsOV/EoAuoCR/lkTDRkA2AG69QJ5zkGck5moD/C20G/+CpuHrX5X5isfqEey+q0dvLyfmCEH0PiQJLLEPRLwqipW6UmEENGmtsICpXCXwbwQCEZkXed5CnCbPJ39nlgRNYjARwP5KKwsExAm4IDLRpWjo/1SiyGsLj6VwJoB3Z0GhaugLAmkVj3sI/MIY3BsVoscw4NnVGLlfun/5FdeCFwaj36CDDPEOIY4EZG+AwwQYyu4qEkP7cMtIlCSxADYS3CjECxA+JTAPknJ/LPbBl15yn0BTes9/Xvk1Q3JmwJ4x7UEk3ynA/wA8HIAe4uqLaaNjbBMBTVq3CZferAQySID8rqHMCFty96UJUT58H8HZAI7JoNqakySCh0ieHyN3c/qZdgXrvSCaQOAMgElJIr0qmoD8E8AvIfxuLP7vIS8+hacGr/uPfap57uyZ6C3O8XARHAniQAB7AbI7wFKXpEoS2bUkV4skZbXMw4Q8YOD+FFnvjxiVlNf6tytZEcbmnf1Y9o2t/YBQjofg7Zq8VvTkrTjxmrRWXMhUsBJ4JQEBHibNuXGz9/30bxZzmLXhXACnAqhXXmUmILjOOs4JmuuSFS2gLTjcmrTM1ceTra1lVqfmt59ABPA+kt9yxvwMof8IxkhSX/VlFwXthYOsmPeDOAZMDkhyd8DsWoZE9dU9FdkE8gUAqwH8mXC/szS/C2P/r//pE4AFG3bx6+r2j8EPavK6/RNIn9x2Apq0bjszfUIJZI1AQSizIs9b3L1CQjHtYYsQEwC8MWtia0zP43CYERt/Zc/nV7skaKDBJAEOqDEWVeQu/w7IrUJ3SxTV/Q5jsCbdq9xzXcwBGBy+zYi8X+jenx5mYrKqWhFtejcTWC3EKgjuA3hXHPIeuLp/YKwUXhFETV6raE5XhiuatFZGnFSlEnhtAiI3WnEzg4a6+5MbvaXhMYzTLQLJAQq9ykfgekt/dtAs3ausCzv3tb5N9rJ+QVfByxeU7bac7AcFfwmDG+I49yuEjzyDsQf9K5FLtgBI4UhQjiXMOwEcCOEuYKWWNJP1BJ8R8nEB7oYxP4u44Q//cYjr5ckr5EQAhyHt1qWXEuhbApq09i1PHU0JlIUAgb8I3IS4qf6WVMDV3Ml2hfPS0+lAXVlE1bxRPgqxrTGf+w6a9kwPudj26EukS8pcvbXm8VQYAAEecOD1DnIbIv+hV3w2X8ZBXhQdRfJzIjiakDdCMBRktWz/iJEk7AaPi+MvAHNbVOfdi5Gy7hVhXLBhF6++/hA493EIPkNI8jWhWhhU2IytTrmatFZnXNWr2iPQSciFLue1pb9IWmnMnuEYIca/VMb+DbWHIxMef8OCc4Kmur+mahZzf+uF00F8XsuRZSI+WytiHcBfgLg+trmf4+mXDi71NANY8HAd+u97uInlUwJ+AMAhEAwBq7gof1p9AI8J5P8g+FFkvN+94uDWSlqs79zDInc06E4A+VFA9tha2HqfEngtApq06vxQAtVD4FtW/FlBozyQuOTlww8SnAXgPdXjYqV4wkfg0Bp35m7COEl6xSerrCeT7jwB3lwpXtS6TgH/Cphvi/CWMFz3F4zZ9V8HrZYU3mbEnCDC4wA5DGBS8L+GVhVlDYHHRfgrxO7HsQl+g6bBSSWF7usy9qsbWNgnpPmgkCcC8m5IWs5LLyWw3QQ0ad1udPqgEsgWAQJ/MnQTo+b621Jl13BXuzm8CIKT+rDmY7aczq6aFZ64eYXG+odSiQu73mR9Mx2Qz2Tq1Hh2+ZVb2YZ07ypwbRxEP8du/VdjhMSpqPyLO1v2PxbCEYB7FyBJ2TK/3ILLaH8dgX8YyB0g/jeKvd+/YutEnkN8CfeLHT8qSctikbdtaZBQRslqulIJaNJaqZFT3UrgPwlsJlyrw+b29KDESlqzNhwrkHEA91ZgpSEgwN8obI393M0YKWlhedsenUa6KZIczNEr2wTIZwG5QSjfjpz3x1ckYIu7DvY8exLITxF4U4VUAygV76S264OEfN+Z6AY01D8OvKyiwnLu4gXRYRCeSOAzAPYplTC1Uz0ENGmtnliqJ0ogIXBtHHEOxtT9JfmD1x4eR+JCgNp5qXTzY6kHf16hSf6emuwovMVSWpGcqia1bm7p4rAdlvgYibxzvAG27sm0GURyraT11kbvJjgK4Ee2rK7W0FaArUaZrEYnncHuhJibY9o70ZQ2X+i+7qCHR7r2Mc6eIMBXASSdtfTfxFbj1Rs1adU5oASqiACJ+wxkUtTs/yR1K889LML5AL5Y458wSxJlAf5CmOlxwX4vrWmZHIjbI2wCMEGA/UoiQo1sFwEBHnR0bc5GK9EwMCmy3311bNzNIvdRxDwJYo4GOGS7DNTWQxuT/a6GvE0Y3xB2vvAnjNsn3dudXks53IsK7yTMFyHycYC71RYe9XZ7CWjSur3k9DklkE0CyS+LC5y3filO32UDWumZPQrnCORsQPbMpuSqUeWS1wTfxBd3NfR7LPVqceEw65lWkCfovuJMx/mXIPOx5G57xcrgosJbPItTIfJJAvvrquA2xlDkeYB/IPE9F0XfxZj+T/aOsIB18ApvNFY+A5FTJO0WBrONFvT2GiOgSWuNBVzdrQEC5Ndjw7nYcgjIW9L1URozA8C7asD7srko5J8JTI+H536AERJgJXNmbWGMUM6BiO7fK1tkXsewyI3i0BYF3u8wVl7sudvv4NHOhc0APgZgF02otjuAIcCnAPmxQL4deevuSV+oe65kJZv1HwT4JZDHAFphYLtJ18CDmrTWQJDVxRojILhbRKZEDf7PUs87Nu9tnb0YkKQLk+7DK850iARYHIXxZTij3z+6uQdHpntZ0zqVNX26vDjEd3hUiSBcasGFwdDcw+mLRnLlOcSa+Fg4fg1IkyjdDrDDrNMB1kHwAJ3c5CS6EU39nugddhEH+n54IMnPM93rKvv2jUkdpdoIaNJabRFVf5QAsIHEVLfBX44Jsgn5e3yDw88VurMgsrsC6nsCAvyBZGv87CO3ovWtySprP7M2OkuAMwHqtoy+R76jI3ZB0BFLfDl6tnIkIy7t3NfEMkJgkhe8pGtZ/x01pM+/gkC8ZdX1tv9cdaWgo3Mv47zjBfgaiCMg2s1P588rCWjSqjNCCVQlAbc0BuahqT49wW7buo6HmFYA76hKd8vrVCCQqyLjXYEGeSqR4ncER7vuVdZjkyIO5ZWn1l9BgNgoQHvk+QswSrpXxZOrLTjcAo0wOAFM9n+zlmuvFnvSvPqq6+J1w6w/8N2gOxXEh3W7QLFDUVnja9JaWfFStUpgawn8WkTOixr9O9MHFnbuaz1zCUQ+q3vzthbh1t0nwL1pxQDYH6clklZyoLc2GE+YZj0VvXUMS3jXWoHkI0RLXv552l+8+WhnvdEAkgNzw0uop5ZNvfqq62Xs5/cP30QjXyXdlwHZq5ZBqe//IqBJq84GJVCNBETWkTzPbfK/nrYRzdM3iCYKOPalM+1JBx+9+oSAdApwZeR5V+F0SepTwusI30/H5OBbsh9S9xD3Cee+GESeI5B3xmvvWRFP49XWeQxhzoQxx4Ec2heWdIxtItC96kqsdC76Dlr6P50+TQrauvY1xvsC4BoEctA2jao3VyUBTVqrMqzqlBJICSyJXTwfLf0eT/5g26JPUtx0AY5UPn1DQIDfQmR6tMr7KVolwgoO9YJgEikNECS96PXKBAF5huLaXBwv602K0uYbXceRMhYw/wNwcCak1qaIZNX1CRGz0rp4WaG5/uFeDB3czcbh8TAyEuRR2oWsNidIj9eatNZ2/NX76ibwC4FMjZr8pIc6sLhrf+vZS0B+GoBUt+sl8W6dUC6N6LWjRZ5LLHod4YdIJHtZ36vbMEoSg9c3IvI86RY5L+rA6QPS1fDul7hkn7ecBZj3ABz4+gPpHcUnIM9CeIvE0Yqovt+9PW2Qk4oOHqJ3ETwVQFKNQ18Iix+MTFrQpDWTYVFRSqAvCMg/YTg57vSvTbszpXVDgykCOeOlXa4794WF2h5DbhViZvTT/70bN4yIcTV38rrCqQRGAtDPzNmYHOsEXBS53BK0SPdn5yRhbY8+AbpxII6GoF82pKqKLQTWQeQuwF0Tm9yPMUrWpP99BesRBgd4xFcJ+QoArX1cg1NGk9YaDLq6XDMEnAALo8i/BGMk7URj84VPE3KBAP+vZigUw1HyURiZHa9dfwMmdRdK99rCjxGcAYN3gLqSXQzs2zjmRgEXR1G88OWdmGy+6wTAnAtI0pJVE9ZthFqi27sEeNhBrnXGu/7le5CR73yDofdlGI4S4sAS6VEzGSGgSWtGAqEylEBxCMhPhZgWNft3peMv7TrQRpJUEThRtwhsJ3EigmCZF7lLCmPqH0lH6ejczzp7HoAvAhi0nSPrY31FQNAlxJII/hVokt4i9t2H5DAJ4Id0b2RfwS7SOAICeEIcb7CGHYUtHf62rLruboLCCMC0CPDmIinQYTNIQJPWDAZFJSmBPiNAPgtjJ8a030rLMS1gnckFk0TSLQJJa0q9tp3AbwEzMy48djvGHlRAK43dM/waycl6wnnbYRbhiXjLIcRLew4hpjYWBW+3FuMh8kk9dFUE6sUakngOBj8UIyui2LsHTbI5NbWcu5iw8BmIGSPEofoSXqwAZGtcTVqzFQ9VowT6mkAskCsi513es6fP5qMTAJc0GkhO4uq1LQSI5yiY5zZ1Xo1xQ7r32nW3a50GMulRX7ctw+m9RSGQj0180Ss6XbUVDrHpoSt8XuuwFoV5sQddD8hvIW5Z7Od+jJGyLjW4lMOtC44DzBkgj9Z2ycUOQ/nH16S1/DFQBUqguASIn4mRaVGj/+stKxT72DCcv+UXuHZr2ib6cpMRzgwb/T8CQuS5syfReJKn6+G2bQJZnJvJb8bALDTXPdhrYHHXwdaYsRCM0BgVB3uJRk32uf7ZAUud79+E0+T51O4iDvT86EgC58DxI3qwrkTRKJMZTVrLBF7NKoESEniBzk11nXXXvKzRwNkCdzaQtKvUa2sICPhXOsyKN669GRN235Q8Yxd3nQhrpqG79q2WEdsakMW6R+SHEmNOtNr7bVozN12J6zrQi82ZL/2i+7JuhykW+JKOGwnwqCOXO8bX9tbcbaXn7x6+1QnGA/iU7isvaUxKakyT1pLiVmNKoCwECKIjdv5FGC2PJgq89vA4Os6EIPmkptfrE9gs5OJI3FW97T/bug6ykPMh5rNa5/P1ARb5jrsgZl7M525H0549ex738aJoLMlTtAtckemXfHj+g8A1zuWWo0XS5inp1cG3WBeeCZHPg9Q9+yWPS/ENatJafMZqQQlkgID8VoApUZN/RyrmGu5qu8K5IJJ6h7oP8/UiJPJzEcyM3B//D01HdR9oqwsbBBgHYL/Xe1z/vngERPAXOlwci38TmmR9ainPIQbhaQIkBw73L551Hbl8BORpIb5pEbe/ooPWoq4DPc+eQqQvK/uWT59aLgYBTVqLQVXHVALZI7CBIq2uy1uKsfJicuLd7BGOFqSf0/QH+2vGi08RMsdh4/VoGp4mRV57+B4S0yD4EMhc9sJdI4rIZynmSme8FWiQ1anXpNil8Wfg3EQAR+jhnKqeC0nMb7SGi4KGur/0etqxeW8T+ydDOEr0paWqJoAmrVUVTnVGCbwWAV5vidnBlkMq3uLw/TScDcH7ldtrECCusyjMCZoHdR/uWcHdbSE8D4KTtfNVWWdOFwTXWfEvDUbhrxBJ6nrCW9z5fnreRDgeq4dyyhqfUhn/JwTfteSVQVPdn3qNXrVpT+N5p8BI8kVEV9tLFY0i29GktciAdXglkBUCBB8Q4YS4sf7WVFOeQyzC2ehuO9o/KzqzpEPA+0nMjDc/dwvG7dOZaLP5whcocr4Qh2VJaw1quV0Yz4uC+l+mbYqTq6NwmHWYAKTNMwbXIJNadXktiB8a4tKwJXefJq7VOw00aa3e2KpnSuDfCXRSZI4LvCU4Q17oTsCCURBMgrZD/G+zZZ2IXB6FhXaMGfhsekNS79PI+WB6QlkT/TL9G0tKHzE5eLV27fd62uhiCd9obTwO5EkAdyqTNDVbPgIvvlSr9Tbjovnh6AH3auJavkAU07ImrcWkq2MrgawREH7XGJkRjupejfCXbH6nE29uujdTr38jILcKMTP66f/ejRtGxEk9SONFowXuTED2VlxlI7Ca4BXOBcvRMui5VMVSDveiqIHCFt2jXba4ZMHwBghuNVGoiWsWolEEDZq0FgGqDqkEMkzgccBMjIfZmzBCYizjIC8KZxAYpbUNXxY18lEYmR2vXX9Dz0qelw8/SGAawGQPsDZlKMckJxwMvmnJi4LG3J979rHa9uhzoJsM4O0am3IEJlM2NXHNVDj6VowmrX3LU0dTAlknEAp4eRREV+LMAasSsbYj+qq4eCohb866+BLp6wKx3BN3WaGp/u+pzeWb97GRdx4cToLoXskSxeG/mfk1nJsb19fdjpHSldzgL958tPP8ydoNqYxRyZ5pTVyzF5M+UaRJa59g1EGUQCURkNuFuCBq9u9Kf+m3BYc7IxeB/GgleVE0rUnbW8icaLj3fxghQZrYt0dfId1UAd5SNLs68OsQ4CNwbn5s6lf21mNNGjwIJkJsUkx+qCJUAi8joIlrFU4HTVqrMKjqkhJ4bQJJz245L87Za9PVqoufHeAN3ul8Ak0Ah9UyvbRQPXFR7Pk34XTZkLJoCw63wmmAnACgvpb5lM13kXUCl4/oFvd2JEv3sQajKSaZt7rHuGzBybRhTVwzHZ5tF6dJ67Yz0yeUQKUTcCDaY+vPR4M8lq4k5qMvEG6aAIdWunPbrZ94gcKrXBB19GydSDqHeZuDcRQzEuCu2z22PrhjBMjvGytzwqf9e9Aq0ZbV78+Rbop072O1O2ZAn65iAq+auHq53EiCDXp4r3Kir0lr5cRKlSqBviNA/EasTIka/J+ngy7jwTYKLt2ymth3dipqJPmOiYO54R23/CGtFrCS1q4LvkTKJAHeCsBUlDtVIlZE7ifc3Hh97vuYIJsSt3Qfa5UEt3Ru/PfEtWPz3p6zjUT6Uqqr9aWLx3Zb0qR1u9Hpg0qgkgnIi0Tc6ry6peln8BWsN4VgiogZDXDnSvZsO7XfA3JuLLnb0CSbkzG8fOf7SDMFIkk5MN0WsJ1gd+gxkecJXO5ibxlapLu8le5j3SGkNfzwf09c83yDh2AMiVMgsnsN86kI1zVprYgwqUglUBQC19qIc4Ix3T27bXt0IummS3e/9tq5BP8g7HwXbfgmRg9dmzrezjdZBpMA8zmAQ2oHRtY8le8Yx9nhav+PaBWHazjAdEVNQo7VT7pZi1VF6En2qd9kLS8JRtX9uVdxR+d+XmzPopGTQO5SEZ7UqEhNWms08Oq2EiDwJ0OZGDX7t6U0VnS+0YbmYlA+UzN7BImkNesKT/zLCk3SXd5q4Ys7eX6/0VsOpu2lM6U8BAT4A8E5MXK39K5+d4QfosP5AN+X7BIojzK1WtkEZA2E13nOv6rQLA/3+rKo60Drm3NBfBFATR9IzXJ8NWnNcnRUmxIoLoHNSVLgbG4JRskatD6QM7sfeK4AY2voM9nt4uK50er6X6K1t7zV5wg3RagHfIo7/V5z9NUUucSx8+toGvzP9M7FXftba6YAGAFordwyxqYaTCdd1ZY65NrRJE/0OpS0aRaZCCQv7hxcDY5Wmw+atFZbRNUfJbBNBHizEZkRNub+kDzmLQk/SoMZAN+1TcNU4M0CPJj2r7f25p7yVv7S4J0ulilpzVpBvwp0qzokkyutw+ygJfentOvVSubMmvA0CMcL5IDqcFK9KC8BPkVgkUN0NZoGPJNqaaXBnuGRljIJ4McB9C+vRrX+7wQ0adU5oQRqm8BjICfGw3P/m7Z1XbRxd+vl5oBp56e6qkWTHPChu8pFuQ6MkWdTP/NdB1iYCUD6eVAL1Zcp+AL8nuTseHPuVoyTZPtG8jL1Xhp3PpAeisuVSZqarT4CjxG4yjn/ut6Dfnn6HrqSQ5iTIPIBoIp/DlZgPDVprcCgqWQl0GcEBIFQLosQLEhXG1autGbNiU0iZjyA/frMTuYGkhuMC+aGq/t3H/DJc4gxUaOQY0Dsmzm5NSNIniV4kYv9qzFaug/FLdq8j7XeZAi+AkAPxdXMXCiZo38ncaUT/5toku6tKJexn+1fOA5iJgJ4d83s8S8Z8u03pEnr9rPTJ5VAdRAQ+YkRXhA25H6TOJR+IncyF2SyqlWN1+8AMyfeZH/Us5Jn27tOhEvKW+GoZGGvGp2uDJ/kO4acGTbn/pjqJcXmw5MpSJoIvLkyfFCVlUeAj5ByqfM6V2LUkDWp/oueH2SHDP4ERSZuaWBReW5VoWJNWqswqOqSEthGAs8DOC/O+d1tXZdxkBdF0wg0AFXXz/1xAvNdzv8mRsq6lNPi4EhrOBnGfBzkgG1kp7f3EQEB/0rYmTHszT3VAtAWHGXB8yHyUa2V20egdZj/SiBt4QxcEtP/DppkfXrT5RxqBrgvwUVni8jBiq78BDRpLX8MVIESKDcBB7r22HI+Gvptaeta+AKBaQKpnrauknRT4vI48q/AaHk0hb60c18b22Qf60la5qac01A2C9kWSXwlmvp1n+Zewl09E04k5GsAdyqnOrVdEwQogt/R8bLYz/2w53AmlnMXL4pGkWzS2sDlnweatJY/BqpACZSfQNLWVeLzoqZ+d6RikpqFVuZD5FNV076U/JE4Mzey3q/RJCEWPTfQ+ENHiuPZENm//EGoaQW/EJGZEb0709h0N7v4DOmmbfk0KzVNR50vFYFAgN9QzKUx7e29K/7d7V7HknIqBLuWSoza+U8CmrTqrFACSiAhsIF0rS7YtBRjd3oxLTG0NhiX1myF7FEFiH4H8OI4yt2KMbIx8cdrCz9GYVL3MzlooYXqyxZkriJkjoN/be9n2Y7CW6yTZFvAp3TLRtkCU6uGu0C5XRjOi5r73QURl4Jo51stwomgfFpruJZvamjSWj72alkJZIuA4DrrOCdornswTerS7kOcCeA92RK6bWoE+CuBS+Ocf2PvPta24HArnAzIJwAM3LYR9e4+JvBtazmrt63mIg40NhgjgjMA2buPbelwSmBrCCTtXm+0jpcFLVvavd5Bz3uk6xg6m7zo/o++6G4Nxr6/R5PWvmeqIyqBiiRA4AERMyFu9G5NHVjMYdaEs2BwKogKPaAkTxO43BW6rsHYQcmBMyDPN1iG47eUUBpekcGqEtECPEDhrJgvfA9Ne25OX5bawmMpnAbgvVrJoUoCXYluEC+I4BoLt6jQVN/d4vkaDrCF+EQ6N0mAwyvRrUrXrElrpUdQ9SuBviPQSXCuQ2FJT+tM2xaMFMFkAm/qOzMlG+lFAfMRcgt7WzVezZ28zmAUBS2AaD3WkoXivxgS2STAwkjChWjo/1R6x5LON1qTrmR9SVu1ljM4arubgDxDQZuLvWVokafT/3Qdh5mN4ckAzhTgQCVVWgKatJaWt1pTAhknwO8bSGvYlPt9ItRfFhzuIs4H5CMZF/7v8gjyBkOZF+7k3592+1pJa9cFXyJlvABv01W8MkeU+JUYaY1WeT9Hq0Qgjc2Hp1IwWSrzJanMQNV8cQjwH6Rc7qTrup6X+aRzoGf8ZhpzOkDdwlIc8P91VE1aSwhbTSmBCiDwBMRMig+yN+KDEiHP/p5EU0i2AKikskN3Ct28qK7u52nt2SRDzYcfITkJRt4Dsr4CYlHNEtcRcpFD59LeRCCpyZpuC0hrslZvC+FqjmqV+iaQ+yhufhzmftBzkBNLua8Xh+OItFNbJf1srOgoadJa0eFT8UqgzwmEAiyInH95z+ewpFsUaaYLcESfWyvCgAL8gUmlAC/3/Z5ai96ize+hl9RjlQ8Dlbo/twiwyjak3C4WrdFT3l1pG90FHGzqo3OFaAaoJYXKFhc1/CoEAhB3isjc6E3e/6Uv9MmljUlKPmE0aS05cjWoBLJOQO4Qh2lRi/+rVGna+93OhZEvgMhlXP3fKbjMGf9bGCXd7Rg7eJh14XgAJ2rv+kxE7zkCM90A/xp8VV7csgr+QYKtEHkvSJsJlSpCCbySwEYIvmscLu5tM7yAdbZffCzI80AmpfOMQisuAU1ai8tXR1cClUhgLYGpDv7VaXHtVnpm98IYERkHyBsy7NBzFLnC1XvLcIo8l+rM8w0ewnMJ+Yp2VcpI5MgfGCutYUPu3lRR0nEoDM8ncKq+VGQkRirjVQjIGgiv85y7qtBc/3B60zIOsmE4goKkrvUhiq64BDRpLS5fHV0JVCYBumWxh3kYVf9IuhK2JHwvDWYDTOoTZu8iOsVwQRTHV6Glf/cp38ue7GcG7HKGQJIGCXpYIhNRk6cIznSRf33P3kCbj04AXCuAozIhUUUogdcmsJpkh8vl2nGaPLnl5XhnD9Eogs3a6rW400eT1uLy1dGVQEUSIHiviTk5Gl1/e+rAAg726sJWQpLTsoMz55RgWWz8eRglaZKdXLat8GUamSxMKwXoZ7tMBE1usHFhVjB64P2pnA7ubV04DcRJEG3ykIkQqYitIMAnCXOlc13fQMug7q86aatX72wCp7y0qWqXrRhEb9kOApq0bgc0fUQJ1ACBjTRyofM2dmDksHVpEtgRfZnOnZ+9T2D8nnEyO9zJvzctbZUmrF3HQ+wkCI+ugH24NTCdUhcffenl4cIY/g09Pd3tksIIGknm1KG1AkH9rA4CAvyRYubF4ZofYMyuaWtoJJ32wCmQtNNehTZkyXZ8NGnNdnxUnRIoHwFipfX8mcEo+XMqIl94s6W5GIYngJDyCXuF5TuFMi+q8/5V2qotfDfFTQbMcQD7Z0SnygC/YYE5QVPdX7vnU9cBVswFID4PQOOkM6SyCAgCkD8VMbOiVd5v0ioYK5mzawrHQexUAEcyumOPAAAgAElEQVQD1C88fRxVTVr7GKgOpwSqhYAAfyPdhLi57geAECtYb4JggkDOeKnYS9nLEgnwewovjm3ulp7SVljadaCNMQkwX9BDPdmZiUL8jeCMePNzN2PcPp3panh78DUSU7SRQHbipEq2lYC8CPLbVvzLgibpfhlb8MJgWz/oiwTOEeIt2zqi3v/aBDRp1RmiBJTAqxCQLiHmR+xa1LNvy1vS9VEaMwPAu8qJTYD7SVwRO/9mjJa1qZZrOdhsCsYLpCkLSXU5+WTMtkt2/Pm+P7/rNEm2CABthUOskelgWoZMGz1kLGAqZ5sIPE9Iu0PUjqZ+T6RPphUxogaCyc+iLFdc2SZHs3CzJq1ZiIJqUAKZJcBbjcj0sDH3u54fxjYKZ4PyVYD9yiFbgAcdcKULu76DMwa/0KPB5IMzBJigvyTKEZVXtymC++k4Iw5yt2CsFJCnbxC2CJiUUNs3W2pVjRLYLgJPErjMoeva3g5vHdzbc2nHrJMB7Lxdo+pD/0FAk1adFEpACbwGAVkFcko83P8WRkiAVhq7Z3g6mHyCxwGlRifAQw5Y4OB/G03yzx77tiP6PJ2bJsBhpdak9l6TQEGAhZHxr0CDPJXe2REcaWO2wpiPgMx6swoNrxLYKgIC3EuaObE8dxua9tycPpQPjrBMD2Ydr/u2twrj696kSevrItIblEBNE4gFWBTBvxRNkn768vPBEQ64CMBxJSbzKAULnOdfj9Pk+d6EVSsFlDgMW29OiLtpXGvMutvRJCEWcaDxgmSv32iI7L71I+mdSiDzBAoQuc2As3u/TCUds3KFj0DMVAjemaEDrJmH+WoCNWmt2NCpcCVQMgK/FMZTo+Z+v0gtXsMBXmd03pZC2sNLo4JPUMxVTgrfQMPA1T02vXz4EZJJi9b3QVCW7Qql8b8irWwQyKWRKbT1xMxr6zyGsNMhSJpUaLvWigyrin4NAutBXOcZd2Whsf6h9L4FHGxyYVKH+GwBDlZ6O0ZAk9Yd46dPK4FaILCeIhc6esvQJOsTh217dCLppgtwRPEBcBWJhS7OrcAYebY3Ye0IP0S6cwHzPyC1JmLxA7GtFu4UI63REO//0vq5C1/cyfPrpxA4DcCwbR1M71cClUFAVpMu72zcgYb+3VtilmzY1ZNcIwWNgOxTGX5kU6UmrdmMi6pSAhkjkHQycrOC0XXdnYyWcC9rwrkAvgigmPsSnyNkoYO3FE3yTG/C2hYeQ4NxII8FtJNSxiYLAHmBwFwXe8t7qjt4bV0fo5ikXes7kxuyp1kVKYE+IiB4jHSXOlv4JkYNWZOOupz7eFF4LomvAtipjyzV3DCatNZcyNVhJbBdBB4HODEelrspXTVbSWvWhKNFcG4Re22vIWSRc2EeLf2f7k1Y28P3kBgH8CMABm2XN/pQkQnwx8K4NWrq9xuIEMs27Wkj/3wg/YWtMSsyfR2+7AQI4rcwZna86snb0bpfV6qoLTjKGjkP5McA3c60PVHSpHV7qOkzSqD2CIQCWRQhurynFqHfERztYsyF4ANFwPGigIsjk1vUe+o8OQS2NHinczgHlI8DHFIEuzrkjhIQWUNyloO/vHc7SVv0WYq7QIDDd3R4fV4JVAiBTpC3GJG5YVPu96nmFay3XcHHkSSuwFEV4kemZGrSmqlwqBglkGECgrtFZErU4P8sVbmMg7wwuIBiRgEc2ofKN4vI4sjzFuA0ebJ33DyPsAjPAZD09e5Le30oXYcCcIdYmRaN8n6ddlJbtHkf63tJI4EvaT92nR+1RUDWStK+2LqrCqPqH0l9v3ztUNN/QPLFYawAB9UWjx33VpPWHWeoIyiBWiGwkeBcFxbyPUX9bVv0eUqf1kcNhFgSRfHlOKPfP3rBdvAw68KzAXxaD/FkerptIGSeq/fyOFXSxg9WV1kzHTAVV2wC8iyBxc7zluF0WZVa6+BunotaCCQv/HsVW0E1ja9JazVFU31RAsUmQP7AWGkNG3L3pqaWcl8bBfMh8rk+KGHkQLTFjC9GS7/He11pL7zVOjkLIp8FqAcYih3jHRlf8CsRuSB62vs5WsVh0cbdrZdrBeQrAAfuyND6rBKoWAKCR0hc4uLNKzF6aHfb6XzXAZZmPES+CFCraWxlcDVp3UpQepsSUAIpgdUQnh035L6dHrC5g555KDpL4M4BZEdWDEIQHbH1L0GDPNbLenHXwdaYsRAZAVBbIWZ7EnZS5FIn3kI0SFpL17ZFxwNuBkT372U7dKquyAQcBHdB3Jy4s+6naTvjVhpvt+jdNG4qYD4EsK7IGqpieE1aqyKM6oQSKBkBl6wRxCa+GA390uTSy4fvIzgbwDHbqWKdAMsi5y9Ei/xrhTXfdYAn9kySJwHYZTvH1sdKREDAe0AzLRru/SStMLGUw70ovIDASAgGl0iGmlECGSUgmyH8gYkxL2zJ3de92rqqvzW7fpLOTRbg7RkVnilZmrRmKhwqRglknwCBPxm6iVFz/W2p2gUc7NWFMwicvu3ljLhKgI4oipdhTP9/Hbpa2Lmv5ycJK06GYNfsU6l5haEACyITXdFTUN1bEn6IhjMBvKfm6SgAJdBNYK0IrrGhW1gYs+Vg1nUcZjaGXwMwRoADFNRrE9CkVWeIElAC20qgk8KZLups69mfZdsKX6bIVAHeurWDCfCwg+QdvOtf3jgASzbv5Rn/DAJfA6j96bcWaBnvE/B+ip0W096KJgnTyhJBMJkiTRAtpF7G0KjprBEgn6UkB7OiZTh9QPfBrDz38BCcQeI0iOjPvNeImSatWZvQqkcJVAIB8kfGkwvCUbm7U7nLub8No0sBfmpruh0J8EcHLHGu8L9oGfRcr8sdnft5zmsm3MmA7FEJKFRjSmCJ7+L5XVsO0HlJAwjHmVtq+BplpASUwL8IdL+w4xKX81dipKzrTlwLb7aQiQCSQ626neZVJowmrfovSQkoge0gIGvh3JlxS911W1YKfCPReCHGvu7qqMivAbc4NrlbMUq6Wxx2/9A+1EKaAHz+pSRot+0QpY+UgYAAfyV4QTws912MkACtj9V7u+99DgVnAtQXjzLERE1mnkByNuDXQpkdDfd+1v3vhp63V3QMiakgk/MBXua9KINATVrLAF1NKoGqICBoiyWe33sga0nnByh2FgTvfVX/iJ9BzFUx7B093ZKSe7228N0UtoA4Xj8nV9jsECzzjD+vMEq6i6fngyMs5EKAH9VfvBUWS5VbSgKbAX7fiMwLG3N/SA0vem6gtUM/S3CCiLytlGIqxZYmrZUSKdWpBDJGQIi/kW583FL/g+5khUMs4lkQjgQ54D/l8hYBF0RR3a8xRjb2/L3XFn6YBmNAJu1gtTVrxuL8mnIEj4CcHudyN2GkdCVlfMzu4RgIxgvwhkpyRbUqgTIQWCvA1RZuYaGp/u+p/au5kxdEp9FxNIA3lkFTpk1q0prp8Kg4JZBpAoFApkfwlvT2mG8PTiZxngBvfoVy4Y1izBXRi97vMU46079bSWtfCD4NY8YAfKe2+Mx0rF9FHK+1yM0OmuSv6Q1thUOsmAsh/CSIXCV6pJqVQGkJyDOkW+wkt6z3QGp6GNWeRcipgFZPeXk8NGkt7exUa0qguggIfmIEF4QNud+kjq3gQTZID2R9coujMYBrjcOV4U7+A+nereRa8MJgUzfoywAat1Qc0MLalTczkja70+NN/sqeFxGbD0YRnCwQLd1TefFUxWUiIIKHSFwcb950I84Z1n0wa3HhMGswGSLJz1LtJrclNpq0lmmSqlklUB0EZD3ozoib667dsnqaM+uiicL0EE6/tGlA6JZg17q/pwXnk2sRdzde0CCUr0Gwbx+0f60OlJXmhWClJWcFTXV/6o5r14HWyoUQ8xmA9ZXmjupVAmUkEINbDmat9u5AqwTI0/cYHUvhNABHA9AqHC+9JWvSWsZZqqaVQJUQWBTb+GKM6pesvCWHqo4l3Jki+HME146mfk/0+pl0uYJtJNxXAdmzSvyvQTfk6Zd+fbTGL675JibsvikBYNsKX6VIsjXkLTUIRF1WAjtKYDME3zXOvyhslj+mgy3jIBuEX6LFOUL9d5Ug0aR1R6eZPq8Eap0A+SiAcXFz3XdTFCs41I/CA8IoehYt/Z/uxZN87rLSDOJz2uWqwicN+V1DmfGvdpR8g2U4A8AXIehX4d6pfCVQJgKyRoRXW7pFvQezlnMXLwwaCWl8qSJ2zR9u1KS1TFNTzSqBKiIQi8jUyHqLcbps+G9++R3B0c5hNCDHA9ypinyvQVdkNcEZLvK/0VMFwrYVPk+RaQIcVoNA1GUl0IcE+AyBRQ7RcjT9f/bOBD6uqvrjv3Pve5Ok+8JaNkFZZFVB/7ggm/v296+IKAi2NE0X2aF0ow2FbpRFC20ybSmL+FcQBf27oYIggoi4oKhsstMWWrqnybzl/v59b5LYDZommcnM5AyffprMvHuW73mhJ/ede07fZang+Rv38TzvQkLOALhLNyorO1GatJZdyNRgJVCKBPhzIzItHJX54xbW3UHrrcqdRJEkYT1RW1qVYux21qatYp1t2tPCrwdwunaA2FmWer0S2JaAIGkniLmx+He297NeFBxtnUwC8AmAfXorN01ae2vk1W8l0H0E/k3KIkfvNoxJah1bX/PeGGCr+30KlJEA/ktPwHYf8B6UtI4iV7imDYvbTjnbhpbPwNhpAI/pQbtUtRKoJALJodXfCdzMaNm/70f9YQHmscrWBJ+AwxRAeu3PmiatlXSbqy9KoPgE/gBiUSz+z7AMr6FekvGE+VfSsxMyDYLPAdDT5MWPTbdrFMEjSEpBRnq/gQhx7dohXt8+0wgOB9C/2xWqQCXQWwmINCGtHcdV4ehM/mBWlgMNwjMgOFeIg3ojGk1ae2PU1Wcl0HUC6wH5JURujv31v8Pw1t6Cm8vNNu9rYecAOEXHeXYdeElIEFzvM766pbUjhLcoPI4xZ0BwXEnYp0YogcoisEpEbvY8b37LCEkOvAKLNuzuuarRhKsFZK/KcnfH3mjSumNGeoUSUAJbEnhewNvFyJ3hQP+fOLV1wlVyzQ3rhkL659IDOncwY1aHYwW8AJBef+q17G+ipEuEweR4UOaH6ZCIpF55TXQBiQsAavuysg+wOlCaBLiMYq53vncThsvy1MYFLQdYay4GcBqAwaVpd2Gs0qS1MFxVqhKoVAKPEVjkjP8zvHr/ctSfGLU56jU0n7QpkT1cnNwXjKl6InnfXxi81znMhuCkSgXSi/y63Tpe2RZbZHOHWJgrASblH34v4qCuKoGiEhDgSTrMjY3/g/RgFileNjqWgokAP9qbyq80aS3qrafKlEDZEmgC5D6I3BRHG+7H2EGr2z25iYNsEP43BF8XcjcS0+MhmTvTCVjz2c/zovEUjAa5a9l6r4avJDDV1fi34kzZbJgAJgvkEMWjBJRAQQnEEDwokBkRvQdQJyGuZY3tG3wckAkA3gdACmpBiQjXpLVEAqFmKIESJvCSEHchju6I+tc83pa0pPYuaDnAWBkB4FQR2Q+EEWJ+lPGvwQh5ObnEy4YfIzi9tYNACbuppr0Fgd+IyJRolP9wes38DXtYPzMdTNtc9dr2O3rHKIGiERA0wfFua3FVUFv1t1TvbRxgm8Mv0eFCAQ4tmi09qEiT1h6Er6qVQKkTEOBxl5QDOP+nMHg1/Q2/7bUgONpaUwvw8wB338yXx4QyIRrt35u+9x0O9jaE9QT0hHmpB3z79gUkr3FxOA/j+qU1dV5Dy8dpTDIBK2llpi8loASKQ2AViZudc/Mxtjp/MCu7bheDzFmgjBWRA4pjRs9p0aS159irZiVQygTWAnwg+V0+tpl7MVJWtRs7n/2sDU6GMWeBPGE7BwGaCM50NtPYts425r5MkSkCHF7KTqtt2xIQ4AmSU+LlmZ+iXiLcwRpvTTSBTCac9e7pPHq/KIHiE5ClJLIuCJfg3D6v5BNX7ukxGE1jRoDcu/g2FU+jJq3FY62alEBZEBDwaQjuEMiPw2r/n1uUA2Sb9zWUU8WYLwFyGMi+23WK/JmBTAtHZx5LP1/UvL91ZiZEvgAiUxYg1Mg8AfJmz3BWblT10+n3DcG7reEMQD4GwComJaAEikxA8CKJbznfvw0jZEWq/Ybm/Tzfnk/gjE3fVeyoV01ai3yvqTolUMIEWgB5CMJb4ji6D6/VJMMC2rsDYP6Gd1nr1ULkM4AkLY68N/dF3kh255z4t6JONiJL3yBXJ5CLAHlbCTNQ07YgwKUwdkq83n4PF+Zbm5lsMArkpb3hUaTeDEqgVAkI+A86uTo2/l3to14XthxkaZKDWUlv7Ioc9qFJa6nekWqXEigqAb4IkR9LLD+MwnV/xrlD17Wrv3FFfxv2Pw6QsyDyEQBDOmYab4klMxOjJN2h87PBe5zIbDBt0aKvciCw9Y55OjAiaXOV7LRTp5yVQwzVxkolkGwoPAJjZsXN9l6cK7mkFRYWNL/fejYZ9XoyUHlPtTRprdTbWf1SAh0jQACPEm6JM/wVBla/mjaOb3st5EHGRV8U4WcBHAGgX8fEAkI+RdhL4jr7k3Tk59zlfb0Bgy8mZOymvgO7dVSOXtdjBDYQMsPFXhZjJW1xZrO5zxMyVYB395hVqlgJKIE2As2g/NIYzghHZf6YvnkTq20Yf5J0kwU4utJQadJaaRFVf5RAhwkwOQn+K4C3x5mqhzBc1rQvvXFFfy8c9EEKTwfkBJB7QN6qHGC7SnMCXhchMw91siy5wmsMT6bwCgDv77CZemGPEBDgjzAyOXrVuxf14nDd6kFen77TCCQtzgb0iFGqVAkoga0IyDqAP7DiXxOMkn+kH2Y50DD8CsDzReTgSkKmSWslRVN9UQIdJNDayupmB/4CmcwLGC4t7UvbdlcNPwOmu6udr41KGmLLpsSn1n+wdRdgkBeEU4mktysHdtBcvawnCAgW+HE8t2VMzQup+oXhByySA1g4Huwdjcx7ArvqVAKdILBKgNss3Q250dXPpOuXcFcvjIYTHA1g/07ILMklmrSWZFjUKCVQMAKvA/IAnLs97pO5H2dhVfIgP9XWPburWxu+jnBXukzVoradXNuYO4UilwlwZMG8VMFdI0C+AMHkOJf5QVutnFkYnpc/SFfZLXW6Bk5XK4EeI/AawRuddQsxsubF1IqGjXt5sGNpkh7ZsmePWdaNijVp7UaYKkoJlCwBwm2aEf9nQm5zHu/F6tXP45I90nGc6as7d1e3hkDeZYxMD0dl/pp+tIT72DBMduxOBVBVssx6s2Eid1pxV7RP3mlsOdAacyWI/0nO1PVmNOq7EihdAvIK4ea7TOZmDJd0EAga+DZrwosAfLXjh2hL10NNWks3NmqZEuguAsnj3V+C7kexV/UIzsbq9GBU8irM7upWdnMpnEyOQ/+76a5dPT2zpztbEF8C4O3d5aTK6TYCqwhMddGaWzButw2JVLso9xU6TBFIrxgV2W0kVZASKDoBPguRWbH1v4+zZX2q/oaWg2zGTAbxRQDb761ddDs7p1CT1s5x01VKoBwIbIDI7+H43Vjcb5GreiVNGtteC1oONp79gqAbalffmoYDzKIY0VzUVf87uTSziEfGcXQVhB8vB5C9zMbfCmRyVOf/Lr9Ts343a6qmA/gagD69jIW6qwTKjYBLD1FSLouWtx6iTDxoDI6yySFYyic7cai2ZBho0loyoVBDlED3ERDgXwB/CGd+HoXe33FucsK09bWYQyzj40D3ZVCO62RngJ0ylsDjBjI+qvN/mS5MRoGuCi6imHEA99gpYXpxIQlEBK9zQfRNnNN3aaLIW9DyEVqTJK3a8aGQ5FW2Eug+AgHIXxrKFeGYzKOp2Hoab7fcSbTm8k1P3j7QfaqKK0mT1uLyVm1KoNAE2g5a3RlnMr/Dy3h9i6lWjcFRnuFXQPkoIQcB7HDf1S4avpHk1Y6Z+Rgjr6fJUEPzCTTeFQA/1EXZurybCAj4FJMDWMz8GHUSYh6rvKpoPIFvANTeut3EWcUogSIQaAL4I0O5KhydeTzVdy1rbN/gfwhcKpCyPAirSWsR7hxVoQQKTiA5aCX4E4nvbPeg1Y0cZuPwZDh+EWLeDzCZTW0KbtcWCuReIS6LRvu/T9/OcqCHYDIhIwEMLq4tqu1NCHzPin9le7/HBbkjrcEMiHwyKW1VakpACZQVgaT39u0W/jeDOnkytfwmDjJBeAbAcwVyYFl5A0CT1nKLmNqrBLYl8OYHre5gxlsXvZcxvybACQT2BVDTQxDXELjc5fwlbeUKdmH0OdJNE+A9PWSTqm0nIGsJTnWRvwTjJH8AqyH6Oo2bKMBBCkoJKIEyJCCygs4tdpJpRJ28lHqwiLt7jOpIVwvI3uXklSat5RQttVUJbEngrQ9aZVveboBPC8xnIXIMyEE9DnDrVkoN3M2acDoEZ4Dlfaq1x9l20QARPAoXT4pG19ybipq3fldbVXMl4JIDWD31i04XvdLlSkAJAHyFkGtctf9tnCVvpESy3NdDeBGB0wEMLRdKmrSWS6TUTiXwHwKxAH+D4Y9A86uoxXtii4NW8zjAVuc+CJjTQHx4UxfWYcmB/dIAKK9CODUe5H8Xp0ozSLGLwjMITBTinaVhY6+1YqHv+3NaRshzCQFvYXg8ySsBaM1xr70l1PFKISDAMzRmWuzZu9onICb9lyHTIJL0Xy6LziCatFbKHal+9AoCAj4NyC9Id09cVfVnvIiVWxy0Wpg7zNCcIsJPgDisSyNYC0JUYpDf9pybnRtb/VSqYnHLO2wkswB8HiJeQdSq0B0QkOUQTo59/3/b/kEzC4PzhLy43B4faqiVgBJ4UwJ/FCMTolr/vrYrMg25w2NrZoH8VPHPOex8pDRp3XlmukIJ9AABvgTK/RD+JLbuUQyoXoZTJWg35FbuZluCE+DwJYj5YOtJ75I8ONP6G/+k2NkfpSfU65kxe4ajBbwQkP16AK6qFPm1OEzd7JDcvhbhLAhOAUtll17DpASUQBcJRBC51wjrw9rMI22y/EXBsS5G8vN+QhflF3y5Jq0FR6wKlECXCLwO8GEYuSumewQbql7GhdLcLnEeq+A1v9uz3lcAnETggDJ4zBNATDaO7bUYI8khMvjZ4D0OmAPgI12ipYs7Q4Akr3GSuRZ1siwRYBe0fI7W6AG5ztDUNUqgtAm0pK2wRGa3j9a+g9auij8OuGkQvK+UzdektZSjo7b1ZgLJMIA/krjTCR9ClHm+7UR3O5R8KcCnBfgowPdAMBiElAO0dNiAuEujUdX3pPbOXd7X6z84GTYwFuDu5eBD5djI50FMjCXzw3Tn+yZWe7lgMkXGVsKs8sqJk3qiBLqNwFqIudUzdl5upDybSs2yj5Xgc6RcKsC7uk1TNwvSpLWbgao4JdAlAoJAiMcB3g2a30Sy/p+oG7J2C5lLeICNwpNB+RTo3guRpOm73yW9xV5MNNPIN10uuKF98lJDeAKFV0LwwWKb06v1Ue4yhtPbd10acodbSR4Vam/WXn1fqPMVTkCWk26+k8yNbU9Ykt7ZluEpFFwgSM9ElNxLk9aSC4ka1FsJpKNXRX4Kxr+KXPhXDO33Bk6VuJ1HMiAgCD4MwecgkjzC2QtAdRnz+r0kLZbG1Nzf+pu+DhsofjA3UmS6870shkvSiBy2MXcGjUzSbg7FD4ZqVALFJcAXIDIzbvFvb+9Ac8O6ocav/grAcySdmlhaL01aSyseak3vJJA8nr0Pxvw0DoPH4NUsTx/Ttr0Wc4iNcsfCmC8I+QGK2Rdk3wpAtZ7gXOdnGjFCVqQJkw4bKGpYBXicYibGS+09qBeH5F6Lw6TN1VllUBtdVFaqTAlUIgER/IuOE+MhmZ+0b5I0cDfPi86i42jkz0mUzEuT1pIJhRrSCwkk/TAfhJhfxGH0GPpUvdLePy+BkWUfD1FSq/oFkB9mfipR/wrjdK9Q/jPaVYcNFDu8t3ixm9XWfsxrCD/IZGwreHyxDVF9SkAJ9AwBAn8ysZsQja3+dbsFNzYN86JMLcGzAezTM5Ztq1WT1lKJhNrRawgI8DRhkkfiv44lehysegV1srEdAClYHBxhYvM5MTgZ5JEABgPlcchqJwO5hiIzXNR0I8YOWq3DBnaSXlcuJ96gYLLDym+jblh6/5lsMA7AJQJo67GusNW1SqC8CBDEQwKZHI32f9tuerZ5Xw9mHIkzIbJHKbikSWspREFt6A0EkilW/6LgN6C5L/bt3yBYusXOakKhseVAY8xHxfGTEBwNyq4QVHbDfZEfG/LysC7z5/RG0GEDxfl5oDwoFpOjWv/BVOG8jXvbam8GiC8DqCqOEapFCSiBkiBARBDeJzT17f2aE8MWcX/L8AI4fBXS8+NeNWktibtFjahgAjkB/wHgXoIPxCGfgKtejnMlt4XPi5v3s5E9HgafBvk+QPbsRYnDSgL1LvJvSdt66bCB4vw4iLk+Zng16mpeShTahS2fBM3lAN5bHANUixJQAiVGoAXkPSaWGeG4zB/bbUvGvYoZD+BLAAb2pM2atPYkfdVdyQSaROTxpAQgqVuNYu9feO2fK1B/2H+mWCXeL2g5wIr5MCw+JuTRhOzdSw/AfM86zgjGVD2RYNFhA4X+0eArcDIpHurfnk5Wy9L3JLqU5LkAdi20dpWvBJRAyRJoAvh/RmROexu8xNRs7hALuSwdtw306SnrNWntKfKqt1IJrAXdXyj2HkM8HMW5p3Fo35U4UaItHE5+c6U5AYYfTRo5E2YvgD32P4KeDwZfgtgpsW+/n5ZM6LCBwoaE/JmBTAtHZx5LFSX/IImZCeKzACu7HKWwZFW6EqgEAklv8B9ax2vbNhISpzINucNja6aD/ExP9QbXpLUSbi/1oQQIyEoAj5HxL6xzfwhtzbMYjNVb9FlNrLyx5WATmZME/AggRwEyDGBNCTjQ0yYkSf3NMd1VGF39TGKMp4NFBwgAACAASURBVMMGChWTgJTZLmi5Aef2z7caa8idRiOTBTi8UEpVrhJQAmVFYBWI73m+m5c7u/qpNsv9xuAoZzgHkI/1xARGTVrL6h5SY0uPQLJDKI+A+FVs8SdY/3l8HWshsqlMs/VFGjQGhxojJ4nwJECOBJOaVZbzYIBuD4UATxKcGA/O/F+a7Gc50EM0gUAtwKHdrrCXChTwSQKbcV410EO/6QRGAOjXS7Go20pACWxDQF4Xwa2e5zW0jJCkRWP68huC97l0ah5OKjY0TVqLTVz1VQKBXD7Bwu8g/G3s8ATizEvpIaLNX1n6kPAwQzlZ4E4EcAQgu/eiA1Y7G+uEa0ME/zrUSXo4yGsMP0HDy0EkE8D01T0EvmfFvzIYJckBQaAheF9+bGvx/wHqHndUihJQAoUjwGWEWewQLW47tJm0JvSy0XFEOnb7uMLp3layJq3FpK26ypsA8QZE/kLBA0bwhyiKnkF19fJt2lbdxGqE4REG8hFx7niIOQzC3UBkyhtA4a0n8Gcjcmk0ys83uV68dojn+kxOdwHJQYW3oNI1yFqCU13kL2n7Jctkg1EALpUSm3xT6ZFQ/5RAGRF4mSINjt7NqJNlqd3J4U3mTibMNAiOLZYvmrQWi7TqKWcCLwB8BJRfxxZ/hfVfwktYjfqtDlfNZz+Y5qOM8T8iwHEQvBNkchLbL2fni2q7SBPhrnN+Zj6Gy/JEt22M/ptw00Tw7qLaUoHKRPAoXDwpGl1zb+reTdzDBuFMAF8BoOUqFRhzdUkJdA8BvkDwWy4XfqetFh43sdqG8SdBNwnAMd2j562laNJaDMqqoxwJtAjknxQ+BGd+G9v4HwjWvoxxu21ZApB4dmPTMBtXHSN0JzL/g3sgkDZh1lPYnYm8yIMimzW9z3IXi7AewFlac9kZoFusWej7/py2+jSvseWjhJlezJ2SLnugApSAEugZAoJnSXe1y1TdjuGyJjViPvtZP/hvUpJJekcV2jBNWgtNWOWXFwGRFfmWVeZ+4/BoFEXPbncYQD097BEcZCkfhMXxQhxBYF8AA5JpmOXldMlZu46QOQ7NC1E3IOnKALswOpV0UyStC9ZX5wjIcggnx77/v2lJSz2Nt2dwMYkLSmVEY+f80lVKQAkUi4AAT1HMjDi0d7Wf47hu9SDbp+8pBC4Q4NBC2qJJayHpquxyIRAJ8ByBR0HcFwseB/yXttuyKqmxjDNHwXgfonPvB+QgAMMAaNuq7oy2yD2GnBbWZf6Qir2Fe9lcOB2U03p3P9suQBb5tThMbR/RmOXbLYJZgCTNwrWEpQtodakS6E0ERPAPOlMfB/b/2qc73sKhpiV3OsSMEyL5d7EgL01aC4JVhZYHAXk1v6uKRwX8cxzjWfSregVnStM29i/mfjYKjoVIUq96VH5XVYYA1H/sCxPs1QSucPCXoE7W4g5auzo8g8AEAQ4pjMqKlkqS1zjJXNt2kMIujL5IusuK8Uivosmqc0qgFxIg8DeBmRQPtr9o70e+aMPuHqu+TrJu01bD/oXAoklrIaiqzBImIG9A8ISQjxHmDzHd0whyS7Gq37YHq7JL+yDe5Z3G4oNCOU7EHUbIPlpXWaTwitxlwOntowSX8AAbhVeC+GIynKVIVlSIGj4PYmIsmR+iTsKkDs2zwTSKSXrg9ugs8QoBrG4ogV5HIO32QjchGl39q3bnb+QwLwzqKEnf53Qsebe+NGntVpwqrCQJiDQJ+TSJxyB4yDj8K+zjv4q1WNn+aGNzwxdxdxvnjhaR4wl5L4C3b+pmqf1Vix/c1whMdev87+ASaUparBiEIwS8BJAkJvrqKAHKXcZs9gtANniPFZkJ8mMApKNi9DoloASUwFYEHhaRSdEo/4H297Pc10P0DYJntv7b2W3QNGntNpQqqKQIEA4Gz4F4jMDvjZG/RdZ7CeGy5agbtnEbW5NdVe5yoBW8N2mWLMSR+V3VtDeoLSnfeo8xyVSx71jjzwxq5V+p24ty77Rx0ghfktnXGpeO3QvJ2NYrnLdxAUYOXJUssQ3BCJq01CLpdKEvJaAElEBnCcSA3C8O06Ix/kPtQha0HGCtuRBIzyF020RDTVo7GyZdV6IEZCno/koxj4rIn2Kx/4bDUizDetSL28JoUtCQ2996XtKu6v2UZLyq2w9IRqyiT4k62NvMeg7klHhI5gc4VQLMY5Wpyo0RmPM3dRndr7fB6Iy/AjxNmEvjwTY/Hrdh/W5WqpJJNmfoAcLOENU1SkAJbElAcskoc+PxinBk5tH2zxp5oDXhhaCcCnBId1DTpLU7KKqMHibA5YA8IcDjJP8YG3kKcW4pDum3CiduNQAgsTTbtKfHzFEQvDfpqyrgOygyDKS2q+rhSG5HfQjixljc1air/nfyub8weJcj5wCSPNrW1w4J8G4jcnlbbbC3IDyOhjOKPX5xh2bqBUpACZQzgY2A/NSAs8O6zJ/bHVnYcpB15jxImrju0lUHNWntKkFd31MEXgbkb0L3N4r9S2zcc0D0GpprVmy3TvUmDkJL82HGJruqOFaAgwkZ1vrbn3YA6KkodkCvAE8QZkK8zP483S2/gzXe6ug8wp2DNIb6egsCMcGZDpl5qJO0561pDEZDMF4KdLpXo6EElEBvJSDrQHe3FVwd1FX9vZ1CY8uBFuYcCE7bNI4gmRLZ6ZcmrZ1GpwuLSoCIIHwRMI8T7m8C+3gs7gX4/nL0xar00fHWr5tYjSA40Bo5Bg4fApOmx9wLYnYFqCMrixrALilLppNdH5lwHmr7vJJI8rPBfzlgFoATuyS54hfzeQCXxssevgv1J0ZYzCE2CmdD8DUd21rxwVcHlUBPEFi9aYT57Zb+t4I6ebLdgCzf7iEcR8hXASYHmzv10qS1U9h0UXEISLMIk6b/f2PMv4rwiZjyEsLgNVQ9tQZ1x4TbtaOh+W1WzDEiciwhRwHuba07clqnWpzAdb+WpJeuyMSo1r8vFZ60bPKCiwgZ092nU7vf+B6UKPITI6wPazN/SpP9RcGxzslMgJrs92BYVLUSqGgCIis2ld3dZo1bkBtZ/Wy7rwtaDvCMjKGY0wEmZ0d2+qVJ604j0wUFJrBegGcpSX0q/mTEPRmF8ioksxy7YF17E+PNjahnBnvk9rNGjhSaIyh4l9C9gzDDIBgAUk+ZFzhohRcvGwhc45y3AGPk9USf1xh+mAZXgjyu8PrLUwNF5jjxrkOtvJZ4YBcGI0jtGlCe0VSrlUA5EeByAW71YmZbxlY/1275oub9PeeNItyZnSnv0qS1nO6BSrRVQJDLIeZfcHwSFn+WOH4mgixD0PQaVg3ZsM2p/4TDreyLXPB2S3uEkO+m4FAh9yFk99Y2VVqnWmn3C3G/UKa0t1WZxwFeVTSeSKevdLnAv9JwAXgZxlwaO3tnOlAgu2qglX4zQQzXrgEVGG11SQmUHAEuE5hvW8QLc60HaVMTF3M/Lw5qCZy1swMINGktuSD3CoNWbWq38ywcniTkn2LlSRPklobGrICpfh11sm0f1QRLcpgqCA+2giMBHA3gYHHck5IkquivfTsr/t5ZS8os53mLMFLSfqPeovAkEleA/EDFe7+zDpL3GE+mtregSQYKAHMAfGRnRen1SkAJKIHOEZBlQvcdGzObG7dZqUAygIDB2RT5OtKx6B17adLaMU56VVcI5CdSvUjwX4R5QkT+KeArEeKViKpWvOlj/0RnA3fzEB3qDI8UwdEg3pGvYUx3VPvqNJ+uBKYM15I/M7HUh+Myf0ytz3Kgh2A8IaN0t3XLeFJwrbP+NThbliaf2IXB10hOEsghZRh5NVkJKIFyJcCkVED+18I15kZXP9PuxvyN+3ie/3XCnQ1Ih/pua9JarjdBadsdAXgF4D+EeIJG/iEiL0eRW4mqzGsIsSZ9XPlmr3kb97bVmSPokkTVvRuQA1oP2+ymJ55LO/BFsG4Vgctdbv3NOHfoukSf7rZuj7oshXBCvPSZ21F/WJCU03gt4RUkagH0K0KcVIUSUAJKYDMCslyE37XOb8iNlv8krrdwL68lOIvASED23xEyTVp3REg/7wiBJEldCuIpAf5JwRMC91Ik5nXQfw25Z1fh3ANzbyooeewfhW+3Md8pgncS5lAB9yO4ByDJ+LdMR4zQa3oJAfIuE8v0cFzmr7rb+mYxl3uFuCwa7f8+zyh3RL40QD6hTyd6yc+JuqkESo/Aa0J8L+0qMKr66XbzbuQwEwXJwazaTYe3kk2qN31p0lp6QS0HizYIkDzuf0qIpwh5RkRejWK+Afqvow9WYLi0vKkjd9BiZW4/63mH0/GdAh4BwX4C7ErILgAHJhto5QBCbewRAisJXOFy/s04V3S3dTshEMi8yA+vxog+Lycf28bclykyRYDDeyRiqlQJKAElkBAgXheR79k4XpAbW/1UO5Trm4YZzzsT5q0TV01a9TbqAAFZCfJZCJ6iyFMi8pxEfC3y3UrYzEqsf3b1W+6kJhpu4VCvqeVQZ+3hAhwG8h0isifBXQFJZhJXdcAQvUQJtBKQu43j9HBM5i/pG1rbutmdIa+lpQEtL343/bmsZ7W3RzSVwqSn7SC9hZSAElACPUsgaVvIOyw4P6ir+s8Agg4krpq09mzkSlF7+6P+NEkFnhIxL4njigjeSnh4A69gHeolue7NX3cwg/XY34bBu0RwBMUcDHIfkLtDTLKbqoeoSjH6ZWOTrKTwSkf/ZtTJ2sRsrW1tC548IMCUqM7/XfrOjTzYxtEckJ9NpriWTYjVUCWgBCqZwAoQ37fiX7/F5KwdJK6atFbyLdEx31aCeA6C5wTyb5L/bn/U7+KVGFC9El/DRojwLcXV08OeLcM8egc7YbKbegRE9hNyD6an/aGP/DsWD72qwwT4YwO5PKzL/Fl3W7eA1hA7/yqMkReSd21j7gs0cpkQ7+owWr1QCSgBJVBoAiIrQN5pDa8Paqv+1a7uLRJXTVoLHZTSkr9ZgsrnaOQ5OJOc6FsdiVuNIFyNeNmOH/UnPs1nP/jBftbZg2l4sJAHAtyLkKGSzBVOdlPJ6tJyX62pKALEG7S40nlNN2P44DW625oQkJUAJ8aZV2/D8P1bUE/P2zOYTMo5ECSHGvWlBJSAEiglAisB/MCS84LRVf/cUeKqSWspha57belAgtp3Nc6VNz/Vv7k92XW7+Kb6Hc4hSVAPZnLCz8ju4rALwV0gZjBArUvt3hiqtB0RIH9irNSHtZk/pZdqbevDIjIpGuU/kPJYwAOsl5YG/I8O39jRzaSfKwEl0CMEiDcg5gdW4nnBqKp/vFXiqklrj0SoW5VuAPAaiKUQvCzgC9vfQd2JBHXLR/0HC3AwwH0B2VXAXZLdVAAD9IR/t8ZRhXWKgLxBYqar8pZguOhuq2CRRzenbWSiXRh9hnT1kp8gpy8loASUQIkSkDcA3mUdvxWMqXrizRJXTVpLNHxbmZUcekqaqi8VcilE0r8dZamIWSGG64RcH4JrEYVrEO9EgjqPVahq2d2Lvf3oyb508f4iSTP/tkf96Uz35E8f7e9YHjdL77NSfmrI+nB05rHevdsqqwlOdE2v3YoL92lOWHiNuUspckHrcI7ed2uox0pACZQTgVUA77YW1wUjt5+4AghFzMViG1s+SzHT9DfyHo3vZrumXCqQpY5uqRhvGQSrBVwfketBtx4uXI/mNetxwd4tOzwk1eZS0sS/OdjXenZf0u1n0gb+sheSx/uQgUIOosggIPmjj/p79E5Q5TtDYBXpZjlXdSPGyuo0WVsUnkTiCpAf2BlB5XytiDwKwcSo1r8v9WP+xn2s580G8CUAfjn7prYrASXQWwhIkrj+yBr/m8FI/L09v2k9nCUGx0PsfE1ai3E/EBsgWIHkxByQ9D5dIcBKB64UJu9xtRiT3zVNklObWQeH9ViGph22mNrc/q13T4X7ieN+ENkdxCABBxEcBJGBYDrSURv5FyP+qqOABPhzIzItHJX5Y6/dbSVu9oyb1TZpxlsYfpzE5QD/q4DgVbQSUAJKoLsJJJsPPzEG3wpH+n+BiEsVJIlrxv6PsfavmrR2HXkMyFoBk2k9K9PE1MUrRWSFSx7hO66ENWsl5kYw3CjWawrhNkLcRoQ1TYiwEecg6PCuaWJvMlmqBUP9XLiPc9yHkL0NZF+CW+2emoFIk1RUgZCuu6oSlECpEZCkfGa2s96NGJn8pt7rdlvX0bnJzlQtQZ1sTPw32eACgVyUlPqUWrTUHiWgBJTAWxOQNZBkMwLzwlf9x9o37q5vGgbbp1mT1i3pJVl9M8D1BNYDsl6Sv5PdT8h6CPLfg+sdzXoxyftcD8cmsbZJwI1hyI2wmSYAG4HVG3HQ4CacuIOG/G8WwXoa7Ll+iC/Veztn9qFx+xgmSSr2StvYUAYIMJDJ4ah095S6e6r/P+h9BMh7jCdTw5GZR3vbbqsAf4GRS6Na/1d535v2tOInpQGngcj0vptBPVYCSqD8CchaGPmlGDsvehmPol6CNp8qMWlNdj6TxDPZdWgi0CRMmuRvetSevCfSBJf/PkkyIWaDc9iQJqCOyWP8ZojNiQsDiJcTx2BTvVgujJO/mYNU5RBuCDCkXw7hCwFefFuA+tYt7K7cKQs4OOMH+8Swe9O5fQzyO6gQGQrHgSIYwLRRvwwA2F9r1boCW9dWGIHVpMxxkbcY30hOovaq3dbbbMSZwbh8g24vG55I8EoAvaamt8LuZXVHCSiBPIFks/BeAeZFOe/htjad4jcGx8SC4wxkF9DZtKefiAVhKMh/nx8BaEEmnxmAyef5r9P3jMl/D4NkjXMWxhi45LPNr8tfz7yO/Nr0qTXjTT0GA4AhHEKkXyPM/3H5v9vecwgl/Z75a4icM2YjXLxRxDRB2AwigLGBJPKiKIT18l9bPwjDIEz1kCEy1QGaNoTdnoBufstlH/MRHjQAXmaIL26IEzMElMGEDIHIEAMOITEkPQQlGCDkQIKtyWnaXkoPUuiPsBLYIQH5pYk5LRybeWSz3dZLKDIKxK47XF6OF4g00WGq871FOFvWJy6YbPANAS8BZN9ydEltVgJKQAlsRmADRO4X4vqoafmDSXcUwY3sD9fUB0FfgQeBazbwagSuxaRpaFgtYC7/ta0SuJxBlHwtkiS2mSRNTf7EGSFDA+Mn+aHJv4f0mvRrAyHFpO8l37e9n1gncIjgxGMMIgb9GBI6IeMg+Sx9j8lKB8cYrjqGaXZwLobXN8LGNRH6DMonsaMS63YwerQ77onk0f0+6AuHgRkXDHY0gylJIuqG0MkQGDdEKEPSmlKiL0RqANQQqDGtfwPJe0zf10NR3REUldGLCawhZI5D82LUDUgmrcBraD6BxrsC4IcqkYsAfyfdhLiu6ufp//OWcFcbhklpwOkAdOBHJQZdfVICvY1A8pTc8XcQXh+j6jd6OGfzG2DzRDQKBjmYgTRx0gpqICEDIRxkkhpS5ndF4Zj0MK2GSDWIGpF8UrpVMpr845HsVOtLCSiBwhL4tTCaGo3u8/tUzTwO8PzgQhoZXaH9Sm+3jle2NeT2suGHCM4A8OHCYlbpSkAJKIGiEkhKO+8zwhmVl7SSgptRhab1fdGnf59MGPQlpE/yBxL3Jbwk0exDur5wri+M9DGC/tskosYkyWY1yWqT/A1WA8l7yd9I/mgyWtR7VpUpgR0SSHZb5zp4C1EnrbutGz9I4yWJ3PE7XF1eF7QQcrnb6DXigvxEMJMNRm06SHqpJKOW9aUElIASqCAC7ROxsCA42hh8ACIDQOfSh/owcVJnmn7N/OP59ME+0u/zj+mTx/XtXyOGRYyYyen7WIyN4WIHa/PXRJGD58UShenf+fcCJ54fp2WpkknqZn1CfMRRBuLlv5Y4A2M9uDiD5Pv0Gvigy8AktZ42/7WgRsi+SBNTqYFLE8v0esD4ECanaNO1Jl3PDCUvLy83baiviWgF3eDqSi8lILhfjEyJRvoPpQTmrOjvDRpwLsWMBTmsUqgI8CTJCfHyzP+lB0GvXTvE9qmZBcGZrf8vqxRX1Q8loASUALYY4wqYCyF4J5CcgncEjAPI/J/0ZDwBpH/LFu9tmm6dfM6kC2jbtf9ZI8m6fE1q/r/k66SaNfmvVV4ai3x9q4HLV84mBuQPgNEaJAe/8ofB0gNcySGw9L22w2Am+bot+UyS06Rhvj6O15tcCfROAutIftNVZRowXJYnCPyFwXudw2wITqocJHK3cZwejsn8JfVxcfA+52QWyArysXKipZ4oASXQNQJbJK06xrVrMHW1ElACJURA5BEhJkV1/m9Sq+ayrzcgGkfgHIB7l5ClnTZlU7nSbOcy12GMvJ4IsY3BcAonCuTATgvVhUpACSiBEiWgSWuJBkbNUgJKoMsEmii8wUl8A2r7vNK62/ouB5kB8hPl/yRGXoVzl8aHZG5PB5fcyP42CmeBGJGUSnWZngpQAkpACZQYAU1aSywgao4SUALdR0CAxwkzOR5sf4FTJca1rPH7hnUOPB+Q/bpPU49Iulcol0Wj/XyXhEW5I22MqyDy8R6xRpUqASWgBApMQJPWAgNW8UpACfQogRYIFsXiX4daeT61pDF3qIW5EsLPlPnQjvmxjediZM2LiVs2m/sSIZcJcESPElflSkAJKIECEdCktUBgVawSUAKlQUDAp0lMjYPM3ekIwHmsMlXhCAEuAvD20rByp61YBRdPiMPqW1OfSOMtCqbQybkQDN1pabpACSgBJVAGBDRpLYMgqYlKQAl0gUAy+pm8zYvdVbmx1U/ld1tbDrSQKyDy+bKcGiV4VCSeGNXW3Jf6k23e18JcBcgprV1WugBMlyoBJaAESpOAJq2lGRe1Sgkoge4l8BIEl8dr/dtxiTQhS98yPJPC8QI5qHtVFUGa4FbP+jNzZ0uahHuN4UcJTofg2CJoVxVKQAkogR4hoElrj2BXpUpACRSZQDIU5fsWnBnUVf091d3Q/DYr5nJAvlRep+1lIwWXObtmEc7edX3iiskG3xDgEgD7FpmrqlMCSkAJFI2AJq1FQ62KlIAS6FkC8jqFVzpuuBV1Q9ai/jee3eu40+jcRAEO7VnbOq5dBP8izPi41v4UIsRiDrFxOAfA18qy1KHjruuVSkAJ9HICmrT28htA3VcCvYuA/NiAl4d1mT/nd1s37mVNZirArwLsVxYshHdtmhA4PRyV+Wtib2VO+iqLSKiRSkAJFJmAJq1FBq7qlIAS6EkC8gYRz3G26kaMlFWop7HDglNITBFI6beKSuZnk7Ocn/kmRsiKhKRtCL5Gw0kCOaQnyapuJaAElEChCWjSWmjCKl8JKIHSIiD4lRFMDWszj6SGLeGuXhhOIXAWgIGlZezW1vAVGIyP35H5fjoFq/75am/PYZeTMhqCAaVtu1qnBJSAEugaAU1au8ZPVysBJVB+BNZQ5BoXtyzEmP6vp7uV2ZZPA6YewDEl7s6vjcFl7Ql30rpL7FUAP1f+Y2lLnLyapwSUQI8T0KS1x0OgBigBJdADBH4njCdHo2t+m+r+Dgd7G4KLCFMLcLcesKejKm+IEc9FXc1LabK9MPoM6eoFOLqjAvQ6JaAElEC5EtCktVwjp3YrASXQFQLrCc5zQbQA5/RdmgjyFoYfIDkTwPFdEVy4tfIGwAlxzv92OgUrtbnlYlIuBGTPwulVyUpACSiB0iCgSWtpxEGtUAJKoPgEHhMjk6KR3q/T1lHz2c/zojGEOweQfYpvzg41/kEgE6M6/zfplYs27G5dJml19dWkicAOV+sFSkAJKIEyJ6BJa5kHUM1XAkqg0wQ2Esg6638LI+XFVMqS3KE2NNMBfhZAptOSC7PwFk/8mblR8nS6y7qg+TgaOwOC4wqjTqUqASWgBEqLgCatpRUPtUYJKIEiEhDgScJMjXP2x+kj93nPVNnM3mcQ5hIRObiIpuxIVZJgT3GRvwjjZENysc0GIwlOEMjbd7RYP1cCSkAJVAIBTVorIYrqgxJQAp0lEAC4zYv9q3Jj5alUyI0cZuPwMhCnA+jfWcHduU6Af6ZTsEbZn6WlDHewn10TzgJlBMA+3alLZSkBJaAESpWAJq2lGhm1SwkogSIRkFcIXuEi/3/TXUxSbDb4HEWmCvCeIhmxAzX8oaFMD0dnHk8vzOaOsMBVgHyiNOxTK5SAElAChSegSWvhGasGJaAESpuAA+QuQ++KcLTkk8Ib1g31/KqLCRm56btdeth8RyRTsIJvYUT//BSsxtwpFLlMgCN72DZVrwSUgBIoGgFNWouGWhUpASVQwgRWEjLb9fOW4HRZndjpNYYfpsGVIHv6oNPLkE2lAUvtnahPpmDReMOiSSTPK4GEuoRDqqYpASVQaQQ0aa20iKo/SkAJdJKA/NKAU8O6zB9SATeyvxcG36AxY0Hu3UmhXV+29djZ+Rv3sV4yBUtOSXLrritQCUpACSiB8iCgSWt5xEmtVAJKoPAE1hByrTO5hajt91qqblHuSOtwBSCf7LFeqILrY8+fixHycroDvLDlI2TSlgvvLzwS1aAElIASKB0CmrSWTizUEiWgBHqagOBhgUyKRvkPpKbcxGoThGcBuEiAA4tvnqyE4YS42b+tbQqWyQbjRHAJiP2Kb49qVAJKQAn0HAFNWnuOvWpWAkqg9AhsoHC+k8wNqJVXUvOyzftaylSI+TKAfkU1WfCIiEyMav37U70LONiacA4EZwKoKqotqkwJKAEl0MMENGnt4QCoeiWgBEqLgIB/p3BKfGDVz3Bi/uCTHRb/DxlfJpCjimqt8GYPnJUbVZ1OwfIbg2OcYDaAk4tqhypTAkpACZQAAU1aSyAIaoISUAIlRaAFdDfHMa7BuOpn87ut63bxUDWeSJr5Y2hRrBU0kW6Kq6lahDOlKdFpG5vPoNhJAryzKDaoEiWgBJRACRHQpLWEgqGmKAElUCoE+DyM1MfOvxN1sjGxysuGJxLuSkA+UAwrIYgJkAAAIABJREFUBfgHjRkfj7Q/T6dgzXumyqvat56QMQAGFsMG1aEElIASKCUCmrSWUjTUFiWgBEqFQATgDus4KxhT9URq1DwO8KqCbxAYC8hehTd0qylYi1veYSO5CiL/DcAUXr9qUAJKQAmUFgFNWksrHmqNElACJUNAXic4w8G/BXWyNjUrPz51OkQ+BSJTSFNJznEt4XU4P99+y2ajTwOuHsAxhdSrspWAElACpUpAk9ZSjYzapQSUQAkQ4E8NpT4cnXmsdbe1ytaEZ9DhEgEOLpiBxOsALonF/y7qJEz0eNmWiyj2QpDDCqZXBSsBJaAESpiAJq0lHBw1TQkogZ4mIKsouNq1tCzGuf1X5HdbuadFOBmQMwAWqrb0YZHN+sU2cDdrgqQ04CuF3uHtaeKqXwkoASXwZgQ0adV7QwkoASXwVgSIh9KBA6P93+Yvo9hs7lObykoL+aj+Fi92s3Jjq59Kd1kXhh8gORPA8RosJaAElEBvJaBJa2+NvPqtBJRARwlsIJB1Nr4eI2teTBct4GDPBhcQMgrA7h0V1MHrAopMdX28Bpwh65I1tiH4Og0nCuSgDsrQy5SAElACFUdAk9aKC6k6pASUQPcT4LOgvTwW+8O2Flh+NvgvB1wJ4KRuPs3/HIy5JH7V3o16cbiDGW91cAVhRgMc0P2+qUQloASUQHkQ0KS1POKkVioBJdCTBIgIgh9Yw5lBbdXfUlPmLu/r9x800ok5D8D+3WaeyD2GnBbWZf6Qysy2vN1S5mqrq24jrIKUgBIoUwKatJZp4NRsJaAEik5gJSFzHbwlqJOVqfYlPMAGwTSInAKgTzdZND8O47n4Rr4UwWsMP0HDy0G8r5vkqxgloASUQFkS0KS1LMOmRisBJdAjBIgHxcrkqNZ/MNVfT88OC75AymQBjuwGm9aRuNRVvXozhu/fksgzjcE5AlwCwT7dIF9FKAEloATKloAmrWUbOjVcCSiBohMQWU/nsk7c9aireSnVn+UuHoPxhIyAYGhXbBLB3wAZH43y72mVPdAivArAWQCquiJb1yoBJaAEyp2AJq3lHkG1XwkogaISEPBpApfHgzN34VRpTpR7Dc0n0HhXAPxQ14yRHxjyinB05vFUzsLgXZYyB+DHuiZXVysBJaAEyp+AJq3lH0P1QAkogeISCCG405Kzgrqqv6eq570xwKsaMJZw4wDZu7PmUGSOE+861Ep+dGtD7lQamSLAEZ2VqeuUgBJQApVCQJPWSomk+qEElEARCcgKIp7rqquW4Cx5I78rysMso8sBfhZAZqeNSUa3WnNJ7Oxmo1vDyQTPB7DLTsvTBUpACSiBCiOgSWuFBVTdUQJKoGgEHhDIlKjO/11+t5VVNhN+lYLxAhzSCSu2HN06n3tYL5wL4LSkAqET8nSJElACSqCiCGjSWlHhVGeUgBIoIoH1BBtclLkB4+TlVO8i7u65cBKBMwEM2ilbBLd61s3Mnd06urUx/DCFMwB0sU52p6zQi5WAElACJUtAk9aSDY0apgSUQKkTEOBJCi+P/czdGC5piypvUfhRktNBHLsT9iejW+td04YGXDB4TbLOZoORBCcI5O07IUcvVQJKQAlULAFNWis2tOqYElACRSAQgrjDkrODMVVPpPqyHOhJNJZ0Y3fiUNZzEDM+HmTvxqkSI0vfQzSL4OhNs7f6FsEPVaEElIASKHkCmrSWfIjUQCWgBEqcwApC5riw+WZ8Y0D+UFY2d4iFTAPweQDVO7afvzSQqVuMboW9GuB/A5Adr9crlIASUAKVT0CT1sqPsXqoBJRA4Qn8RpxcFo3xH2rdbfUtgi+RMlEEh3dAfUPs4qswpuaF5Frb0PIZGqkXyNEdWKuXKAEloAR6BQFNWntFmNVJJaAECkxgHcFG52duwIjWQ1lLuKsXBhenk7LeumXVOgITXMa/qa0u1jS2XCgiFwEyrMB2q3gloASUQNkQ0KS1bEKlhioBJVDaBPgsnMyInX8nxsmGxFZ/QXCss5gJwQng9h/zp6Nbnbs0Gl39i9S/eW8MsFX9k1ZXX+9Uv9fShqTWKQEloAQ6TUCT1k6j04VKQAkogS0IRAB/ZoxMD2szf0o/ybKPL2GtA84Dsf92eZF3pWtGZf6afq6jW/W2UgJKQAls/3+XwFMi5mKxjS2fpZhpAmgNld4sSkAJKIHOEVhNyAJnwkbU9nklFdGwcS9rM5eB7nQA/bYWS/JqV5W5BsNlefKZbcx9hSKTBTiscyboKiWgBJRAZRLQndbKjKt6pQSUQA8RSHu3kvXx8qU/Qv3++d6tC8OP07npEHnfVma9DmB8vOyZ76L+sCC9NhtOI3keBIN7yAVVqwSUgBIoSQKatJZkWNQoJaAEyphACMjdJuLMcFzrI//sqoEe+p5LYAwge27m2+/FyaRojH9/+t6t3M1uDK6FSDK61ZYxAzVdCSgBJdDtBDRp7XakKlAJKAElgFWk3OB8L4uzZWnKYzHfYeNoJsCkd6ufZ8TbLDIzgjp5Mt1lXRQex5gzIDhOGSoBJaAElMCWBDRp1TtCCSgBJVAAAgI8QZgJ8TL7c9SLQz2NHRacSieTW3u3BoRMd7G3AGNldWKCaQjqYDBegAMKYJKKVAJKQAmUNQFNWss6fGq8ElACJUwgqVG93QrnBKOq/pHamV23i4eq8a29W9cBvDQenPlhOrr1DlpvdXg1gWR0awemaJWw52qaElACSqAABDRpLQBUFakElIASSAkQbxAy14l3I+pkZfreouBo6zA7+VIYTY1G9/l9/v3m/a3zrm0tH1CASkAJKAElsBUBTVr1llACSkAJFJCAAH+CyIRolP/rVM08VpmqcARE+jqJfoDamueTt+2i6FNw7nIAxxTQHBWtBJSAEihbApq0lm3o1HAloATKhEAOwLc98efmRsnTqc03cQ/ELVWIq1egTjYmb3kLw4tJXAhw8+4CZeKimqkElIASKDwBTVoLz1g1KAEloAReJ3CFy62/FecOXZfiICU/2FWI+exnvfgawA3/T2cBhaYElIASUAKbE9CkVe8HJaAElEARCAjwMEQmRaP8B7ZRtyh3pI1xFUQ+XgRTVIUSUAJKoCwJaNJalmFTo5WAEihDAi0CLIxcfB3G1Lywuf22IXcaTTq69fAy9EtNVgJKQAkUhYAmrUXBrEqUgBJQAgkBeRXg5HjZq7e3jXhN3vUW5i4n5VwAg5STElACSkAJbJ+AJq16ZygBJaAEikmAvMd4MjUcmXm0Ta1tDIZTMFGAA4tpiupSAkpACZQTAU1ayylaaqsSUALlT0BwvxiZEo30H2p3Jtu0p6U/BYIzAAwofyfVAyWgBJRA9xPQpLX7mapEJaAElMBbEVjo+25Oy4jq57a4qGHj+6x4syA4SfEpASWgBJTAtgQ0adW7QgkoASVQRAKEXOyavAW4UJq3UHsHM3ZNeAYdx4vIwUU0SVUpASWgBMqCgCatZREmNVIJKIHKIMBlAM6L66q+n/qzgIPRDwHOlKb0+yXc1QvDSwn5OsChleGzeqEElIAS6B4CmrR2D0eVogSUgBLoCIEHBDIlqvN/l1zsNwTvDgUO4j/TNhkL2eA9FpgD4CMdEajXKAEloAR6CwFNWntLpNVPJaAEep4AscjP+LNbRkhaz2oX5r5I4hgr8sNwVOaPqYFJmcCq8DQKLhXg0J43Wi1QAkpACZQGAU1aSyMOaoUSUAK9gADpLnEbq+a31bN62ZZLAHO2g9zlonABxvV5OcVwC4d6zdH5FNYC2L0XoFEXlYASUAI7JKBJ6w4R6QVKQAkoge4gIMvg3PnxmKo7UmmLOcTG4VyInAFyOcRcHlfb29vrWxuDoyw4EyKfAGC6wwKVoQSUgBIoZwKatJZz9NR2JaAEyonAbwUyub2edXHwbucwB8RH807wF8bJtHBM69CBtEwgOJUiEwQ4rJwcVVuVgBJQAoUgoElrIaiqTCWgBJTA1gQEizy6Obm66n8nH9nG3CkUuUyAI/OXyloCDduUCbQE5xAYBcieClUJKAEl0JsJaNLam6OvvisBJVA0AhS5xHHFAtQN25go9bLheAIXANxjMyNeguDK2K79Hs7edX36fjZ3hAXqAfk0gKqiGayKlIASUAIlRkCT1hILiJqjBJRAJRJIalZxXjxqs3pWF88F3deSzldbeEy5xwinhXWZP6Tv58sEvthaJtC6K1uJjNQnJaAElMBbE9CkVe8QJaAElEDhCfxW4nhKNLbmwUSVn+V7HMI36cWalAm4hQ6ZG1AnL6WmJd0EtEyg8FFSDUpACZQ0AU1aSzo8apwSUAIVQmCxB392rk7y9azZ3JcIXCaQI7bvH18hZYYL/P/FubIuvSZfJnAZIJ8BUFMhXNQNJaAElECHCWjS2mFUeqESUAJKoHMECBnv4M1vm3rlNYaXUtJ61jfvwUr8yrhoaji2zyOp1qRMYE38WdJNFuDdnbNEVykBJaAEypeAJq3lGzu1XAkogbIgwOUgzo9HZ+4AhMmjftsSzgVwxjb1rFv4k3YTWOxcdAPG1LyQfvQdDvbWB6MoMgbAfmXhvhqpBJSAEugmApq0dhNIFaMElIAS2C4B4kGxMjmq9fP1rI3BMU4wG8DJOyYmrxKc7TL+bRgua9Lrs837WtrxEPkqwME7lqFXKAEloAQqg4AmrZURR/VCCSiB0iWw2IvcnNy46mcTE21D7lQamSLAm9SzbuUIcZ8YuSwa5T+c/4TiNUbHUVgP4MOJyNJ1XS1TAkpACXQfAU1au4+lSlICSkAJbENgm3rWbDihtT/rbh3EtZ7EEufcPIytfi5dM//1frZqyGmM3UUCHNJBOXqZElACSqCsCWjSWtbhU+OVgBIobQKyHHRb1rM2h1dDcPpb17Nu7ZUsJfBN53s3Y4SsSD9t4G6eDc4hzdkAdVpWad8Iap0SUALdQECT1m6AqCKUgBJQAtslIHhQpLP1rFtKFOAvFM6IB2V+hlOlOZ+45g63ViYB+ByIvhoFJaAElEAlE9CktZKjq74pASXQswQEN3rGzc6NbK1nbYy+THFJPevhnTAsB8hPTcyZ4djMn9L1WfqWwacgMgXAMZ2QqUuUgBJQAmVDQJPWsgmVGqoElEC5ESDkUrfOm49LpCmx3VsYTiR5waaq1F076csaAje52N3QXt96Ewd5QXQ2wXGbZmft30m5ukwJKAElUPIENGkt+RCpgUpACZQpgddAc1482v6nP2suvBqU0wH6nfdpe/WtG/fyjHcxIV8DOLTzsnWlElACSqB0CWjSWrqxUcuUgBIobwK/E8aTo9E1v03c8BcG73UOsyE4qatuba++1WsM309x9SBOgojXVR26XgkoASVQagQ0aS21iKg9SkAJVAqBJZ71Z+VGSr4/68LoNDKtZz2sGxzcXn1rHyvhqSQvEcih3aBDRSgBJaAESoqAJq0lFQ41RgkogUohQHKC65O5AWe21rNmc5MJOR/ALt3k47b1rUvW7+qF1WMJNwqQYd2kR8UoASWgBEqCgCatJREGNUIJKIHKIiCvQdz5cW3mdogQt3CobQmuSetZBd346H479a3Z3CGWMhGCLwDoV1lc1RsloAR6MwFNWntz9NV3JaAECkOAeEggk6LRfr6edXHwPudkFsgu17NubfA29a319Lw9oo9QMBXgsQCkME6qVCWgBJRAcQlo0lpc3qpNCSiB3kBAsMRzbnZudPUzibs2m/sqgckFqjXdtr51HgeYqjDpUnC+QA7qDcjVRyWgBCqfgCatlR9j9VAJKIEiE6DIBBeuno9xu21IVHuNuSkUcx7A7qpn3dqjbetbF23Y3XNVYwhXq/WtRb4BVJ0SUAIFIaBJa0GwqlAloAR6MYHXIea8uNZuVs8aXgPg9CR/LRyX7dS3NrYcaMWMB/AlAAMLp1slKwEloAQKT0CT1sIzVg1KQAn0JgKChySKJ0djax5I3C5kPevWWPP1rWZGPMj+DKdKM+6g9VZHHyZwGcAPJ5UKvSkU6qsSUAKVRUCT1sqKp3qjBJRAzxO4yaM/Kzda8vWsDc2n09hJAhSjd2oOIj8zwhlhbeZPKYr57Gdt/CWKu7hINvR8BNQCJaAEKpKAJq0VGVZ1SgkogZ4iQMhEF3k3YJzk61mzucsIOQ9AscarrhHBLZbu+lxd9b9TDlnu4iGqI1wdIPv0FBvVqwSUgBLoCgFNWrtCT9cqASWgBLYk8DrI8+O6zPf+05+1GPWsW4dBlpHueheHN2Fcv+Xpp4ub97OxvRhE0it2sAZOCSgBJVBuBDRpLbeIqb1KQAmUMoGHRWRSNMovej3rNmkr8AQdZ8cu86N015cUb1H0fhJTAJ4MIFPKINU2JaAElMDWBDRp1XtCCSgBJdB9BG7yxM3Ojap+OhFpF+ZOJ9P+rO/sPhUdlhQC/LUxMj2s9f8ACJFd2sdi6OcJuVSAIzssSS9UAkpACZQAAU1aSyAIaoISUAKVQWCbetaFualkWs86pIc8XIf/Z+++46woz/aBX/eUs0sHAcXexRKj6T3G5DVvYjQxzcS8xkQFdlEkgIqKoisWRFGwIHsWEUsq5md6eRNjTNMUk7yJiljBgqKgICDsOTPzXD/nLGwEhQW2nDLX+XzyB3tmnue+v/dg7h2eeQb4VmBu5oZGGjdxhyApjiBsNIC9yhSXppWABCSwzQJqWreZTCdIQAISeDMBexGeG5eMeN161nXRNTD7CsBu3J+1o2rYCzTc6PzgJpxqz5WOns1dAz+aQOIkAN31woOOAtP3EpCABLZJQE3rNnHpYAlIQAKbETDca6iM9aybRmjAoySuTGzN99Gwwyul7+cU3+Endj4MnwDYS3WVgAQkUOkCalorvUKKTwISqA4B4pbAc1Pb17M2F06kZ5OMKMd61k3NEhh+Z4ldEg8O/oDjLcG8RfV+vPvRdO58A95eHciKUgISyLKAmtYsV1+5S0ACXSZAcpJ7ZdUNOGfo6nTQIB9dRGAswHKtZ900t3Tf2Pk+eXWxsW5B6ct5HOgVoxNhOMOIA7oMQwNJQAIS6AYBNa3dgKohJSCBzAksAzguGZX7Tvv+rIXomtKeqJX06lSzZQTyLopacHrvZ0pVmrNmpyCpG0m4UTC9eCBzV64SlkAVCahpraJiKVQJSKBiBe4zl0yKR/e6J40wvKn4budsKsiPVmDEiwlMd0n4bZxmK0rxzVq7exCE3yCYPpg1tAJjVkgSkIAEoKZVF4EEJCCBzgvcGlh4eWGUte3POrv4VXqcZLADOz90l49AmN1rLrk0Xlp3N5qsWJohXzjUh00E8BkA/bp8Vg0oAQlIoJMCalo7CajTJSABCRA83wW563GqbVjP2rR+PWulvi51LYAfesSVUWPuX21NK8OArR+mBecCPCK9YazKSkACEqgkATWtlVQNxSIBCVSfgNky0I1Lnp/6XTQ1OdzKwX4lrmd9o+zLBtzmI7yh0GBPlL6+jX38QvHTdKU3Zh1WfcVQxBKQQC0LqGmt5eoqNwlIoPsFiD+bb+fFI8NqWM+6sQe5lJ432yXRXIzuvaT05bc4yHs1OhHEGQbs3/2AmkECEpDA1gmoad06Jx0lAQlIYHMCtwaJm1o4rf6R9IAKX8/6JjlwMWnXuDj8NsbYS6UD5nCnICk20GwEgN1VeglIQAKVIKCmtRKqoBgkIIGqFSDsfFdYdQPGDl6VJhE0RxfTOBbAwKpIykCj/Z1005LVK36Bs4e9Woo7v26PAP44Al/Vq16ropIKUgI1L6CmteZLrAQlIIFuFFgOx3HJC7nvoMna1rO2RjMAfKWi9mftGKAA2F3mMDV+IbivlEv6aS4e5ns8B7RjAfTteBgdIQEJSKD7BNS0dp+tRpaABGpdIF3PasmkuKHXb9NUK3x/1o6qke588H3feHVxVN1DpYObHsoFux5wBB3PA/EhGIKOBtH3EpCABLpLQE1rd8lqXAlIoPYFiNsCF15eOM2qdD3rpiWy5TR3i4s5G6fVP1n6dhb7+n7xOJqdbcBba7+oylACEqhUATWtlVoZxSUBCVS8AB0vcFHueoy1tvWs+cIUmncGyOpYz/qmwvYcgVkOwTw02POlQ27iDp6L0rWtY4zYr+ILowAlIIGaFFDTWpNlVVISkEAPCCyHcVzy3CbrWQ1fAeH3wPzdOAUfJyx91ev89le9zuOwoBg3EG4EYLt14+QaWgISkMCbCqhp1YUhAQlIYPsE/mKw8+KGsBbWs24q4Az4C827Ilnz/K8xYfd1pQPy3CNANI5mJ4Icun1sOksCEpDA9gmoad0+N50lAQlkXcBwm09OLTbULUwpqm9/1g4L2ArYLz3j5dGo8H7AWDpjVuEgP7BzAHwOQL8OR9EBEpCABLpIQE1rF0FqGAlIIFsChF3g+gTX48QN61mjKURpf9YBtSNhrwD8ng/O2NCco4lesGPrB+h558OzI0HkaidfZSIBCVSygJrWSq6OYpOABCpUwJaDbnyyNPft/+zPWpwJWLo/q1ehQW9vWMsIznOea8bIXotKg1zDXn7f4tEkJhns7ds7sM6TgAQksC0Calq3RUvHSkACEmgTqOX1rG9SY1tCQ4uz4GaMtGdLB+Q5wEPhK4D3DQOG68KQgAQk0N0Calq7W1jjS0ACtShwuw9eXsPrWd+kZnya8G5wceF2nN53aemA2at3DPz6U0k2ANizFgutnCQggcoRUNNaObVQJBKQQJUIkJzs7NXr0bDDK2nIQXPhEpqdUVvrWd9YDAMec8RMF4ffwxh7qXTEnLW7BQzHkPgawGFVUkKFKQEJVKGAmtYqLJpCloAEyihAvARw3MbrWaOZAGpxPeum0OlWWP8mvMsT+D9Dg60tHXBj6z5+EJwNui8DqOIXK5TxutLUEpBAhwJqWjsk0gESkIAENhL4m3l2bjwyvDv9aXhT8d3O2VSQH82IUwTDn8zswnhk+If2nOdyuJ9EF4F2HMBeGbFQmhKQQA8KqGntQWxNJQEJ1ITAt33ysmJj3YI0G7+5cCI9m2TEQTWR3dYl0QraLzzw8qgxd/+GU3L5wqEJMA2wTwCwrRtKR0lAAhLYOgE1rVvnpKMkIAEJlARITnFB7lqMsJfTPwf5qInAWICDMka0BsCPPeLKqDH3rw25B83rPkzPvxTEhzLmoXQlIIFuFlDT2s3AGl4CEqghAWIVgHHJDuFtON4SzFgx0O/VZwYMX01vutZQpluXitlKkN/3Gc4oNlrpzjOaHsr5uw7/JJy7AMA7t24gHSUBCUigYwE1rR0b6QgJSEACJYH0ISSYTYxHhf9b+kFL8XCfTP85/OOZJSJeInizY+5GjLbFJYdZ7Ov7xWNpNtGAwzNro8QlIIEuFVDT2qWcGkwCEqhtAd7p0aZs+Odwvzn+As1NNuCttZ13R9nZEsJd51zuFoy2F0tH5znAR3QcgTMNOLSjEfS9BCQggY4E1LR2JKTvJSABCawXoNk0Z8EMjLQX0h8FzYXzaN44gDtmHol8ErTLEhfOx+mWrncFbuQg348+T8M4Iw7JvJEAJCCBTgmoae0Un06WgAQyI0Cso2G8Q3gzGixCnr19RDMAnJzufJUZhy0kasAC+t65yan+z2DmSofeysFeIfoSiDMMOFBOEpCABLZXQE3r9srpPAlIIFMCBjxK885MRgU/LSWeLxzoA9MB+1SmIDpIlsDfPXPnxqPq72o/9GYO9aLC/wDeaQbsLy8JSEAC2yOgpnV71HSOBCSQQQH7mUc2bdiX1G+JjyFdkwHvyCDG5lM2EMSfjHZ+3Bj+vv3AOdzJQ3wSHBsN2EdmEpCABLZVQE3rtorpeAlIIJMCRlwb++F0jLRnUwAvXxxvsDMB7ppJkC0nHcPwW4M1xaPCe9sPzXPnAPEphBsJ2J5yk4AEJLAtAmpat0VLx0pAAlkViElMcMWwBWOtUNqLdNj+18AwEkAuqygd5F0A+CvP2aXR6Nxf/3PHde1uQeKPpFm6Fnh32UlAAhLYWgE1rVsrpeMkIIEMC/BpmD8uGRX8oIQwm3v5XnEGYMdlGKXj1M1eBfgzz8MV0YjcP/9zx3XdHoEFjQS+BnKXjgfSERKQgAQANa26CiQgAQl0LPAbo02OG8P70kOD5tajCG8KDO/t+NTMH5G+RewHPnh1saHugXaN2ev2Cjx/DGEnAtwp80oCkIAEOhRQ09ohkQ6QgAQkgHzihdMw0halFl6+ONqAiQD2ks1WCawAMN/3eG1xZN3D7Wfc2LqPH3jjQJwAYMhWjaSDJCCBzAqoac1s6ZW4BCSwtQKEneVeDW7EBFtXutOaL15DYDSA+q0dQ8dhucG+6TO5sdBY/1i7x03cz3fRmSC+BGCQnCQgAQlsTkBNq64NCUhAAlsWeAHkN5LGuu+VDsu/urOP4FrAvii4bRWwpYS7xblcHqNtcfvZLTzAZ3QmgNRUjeu2sup4CWREQE1rRgqtNCUgge0UMPzJnE3asOdoMCf6EBNeBsOHtnPEjJ9mS2hocRbcvGH7sBLIja3Dfd+boMY145eH0pfAFgTUtOrykIAEJLAlAcMtAcKphVH2aHqY3xyfTHPn6c1Onbls+DSBWS6ObsPpfZe2j6TGtTOoOlcCNS+gprXmS6wEJSCBzggQdoErBNdjrKVPwSNoLlxOszEA+nVmXJ3LRaTNcNb6HTT0X67GVVeEBCTQkYCa1o6E9L0EJJBhAXsJdOOSpblvo8kc8quG+KyfCSs97e5lGKZLUjfgMQc3w/mF72HEgJfVuHYJqwaRQM0KqGmt2dIqMQlIoAsE/maenRuPDO9Oxwpbiu9yDlfA8NEuGFtDADDgUQdc7wqF72Fsv2VqXHVZSEACmxNQ06prQwISkMDmBAzf8h0vLzbWLUgP8fOFrxB2vgEHC60LBQyP09lslxS+rTWuXeiqoSRQYwJqWmusoEpHAhLoOgGaXeTC4DqcbCvTUYN84SLCGwtwh66bRSPdj09RAAAgAElEQVS1CXARzcs7P7gdp9pzuuOq60ICEthUQE2rrgkJSEACbypgKwCOTwaF38TxliDPAT6SGYA7Kb3pKrTuEOBThDfXhcEtOMWeUePaHcYaUwLVK6CmtXprp8glIIFuFDDgHzA7Jx4V3lWaprl4mO/ZNJD/3Y3TamjwGZp3q0uCuRu9gEDbYenakEDmBdS0Zv4SEIAEJLAZge/6xkuLo+oeSr/3W+LPk+5CA94qse4WsCUG9y0fbCk01D+hO67d7a3xJVAdAmpaq6NOilICEuhhAZpNcV5wLUZYaSumIB+dS3D8a+9u2rGHQ8nodPa8gd/zzc0ujKovvdih9Gm74zq+7TW6Wluc0YtDaWdUQE1rRguvtCUggS0KvAJifLJDeNv69ay9fUQzAJyc7nwlux4SIF4E8H3f5w3FkXUPt8/a0npA4LwGGk8AbOceikbTSEACZRZQ01rmAmh6CUig8gQM/BfgTYwbwl+VossXDvSB6YB9qvKirfmIloP4gU9eVxxd92B7trO5V+AXTyLTXyRsr5pXUIISkADUtOoikIAEJPAGAbvDh7uk2FD3QPqV39x6LD3vIiPeIayyCKRLNH7iETOixty//tO4rt3V87wvgtZoZsPLEpkmlYAEekxATWuPUWsiCUigWgQIu8whmIkGW57G7OWL4w08C7BdqiWHGoxzJYhfeEF4VTTC/tme380c6sfJsaT7hh6Sq8GqKyUJvE5ATasuBwlIQAIbC6yGh/HJkvBWNFmM+cz5K6JrAIwEkBNWOQVsFYC7POMV0ajc39ojuXHlID/odTSJswx2eDkj1NwSkED3Cahp7T5bjSwBCVShgJEPAt7ZcWP4y1L4c7i3nxRnwOwzVZhO7YVseBXk7828S+NR4b3tCeZfHuC7Pv9NzyYatIyj9gqvjCQArWnVRSABCUhgYwG70yOnbFg7GeRbP054UwC8R1IVI1AA7F4jmuLG8PftUc1iXz8o/hdoE2B4r3Z6qJh6KRAJdImA7rR2CaMGkYAEakWAsCucC2ZgtKXbLaXrWU834GwAe9ZKjjWSRwzD/QabHI8MfgN7rYVNP3n2DlzhQ/TsdMCOBNC3RvJVGhLIvICa1sxfAgKQgAReJ/AqDOMThregwSI00Qt2jq4mrBFgvaQqTMBAEv8w85qS5x75FZoOKZYinMd6JPE7/JijYXY0wEEVFrnCkYAEtkNATet2oOkUCUigNgUMWEB6ZyeNwc9LGc5eu6vvhzNBfqE2M66NrAj8y8DLEuR+hgZbW8pqPnNYEb3FB0aD+CwMg2sjW2UhgewKqGnNbu2VuQQksKkA+SOPdnE0OlfaUiloiY4geelrT6x/UFiVLUDgQSOuSorhDzG2tMsA0MQAQ4rD/ZzfALov6RW8lV1DRSeBjgTUtHYkpO8lIIHMCBC8yuVy1+BkW5om7eeLI2g4x4j9MoNQxYma4WFHXOui1u9jTP+X1jeuHoYW9gkC+zqJk2C2exWnqNAlkGkBNa2ZLr+Sl4AE2gWIdQQmOAvnltaztt1pvYLkGAB9JFUdAgY+5sxmOSt+FyP7vtAe9ay1u3tB+GWAIw3YvzqyUZQSkMDrBdS06nqQgAQkAMCAR2jurGRU/U9LIOmblorRtTB8ue1rfapI4EnC5jgX3I7RtqQ97jncyWfyadCNAnCYtsSqoooqVAlA+7TqIpCABCTQJkD+1POtKRqZ+3v6x3BO8b2OmAriIyKqQgHDUwRvdV7uZoywp9oz+BYH+auTI+HxVJAf1pZYVVhbhZxZAd1pzWzplbgEJPB6ATNcE/vh1TjVnkt/7rcUv0pikgEHSqpaBbjEYPP9xOULp9U/0p7FrBf7BrlBb2PCU17b6/UYAEOqNUPFLYEsCahpzVK1lasEJLA5gQINE9zA8CYcb6W9PoN8YQrNOwPkQLFVs4C9COMvvQQzN+wKUcqmiTnsXNwnMHyd8P4H5G7VnKVil0AWBNS0ZqHKylECEtiygOFxwJ2ZjKr/cenAG1cO8r3eM+FZ2sz44qt6gVUw+6MR0+Pngz+gyeL2jG5Yt6cXBicAHGHAvlWfqRKQQA0LqGmt4eIqNQlIYCsFzH7ugU3RqNzfSmfki2/3za4AedRWjqDDKl8gvYP+L5AzknDVT3Hq0NXtIedf3dlDeByABgPekq4Oqfx0FKEEsiegpjV7NVfGEpDAJgJGXBv78XSM7P1s+pXfEh9P5yablRoYfWpIIH3rmTPMckF4B06xZf+548rBfq54FGinwux9ILXNWQ3VXanUhoCa1tqoo7KQgAS2XyAq7c9aeGoOxu5fSIcJ8tH5BMfpAZ3tR63sM/kE4c1ziG9HQ6+n22Ody35B1PpumncKYJ8AsENl56HoJJAtATWt2aq3spWABN4osAjghKSh7oelr+azr/9yYSbM+1ravwqsZgWeMeIO37mWjXYWuI51qCseEMD7GuFOAGyXmhVQYhKoMgE1rVVWMIUrAQl0tQB/5cEujBpyfymN3FI4xCeuAuyTXT2Txqs4gRdB/NwsmRvn6u/HydZaipA0NGNPz4u/DOOpeo1vxdVNAWVUQE1rRguvtCUggXaBGxIkV234Z2I/XziOsAsNeJuMMiHwCsC/wPy5Sej/Cifbyvas53GYH0XHgjgVsMMB1mVCRElKoEIF1LRWaGEUlgQk0CMCSdt61jCPsda2nrUlOovEBIA790gEmqQSBAoGPObo5jmr+w4a7Pn2oG7kIN8rfBDmfx3gRwFo395KqJhiyKSAmtZMll1JS0ACbQJ8GsT4pLHuztIf57HeL0bXABih99Jn8RrhYtL7pnPJPJxW/2S7QP653iF2PpCMT6K54wHTLzRZvDyUc9kF1LSWvQQKQAISKJ+A3WXEhXFjeF8phpta9/NjuwZmx5YvJs1cXgF7DuRPPR/zonXhPzfcgUcTPexY2Mvz/S+/9svOKXoRQXmrpNmzKaCmNZt1V9YSkECbwOzEJVdidK/F6R/8ltZPgt7FAN4loEwLrIAx/UXm9qRY+DXG9H/pP3ddSy8i+LQBp8JwGIhcpqWUvAR6UEBNaw9iayoJSKCiBBw9nOmCsHnDU+NeS3KGueRsGHavqEgVTBkEbB3BJwH7tkP8zY32c73plR38pP7DIL4Os48AGFCGADWlBDInoKY1cyVXwhKQQJsAl4AYlzTWfb/0x/n0gxXRNQQaAOgpcV0mGwSeMeAHRtwcLQ0fQpPFpS+uWtonHLDDwY44CbDP68E9XTAS6H4BNa3db6wZJCCBihSw35rD5Hh0+KdSeDdzdz8qzgTscxUZroIqp8BywH4L2u2J+b9Hg72y4RcdrCjs5dFOgNnJBuxTziA1twRqXUBNa61XWPlJQAJvLkDXkjhM2/CUeDAn+igdLwHwfpFJ4I0CtgbgwyS+5cLwDpxqz7Ufc/2ru3i58DMGfA2wwwDWS1ACEuh6ATWtXW+qESUggSoQINxZ7tVlN2LC7uvScL18scGAidDdsiqoXtlCTNJt0gzeHX6UzC2MqX+0PZKbuIPvkvcA7ngwfZsadypblJpYAjUqoKa1RgurtCQggS0J2HPw7BvJyKBtPStoQUs0nbTRAHvJTgJbFrAXAP7SEN4a98JfcZK9Wjr+OtahT2EvL/KPg/EkA4anm1JIUwIS6BoBNa1d46hRJCCBqhLYZD3r7LW7+n44E+QXqioNBVs+AWIVPPsHyG8lLvwxRtuL7cHMWbOTz/ojQH4JwEcA7lC+QDWzBGpHQE1r7dRSmUhAAlsvkE+8cBpG2qL0FK1n3Xo4Hfk6AUPRiMUO/J5LeMtGb9G6jX1y64r7OHiff23rrJMA7C07CUigcwJqWjvnp7MlIIFqEzCQsLPcmmA2JtiG9ayj169n3ava0lG8lSCQvkXL/crM+05cCP6MsbaqPaq53MVPok+AOAHAewD0q4SIFYMEqlFATWs1Vk0xS0ACnRCwJaCNSxrXr2dtYhDsEk8nme7Pqqe+OyGb8VPTRvVhwu5wcTAfp9sz7R55DggsPgTAF0j3RcB2y7iV0pfAdgmoad0uNp0kAQlUrYDZ3QZMjkeF95ZyuGHdnn7gzYDZZ6s2JwVeKQIJgGdB/Mw8+1Y8MPgnjm+7m5++vAIvte7ueXaM0fsfGA7XL0mVUjbFUS0CalqrpVKKUwIS6BoBojmpC6fhZFucDhg0R0cRnALDe7tmAo0iAbwMw9+RJHck9fU/wcm2tN3kJu4QRIV30fOOB+xogMPkJQEJbJ2Amtatc9JREpBAbQg4mp29yXrWMQac/do7sfaojRSVRYUIFA14CrQfeb67vbhfbgGOXP8K2HRrrPrCnh79zwDuq0YcBLOgQuJWGBKoWAE1rRVbGgUmAQl0vQDTf7odnzTW/b90c9Z0X02/LpoOYCSAuq6fTyNKAMsA+wPMvpdw7d1o6L+83WQ2d/RR/AA8+xyIj8Owo7wkIIHNC6hp1dUhAQlkR4C427x4cjyqd9t61ptb9/Fj/xqQn8kOgjItg8BaAos88E4fvLXQUP9EewzXsFeuD/aMEX8K4AlGvAWmX6DKUCNNWQUCalqroEgKUQIS6CIBQ3NiyZUY2attf9bm6BP0eDGId3fRDBpGAlsQ4POA/cpo340tuA8N9kr7wTevHuoXw3fBvM8C/BRgO4tSAhLYWEBNq64ICUggKwJt61kHBrM3PNHttRS/YbSzAGoLoqxcBWXPM93DlY/Qszuci7+Hhl5Pt4eUrnXNFfbwDJ802JcAS3cY6F32kBWABCpEQE1rhRRCYUhAAt0twGdg/vhklH8nYESevX0WroZ5pwDIdffsGl8CrxNw67fG+l/zbH7cGvx1oxcS3LBqcOCHh9EPjwOTz2pfV107EmgTUNOqK0ECEsiKwF3G+MK4sfd9pYRvbB3uezYdZsdkBUB5VpiA2UqQj9D4I5e472B0r9I2bKVPniE87OYl0X+bZ18E+S69TavC6qdwelxATWuPk2tCCUigLAKbrGf1Z7ceQ8+aDPaOssSjSSXQJuAAPgfaXaD7fwnr/oTTbEU7zjwODKL4YNAdR9jxAPYUnASyKqCmNauVV94SyJZAQtg5DsFsNNjaNHWvJZpgxJkAd8kWhbKtUIHVBJ70yB/5Mb9VWF73OJosXUbQ9jatFa27+ub/F2hfAPg+AAMrNA+FJYFuE1DT2m20GlgCEqgggadh3oRkpH8nzIjrXurv5/pNh4evgVrPWkF1Uiiw52G8B453Jla4Z6N9Xa9j/7Au2i9xPA6efcmAfQH4QpNAVgTUtGal0spTAtkW2Hg96+zCW3zPuxLgJ7PNouwrVODV9fu6/tQDvl3EAwvR8M6oLVYa5mJnPy5+AMCxII6CmV4FW6GFVFhdK6CmtWs9NZoEJFCZAvnES6Zt2J/VzxfS9YEXGvC2ygxXUUkgFbAXYLgXzt2ZtEa/xri+L7S7zGevutWFPaLE+5jBjgOZ7jU8QG4SqGUBNa21XF3lJgEJpAIx6c5zvetm4yR7Nf1BkC9MJGwCgJ1EJIEKF1hH4CkP+JkR342WLnkQTXu3tsd848pBYdh7n8TZ0YD7opkN15KXCq+owttuATWt202nEyUggeoQ4FPw/AnJCP8HpfWs8zjQL0ZXA/gqgLA6clCUmRcwWwbifoI/dEH4U5xqz21kMmvNMN8P0jdqHbP+jVq7Zt5MADUnoKa15kqqhCQggY0F7C4jLowbw7b9WVuKh/u0aQA/LikJVJlAAcAzIH4LuJ8kcfFejOn/UnsO6Ru1/MLufuB9BGafAfF+gDtUWY4KVwKbFVDTqotDAhKodYGWJHHTcFr9k2mifkv8edKl61nfWuuJK78aFSBW0bDII38Nz/tBXB/8a8PSl1LG32T/cA32ThB/wgyfB/AWgL1qVENpZUhATWuGiq1UJZA5ASKmZ+e5+uA/61lbovNIjgcwNHMeSrjWBJYDWEDyl87l7sSLeAJNFrcneTOHBsX4cBiPIXAcgD1qDUD5ZEtATWu26q1sJZA1gcWgd2bSsH49a37VEB/100H8DwxB1jCUb00KJEj3dgX+AuPPEz/85UbrXdPXwbrWXX3PPwLkp+F5HwKpX9hq8lKo/aTUtNZ+jZWhBLIrQPzGYJM3rGcNW4rvcg5XwPDR7KIo89oUsHWEe9Zo97zpetdZ7JvzinvFnn3EwE+B9h4YBtWmhbKqVQE1rbVaWeUlAQkAxJzE3DQ01D+Rcvgt8ZdJd4EBh4hHAjUp0NF613SLLOu9V2J2pBmPAfB27e9ak1dCTSalprUmy6qkJCABABHNJrkoaMbptiYVCfKFyYR9A8BgCUmgxgW2vN71hlWDw1z9PgmZvpzgWLQ9mNi3xk2UXpULqGmt8gIqfAlIYLMCi2E8KxmZu7O0P+ucNTv5LjcdsC8D1HpWXThZENh4vWsS/y9G916yUeLpw1pR63DnBR+D47FGHAyDdhrIwtVRhTmqaa3CoilkCUhgKwSIuy2JJ8en9763dJd11tr3MwguB3DEVpytQyRQQwLpelc+a+C9MP+XSeTfg9NtaXuCTfSwJ3YMCvEhDu4omH3KgAMA5GoIQanUgICa1hooolKQgATeVOCmBO6K9vWss4tfpYdJBhwoLwlkVGANgWeM+CM8/iIJcn/EKbbsdc1rgF3XDfNd7jAzHgXyaAL7pMvBM+qltCtMQE1rhRVE4UhAAl0iUCTsAhcEzTjVVmM+/WBFfBGBMQD1xHSXEGuQKhZYReApA34Pej9PAv/PGGEvt+cznzmsws6+K74TtI8D/ARguwOwKs5ZodeAgJrWGiiiUpCABN4gsBjmnZU85/8ATeYwm7v6XjQdwBd110hXiwTaBVYSWOwB94DJT2Orvx8N9kr7t/NYj2JhVx/BewD3MQAfAbCn/g7pCiqXgJrWcslrXglIoPsEzO42YHI8Kmxbz3rjuiPo+5cC+GD3TaqRJVC1Auld1icNvBvwfhIHK/+FU4eubs8mz951PnaJ4+St5vHDAI8kS2te66s2YwVelQJqWquybApaAhLYogDd3CTBFTi9/vH0OH928RR6ONeA/SUnAQlsViDdJusxA+8ys59EDB9Cg61tP/o61qF367CAwQEucR82s48B9haA/WQqgZ4QUNPaE8qaQwIS6EmBtQTOd73COTjJXsV85oIVxUsIrxFg/54MRHNJoAoFCOBFAAvM7NeeuZ8V1+UewVgrtOcynz5WrN0xYG4vZ8kHjd5RAN6pN2xVYbWrLGQ1rVVWMIUrAQlsWcCAh+ncxKSx7mel/Vnz3NdnfBWMnwHgyU8CEtgqgXSP16WAe8DMu8f84DdRiIdLvwi+/nMDB4detFfi472lO6/kBwDsuFUz6CAJbKOAmtZtBNPhEpBApQvYDz3HKdHo3D/TSP3m+GgYmwC+q9IjV3wSqECBCOCLgPeEwf0Rzvt13Lrm/zB+0MqNYs1zQA7FPRKzd8HhSIBHwGxX/aJYgRWt4pDUtFZx8RS6BCTwRgGaTXMWzMBIeyH91ssXxxvsTIDp/4HqIwEJbJ9AumwgXfO62Ih76bm7Etb9GQ2W/uw/n1nsW2eFXWMvOByGI8zcR0jsqxcVbB+6ztpYQE2rrggJSKB2BMil8GxiwvC7aLAIeQ7xEU0DcKL+T7N2yqxMyi6wgsDTBvwFjr9NvPh3aOjz/EZRpdtlxdjZZ3Igje8zx3TnjsMBaJ/kspevegNQ01q9tVPkEpDApgJmvzPigrgh/GP6VXhj8b3Ot8vTLXqEJQEJdLnA6rbXw9rfgeR3iW/3YN+6xTjS4vaZfssAizEkjKLdk8S93TzvAwDfB7M9QL0mtssrUuMDqmmt8QIrPQlkSoBuTpiru6L1FHsyzdtvjk8i3CQzDM+Ug5KVQM8KrCX4vMF7wAN//9qygN9GA8NHcLyt2yiMuexXVyjsEhv2p2/vMVr60JbuvvZsrap6NjWtVV0+BS8BCbxOYDUN57o1L8zDhN3XYR7rg2JxCmGNALSPpC4VCXS/QBHAUsAeM+APAH4TF4J/Y6yt2mhq3X3t/krU6AxqWmu0sEpLAlkTMOAB0E2MG+t/Wcr9htYD/MCuhNmxeoI5a1eD8i2zQLpd1jKATwH4Gxz/kBTcn7FL/RIcb4nuvpa5OlU8vZrWKi6eQpeABF4nYPZ939wlxZF1/05/6re0HkN6TQa8Q04SkEDZBF4hsMTAh438Mzx3b9za60HdfS1bPap6YjWtVV0+BS8BCawXcDRe7pi7dsMWPF6+9UwzfwLIXaQkAQmUXaAI2Isgn4Xh/q26++phX8I/1MBDaTjYYPvplbFlr2NZA1DTWlZ+TS4BCXSNAJ8FMTFZmrsDTRbjZg71i9GV8PAVPaHcNcIaRQJdKLB1d1/T18WuwoBcUtzRed5QkvsbcShhBwM4GOQwGIIujEtDVbiAmtYKL5DCk4AEtkbAfmPE5LgxvC89OmhZ+34yuBzAEVtzto6RgATKIrD1d1/T8PLP9UY8cHAYBEOdebuRycFGe4vuwpaldmWZVE1rWdg1qQQk0KUCxI1JEF6JEZY++AG/ed3JNP9cAw7o0nk0mAQk0F0CG999Dfz74iR4EA32yptOqLuw3VWHih5XTWtFl0fBSUACWyGwkg7nuvolt+LkvVsxn72CldGlJEYB6LsV5+sQCUigcgTa7r4anwXwqNEeotmCJPAXYA2WYKwV3jRU3YWtnAp2YyRqWrsRV0NLQALdL2DAP0B3btxY/+vSbHM53I+LVwF2DADr/gg0gwQk0E0CrTB7meQyA18ws4cJ79/m+HBcFzyMk22l7sJ2k3yFDqumtUILo7AkIIGtFDB8xwcvK46qeyg9w2+JP026iwx4+1aOoMMkIIHKFyBgq2hcZsQyAE8YbQHhFiTgAtTVPYOTrVV3YSu/kJ2JUE1rZ/R0rgQkUG6BmOAUl+RuwGm2Ig0myEdnk24CzIaVOzjNLwEJdJtAAeQKevai0V4EbCHM/dsSWxDz1QU4bWDpvwdv+GgtbLcVpCcGVtPaE8qaQwIS6CYBLgYwMRmUu7P0pp05a3byk9yVMJwAIOymSTWsBCRQeQKrCbzYdheWiwxYQA8PJTEXoLXuaUywdR3fhXW7kRhu8A4CMBzEcBgG6Y16lVNsNa2VUwtFIgEJbKsA+b+eJRdFDb3/sv4u6wcJXgbgw9s6lI6XgARqRqAIYEV7E2vuERr+7TkuiC1agFH9XoIZ3/Qu7PJX+tflBgx2jIY4x90J7wAjD4JnB4DpbiQcUDNKVZiImtYqLJpCloAE2gQMuC6O4+k4vfcz6Z/9lvgUMjmv7c05+khAAhIoCawBuAzpXVizRekrZUt3YRMsgOUWo8HWvqnTbxng0dUD64J+g5NiPISB7UHyQKM7iLADDNhXO5T07BWmprVnvTWbBCTQZQL2Ejyek6wLv1naBueqpX2CAYMvIzACZJ8um0YDSUACtSQQrb8L2/ZAl6HtLqzZgrhYWIihfZaVlhq92aeJOeyEgbk6DHFpE+txT4IHGb2DDBxOYE8AvWsJq9JyUdNaaRVRPBKQwNYJGP5qiZ0Xjw7vLp3QXDjYN1wJs6NBbXW1dYg6SgJZF7D0LuxyoLQWdomlTSztYS/BI1GvcOFmt9VK2a5jHerW7pBDMMTBG0JyLxoPMngHAzwQsF0B1mdduCvzV9PalZoaSwIS6EmB233w8mJD3cJ0Uj8fH0eUtro6vCeD0FwSkEDNCCSAvUK6l8xsOQyLjfYIzT3iwRZGfvgETrXVm812HuvRum5w6AdDCSs1sWY4mLRDAKYPd6U7mugB0U5cLmpaO4GnUyUggbIJFAi70PUJmnGirUqjCFqic0iMB7hT2aLSxBKQQO0ImBVBpq+XXW5Eejc2XQ+7kJ6/MPHjBXhl2dOYsPub70qQKsxnLyxbNyQMeg2lxUOd497m4WA4OwSG9G7s0PT37doB6/5M1LR2v7FmkIAEuljAgMcIb2LyvP9jNJnDLA7zg+hKAF/WnYwuxtZwEpDAeoHSywtWEFxu1vaCAxIPm3kLk8h/EAfjeRxp8Wa5rlraB70GDAmD+qEOhR1p3t4GHAKkd2JxCIw7aGnTli82Na36yygBCVSfgNlPPceLo8bc/aW7rM3Rh2mlra4+WH3JKGIJSKBKBdYCfJmwZaUXHBgfp2GBlyQL4iR6AGP6v7TFvGaxL3KtQ0OrH+pcsiNdvG9pPazZgTAeBGKw9ojdWFBNa5X+TVHYEsiygBHXxGF0NU7t81zq4M8ujqSHc9ZvQZNlGuUuAQmUT2ANgHQt7IsgnzPicdI97Pn+A1Fr+AjGti1l2uxnLvuhUBga+m6oQ24I4fYy4MBSE0t3EGg7wRCUL73yz6ymtfw1UAQSkMA2CZTuaJyTPBd+G01WxCz29YNoKohTYei1TUPpYAlIQALdI+AArCa4zMxeAPGskY8R/oNJnDyIMLdos/vDbojnNvZBsXVISH8IExvqjHt4xHB6aRObPthluwCs657wK3NUNa2VWRdFJQEJbF7gXjObFI8Kf1c6ZHbhLb7nXQnwk0KTgAQkUKECMWArCZcuJXgBxmcMWEjygYR8AC/UP1f6JXxLn2vYC/3WDQ4ZDKGzoQR3o/EAIw4yswMJ7AHU9i/ualor9OpWWBKQwGYF5gV0UwuN9Y+lR/izC5+nZ5MNOExmEpCABKpEoLh+PewLBnsB4GICCy1xCxOrexjR489j7P6FLeby+n1iPW8o4XZhgv0NOIhmBxqwD4CaetGKmtYquboVpgQkUBJ4hYZJjstvQcMupVcvBi3ReSTHA0i3j9FHAhKQQBUKpK+Sdesf6iqti33WzB4j3MIkwkIEuac6XE7Q9FAOO+0xMGd9hzgvHkpnw8hkPzMclC4pMNr+APtXIU57yGpaq7l6il0CGRMw4H7Qzo0bw9+UUs+v28OHNw20L2T9AYWMXQpKVwK1LlAAuYJmyyx9uAt43swep3MLPdxp+J8AACAASURBVNrCKBc+vsUXHaQ6TQwwZPWAul79hiRxPJSe7UhyHyuth8WG/w2sJkg1rdVULcUqAQnMCxhOLTRa29KA5vhoGJsAvks0EpCABGpYIFr/L03LzGE5PHvB6BbRbKE5ezh2wUKcZiu2mH8TPQxY2b+u38C2JjZ9a5e5vdM7sWDaxNpBAIdU8jZbalpr+ApXahKoLQFbQfMmuTXerZhg69BEL9i5OJGwca89jqW3YNVWsZWNBCSwZYF0d4JVpRcdwJYBXA5aaV2sZ/ZwjGAhnn/tBQhNW3jZQTr+tGX9sMOQIWEcDXWBN4R0e5V2KCg1sjwQsIp69ayaVv21kIAEqkLAgL8Adl7cEP62FPBs7uV70RUgPq+lAVVRQgUpAQl0r8CaUvNqtgy05YA9TeOj5pKFiV/3MNbhOYy1LT/cdRX7oD8Gh140lLQhBHclbV8DhhM8wGB7A+zbvWlsfnQ1reWS17wSkMC2CRBzg8RdUTi9/vH0RL8lPoZ0TQa8Y9sG0tESkIAEsiCQPtyFl9teO2vL4Lik9HAX3cIEWAjLLe7w4a50hwIfg3JecYjzvcF0Npge9zGU7sIeAHI4UHpzl98Tompae0JZc0hAAp0VeJkOk9y68LbS0oD59IMV8bkEv6FdAzpLq/MlIIGMCBQAW9G+pIBcah6fYIKFnmcPR0H4WIcPd5GGFvSv8wtDXeINdnBDgGDn0l1YunS/2AMI7N5d+8Wqac3Ilao0JVDlAveZSybFo3vdU8rjZu7jR/EVAD+b7npV5bkpfAlIQAI9L0DEsPSFB+m6WCwH+aIBT9LzHzZwYVwXPIJFWIEmS9fPbv4zj/VoXTc4tGAIfRvMxA2k56V3Yw9F+hpaIr0bO6ArElTT2hWKGkMCEuhugZYwcdNaT6t/Mp3Iby58hrCLzPC27p5Y40tAAhLIiEDbq2cNbTsUwJanb+4i8KjRezQJ4kfh1z2Lk621Q488B9RZYacE/hAiGQJ6OxJ2gAGHAqUtt3YGkOtwnE0OUNO6rWI6XgIS6GmB5XCYlNSHt5f+Y5lnGKA4ifDGrN+epafj0XwSkIAEsiKQrot9icBLBry0fr/YJwn3qAd7NGK4CIOwAsdbskWQdG1suG5IGPbakUlpz9i+TLiXgYcRONTM9gPYryNUNa0dCel7CUig3AJ/NNr5cWP4+1Igza37++anSwM+01OL/8sNoPklIAEJVIhA236xQPpw10ugWwms32oL9mjMZBGsbkmHD3ilyVzH/nX1GJbE8U4MbQfQDabjAWbeYYB7K+DtCHCj5V9qWivkKlAYEpDAZgTomsOIV7ae0WtReoTfEn+WdBcacLjMJCABCUig7AJrXnc3dgUMS4x8nPQf9egWRUH4FPbDSziygz1j5zOHFRgc+hjGtJGF60uz3Qx4K4HDDdifwBIz7yzzm1uPpXkXafuYshdfAUhAAu0C9iLISUndkm/h5L1bMZ+5YEV8AcHTX/s9fQdBSUACEpBApQmU9oJNH/BKlxSkd2JfMvJJ52GhB1vkRe7pYr/c0zjJXu0w8rnsVxcVhiW+P4zODYaHIIH7u5rWDuV0gAQk0OMCxD1GuyAeHf6pNPdcDvfj0q4Bx2ppQI9XQxNKQAIS2B4Bpg94rb8bu8KAV+D4tJn3CD23yHzvqbgYPI3BWIbjrbjFCZoeygEHOzWt21MGnSMBCXSrAIGZzoXTMdqWpBP5+cIXCUw2WLqVij4SkIAEJFCdAq0gV9JshcFWIt2xAHzcEY8b3NO+s6eKudxTOBVrAEub3o0+alqrs+iKWgK1K2B4qrQ04PnHv4+mQ4qY9WLfwB9wEWGjYOhfu4krMwlIQAKZE0hgWF1qZGErS3djiUU0e8zoni7djS3ET8PVL01fRaumNXPXhxKWQKUL8Mce7OKoIfePUqSzi2/zjVNh9nEAVunRKz4JSEACEuiUwDqAr5B4xcxWAunLD+wJS6JvqmntlKtOloAEuliglbBLnR/Mxgh7OR3bn138Oj2eZ+n7rvWRgAQkIIGsCcQ0PGbwJqppzVrpla8EKljAgAdoblLy6x//Anccn+CGVYP9sP4yECfB0KuCQ1doEpCABCTQTQLap7WbYDWsBCTQGQF+00fusmKDLUxHCW6KPsCElwP4cGdG1bkSkIAEJFC9Ampaq7d2ilwCtSrwMoELHMJbN7xVxWspngZiogF71mrSyksCEpCABLYsoKZVV4gEJFBhArzXzE2KR/X6XSmwudzFj6P0LuuXAdRVWLAKRwISkIAEekhATWsPQWsaCUhgqwVmhX5yVeuIXk+lZwSzW/+bnncxgPds9Qg6UAISkIAEak5ATWvNlVQJSaCaBbgEtElJMfxeuhcfmugFw+KzaRgHcFg1Z6bYJSABCUigcwJqWjvnp7MlIIEuFbBfeMaLolG5v5WGzbfu68OmgvZZGIIunUqDSUACEpBAVQmoaa2qcilYCdS0QERymsvlrsMptizN1G8ufI5mkw04vKYzV3ISkIAEJNChgJrWDol0gAQk0BMCBiyk46TkhdxP0GQxbmOfYF3xwtJrW4GBPRGD5pCABCQggcoVUNNaubVRZBLImsB3fQsvLY6yh0qJ31R8m5/Y5QDT17Z6WcNQvhKQgAQksLGAmlZdERKQQCUIpO+XnuySlfNw+o5r0oD8luIpZOm1rftVQoCKQQISkIAEyiugprW8/ppdAhIAYMBf4JJJ8ehed5dA5nAnP4kug9lXAOq1rbpKJCABCUgAalp1EUhAApUgkA+9cFrrSFuUBhPcFH2MCS8B8L5KCE4xSEACEpBA+QXUtJa/BopAAhkX4PMwf1ISPvNdnLx3K0gvaInPIkp7s+6ccRylLwEJSEAC6wXUtOpSkIAEyixgv/LAC6OG3F9KgdzE/fy4OBVmnwEQljk4TS8BCUhAAhUioKa1QgqhMCSQUYGE4FXOy83ESHshNfDz8RcJl+7NemhGTZS2BCQgAQm8iYCaVl0WEpBA2QQMeIzmnZfs7/8IR1qMb7J/sCaaQrNTAPYrW2CaWAISkIAEKk5ATWvFlUQBSSBDAubN95lcWmyoe6CU9U18tx9HU+HhSDDdVEAfCUhAAhKQQJuAmlZdCRKQQJkEbBU9XuS8cC5OtdVpEF6+2ADgHAP2LlNQmlYCEpCABCpUQE1rhRZGYUmg1gUM+D+YOzceWfcrmBFzuYsfFy+HeV8CWV/r+Ss/CUhAAhLYNgE1rdvmpaMlIIGuEjB818d/XtsazG79b3rexQDe01VTaBwJSEACEqgdATWttVNLZSKBahJIdw24xPm56zHCXk4D9/LFcQaeBdiu1ZSIYpWABCQggZ4RUNPaM86aRQIS2EiAT8P8s5OB/v/D8ZYgzyE+omkATgSQE5YEJCABCUhgUwE1rbomJCCBcgjc5XmYHI3M/TmdPJxTfK9LMBWGj5QjGM0pAQlIQAKVL6CmtfJrpAglUIsCs5IouQpjej2VJufn468R7jwDhtdisspJAhKQgAQ6L6CmtfOGGkECEtg2gZUEznGF8FaMtQKuYa+gT3QJYaP0QoFtg9TREpCABLIkoKY1S9VWrhKoAAED/gG6c+PG+l+Xwrmxdbjv+1cCPBbQCwUqoEQKQQISkEBFCqhprciyKCgJ1LDAJltd+S3xp0l3kQFvr+GslZoEJCABCXRSQE1rJwF1ugQksE0Cb9jqKshHZxNuAmDDtmkkHSwBCUhAApkSUNOaqXIrWQmUW2CTra5mrRnmh7lpIE5INxEod3SaXwISkIAEKldATWvl1kaRSaAWBTba6iqYE32ICS+D4UO1mKxykoAEJCCBrhNQ09p1lhpJAhLoWGCTra6KIwica8C+HZ+qIyQgAQlIIMsCalqzXH3lLoGeFdh4q6tZ7OsH0VTATgHYu2dD0WwSkIAEJFBtAmpaq61iilcCVSpghv8D7Zy4IfxVKYXZhbf4npdudfXJKk1JYUtAAhKQQA8KqGntQWxNJYFsC9idXsxLotNz/5c6+C3xZ0l3oQGHZ9tF2UtAAhKQwNYIqGndGiUdIwEJdFrAgKtjhFejwZ5PB/Py0ZlmmAByl04PrgEkIAEJSKDmBdS01nyJlaAEKkDAbCXIs5NB4W043oqYy35+HE0H8HUAuQqIUCFIQAISkECFC6hprfACKTwJ1IKAGf4N2MR4VPi/pXyaCwf7nncVyKNrIT/lIAEJSEAC3S+gprX7jTWDBCRg9kPP45RoRO6fKYafjz8FuCYA7xSOBCQgAQlIYGsE1LRujZKOkYAEOiVA43TH+Bo09Fm/nrV1jMHOBmyPTg2skyUgAQlIIDMCalozU2olKoGyCayCS85KvPpb0GAR8gwDFq6ieaMA9CpbVJpYAhKQgASqSkBNa1WVS8FKoPoEDHyIxrOTUfW/KEV/07o9/SS4BsbPgrDqy0gRS0ACEpBAOQTUtJZDXXNKIFMC9kPPcUo0um09azAn+igdLwHw/kwxKFkJSEACEuiUgJrWTvHpZAlIoCMBglc6L3cNRtoL6bF+vjgCwLkA9u3oXH0vAQlIQAIS2CCgplXXggQk0I0CthqOZyZe2LaeNb3Tmo8uI3gGgH7dOLGGloAEJCCBGhNQ01pjBVU6EqgkAQMepLmJ7etZ8xziszgTZiekL8WqpFgViwQkIAEJVLaAmtbKro+ik0CVC9idHjklasz9K00knF18tzNMheGjVZ6YwpeABCQggR4WUNPaw+CaTgJZEiBtqssFM3CKLUvz9psLJ9DsfAMOyZKDcpWABCQggc4LqGntvKFGkIAE3lxgLQzjkv3DeTjS4vSQoLlwAWHjYBgsNAlIQAISkMC2CKhp3RYtHSsBCWy9gOFxwJ2ZjKr/cemkPHv7Fs0EcXLav279QDpSAhKQgAQkAKhp1VUgAQl0jwBxtyXx5Pj03veWJripdT8/sWsAO7Z7JtSoEpCABCRQywJqWmu5uspNAuUVmJcwnIpGeywNI7gp+hiT0ksF3lfesDS7BCQgAQlUo4Ca1mqsmmKWQBUIvPaG1iaXBNfhNFuRhuu3xKeAyXmA7VcF4StECUhAAhKoMAE1rRVWEIUjgRoRWAvgG8mgcB6Ot6R0pzVfmELzzgA5sEZyVBoSkIAEJNCDAmpaexBbU0kgMwKbPoQ1i339ILoWwNfSm66ZcVCiEpCABCTQZQJqWruMUgNJQALtAps+hHVj63Dfs+kwO0ZKEpCABCQgge0RUNO6PWo6RwIS6Ehg44ew8q0fJ7wpAN7T0Yn6XgISkIAEJPBmAmpadV1IQAJdLvDGh7CKI0GcA2DfLp9MA0pAAhKQQCYE1LRmosxKUgI9KvBmD2FdStoZMPTv0Ug0mQQkIAEJ1IyAmtaaKaUSkUCFCGz6ENZ1L/X3c32vhdlJALwKiVJhSEACEpBAlQmoaa2ygilcCVS+gP3GiMlxY3hfKdZZhYN8H+lDWEdXfuyKUAISkIAEKlVATWulVkZxSaB6BTZ+CKs5+gQ9Xgzi3dWbkiKXgAQkIIFyC6hpLXcFNL8Eakxg04ewvHzSYEjSh7D2rrFUlY4EJCABCfSggJrWHsTWVBLIgMAbH8JqiS4nMAZkvwzkrxQlIAEJSKCbBNS0dhOshpVARgWeAHlm0lj3o1L+eQ7wrXgdaCfqIayMXhFKWwISkEAXCahp7SJIDSMBCQAw/MHMzo9Hhn8oeTQXDvY9XAXqISxdHxKQgAQk0DkBNa2d89PZEpDA6wUM833y0mJD3QPpj4OW1v8iS2/Cep+gJCABCUhAAp0RUNPaGT2dKwEJbCRgtGtjP5iOkfZs+oXfUvwqiUkGHCgqCUhAAhKQQGcE1LR2Rk/nSkACGwkQPM/FuRtwuq1Jv/Dy0UQDxgMcJioJSEACEpBAZwTUtHZGT+dKQAKvF1gLwxnJc+EtaDKXfhHkizMIjAZQJyoJSEACEpBAZwTUtHZGT+dKQAKvF1gMxwnJ6LoflH44Y8VAv3ef6wGkOwfoIwEJSEACEuiUgJrWTvHpZAlI4D8Cdp85TIpHh/eUfpYvHOgD0wH7lJQkIAEJSEACnRVQ09pZQZ0vAQm0CZA/8DybEo3K/V/6x2D2uo/S8y8B8H4RSUACEpCABDoroKa1s4I6XwISWN+04sYkCK/ECHsq/YHfUvgfEucb7CARSUACEpCABDoroKa1s4I6XwISWH+j1SY7C65Hg72S/sBraT3LaBMA21lEEpCABCQggc4KqGntrKDOl4AEUoECzDsjGejfjOMtSX8QtBSvJnEagHoRSUACEpCABDoroKa1s4I6XwISSBe0LgExLmms+36J4zr29+uj60F8tfRyV30kIAEJSEACnRRQ09pJQJ0uAQmUBO432rlxY/ib0p9aWg/w6U8HeKx8JCABCUhAAl0hoKa1KxQ1hgQyL2A/8RJeHJ2W+3tKEbRER5C4FOAHM08jAAlIQAIS6BIBNa1dwqhBJJB5gZYkCafhNHsylfBb4i+T7gIDDsm8jAAkIAEJSKBLBNS0dgmjBpFAtgVITnFB67UYMeDlVMJrbp1gZmcCtku2ZZS9BCQgAQl0lYCa1q6S1DgSyK5ATGCsOyCcgyMtThmC5sJVNO80gL2zy6LMJSABCUigKwXUtHalpsaSQBYFiJcAnpE01n2nlP5VS/v4/QbdALOvaeeALF4QylkCEpBA9wioae0eV40qgcwIEHjY4M5OGup/Vko6zz18xDMAfi4zCEpUAhKQgAS6XUBNa7cTawIJ1LzA7w12ftwQ/jHNNJxTfIdzdgXA/6r5zJWgBCQgAQn0mICa1h6j1kQSqFEBs+/75i4pjqz7d5qh39L6SdAuBuxdNZqx0pKABCQggTIIqGktA7qmlECNCcxOXHglRtviUtM6p3iSJZxEs+E1lqfSkYAEJCCBMgqoaS0jvqaWQC0IkDbFBcG1GGFt213lozMNLt3uaudayE85SEACEpBAZQioaa2MOigKCVSngIEkxjr8O4+Gd0ZpEkG+MI2w01/bR6BPdSalqCUgAQlIoBIF1LRWYlUUkwSqR+AVkGOSxrpvlkKex3q/GF0P4JT0pmv1pKFIJSABCUig0gXUtFZ6hRSfBCpYwIDHSO/MpDH4SSnMua/u4se5mQC/WMFhKzQJSEACEqhCATWtVVg0hSyBChK418wmxaPC36Uxhc3Fw5zxSsA+XkExKhQJSEACEqgBATWtNVBEpSCBsgkYf+R5dnE0IvfPNIagufUowpsCw3vLFpMmloAEJCCBmhRQ01qTZVVSEugxgZsSuCvQUP9EOqOfL3yFsPMNOLjHItBEEpCABCSQCQE1rZkos5KUQPcIEHa5C4OZOMWWpTN4LcVvGO0sgLt1z4waVQISkIAEsiqgpjWrlVfeEugCAQLjXSGcjbFWSIcL8tGlBM8A0L8LhtcQEpCABCQggXYBNa26GCQgge0VWANgTNIQ3gYYkWfoo7Td1Yh0pcD2DqrzJCABCUhAAm8moKZV14UEJLCdAlwM+OOThuCHpQFmr97R93LXAfal7RxQp0lAAhKQgAQ2K6CmVReHBCSwfQJmfzXDefHI8O50gFxL4ZCEuAqwT27fgDpLAhKQgAQksHkBNa26OiQgge0TIH/uwS6KGnP3pwMEs6OP0OelID6wfQPqLAlIQAISkICaVl0DEpBA1wvcnoCXo6FuYTq0ny98kcBkgx3a9VNpRAlIQAISyLqA7rRm/QpQ/hLYTgGDzYwL0dUY2/vZdAivudhohokA9t7OIXWaBCQgAQlIYLMCalp1cUhAAtslQNiFbu2a6zF+0Mp0gCAfnU9gHMAh2zWgTpKABCQgAQlsQUBNqy4PCUhg2wUMJHGGez7Mo8nitqa1OIPAaAB12z6gzpCABCQgAQlsWUBNq64QCUhgewRWw3B6Mip3e+nkPHv7LM6C2dcA2PYMqHMkIAEJSEACWxJQ06rrQwIS2A4BPgXD+GRU3Q9KJ89Zu5vv/JmAfX47BtMpEpCABCQggQ4F1LR2SKQDJCCBTQUI/MOjOzdurP91+l3YXDzMGa8E7OPSkoAEJCABCXSHgJrW7lDVmBKofYG7jPGFcWPv+9JUgznRR+lwCcD3137qylACEpCABMohoKa1HOqaUwLVLkDO9wNcUhxR92Cait9SOJ60CwzQHq3VXlvFLwEJSKBCBdS0VmhhFJYEKlvAm53k/Ctxsi1O4/TyxdGG0h6te1V23IpOAhKQgASqVUBNa7VWTnFLoIwChF3mEMxEgy1PwwiaowsIjoNhcBnD0tQSkIAEJFDDAmpaa7i4Sk0C3SVA2pmuLrgRJ1trW9NanEkr7dGa6645Na4EJCABCWRbQE1rtuuv7CWwPQKtpT1aR4bzYEZctbSP339QukfrSaD2aN0eUJ0jAQlIQAIdC6hp7dhIR0hAAhsJcCngj00agjtKP561dnff92fC7HOCkoAEJCABCXSXgJrW7pLVuBKoUQECD5l5Zyejgl+kKYYtxcMdbRpA7dFaozVXWhKQgAQqQUBNayVUQTFIoJoEiD+Yb+fHI8M/pGEHN7b+F31vCoD3VVMailUCEpCABKpLQE1rddVL0Uqg/ALGH3meXRyNyP0zDcZvLnyJVtqj9S3lD04RSEACEpBArQqoaa3VyiovCXSbAOcl5FQ01j+WTuG1FE8zciJge3bblBpYAhKQgAQyL6CmNfOXgAAksG0CRk6PLb4GDX2eT88M8tFkAt8AqD1at41SR0tAAhKQwDYIqGndBiwdKgEJAKRNcmFwA0611W1Na/FaGhpB7dGq60MCEpCABLpPQE1r99lqZAnUokBCYozbIZyD4y3Bbezjr4tmwaA9Wmux2spJAhKQQAUJqGmtoGIoFAlUgcAKgGOShrpvl2LNr9vDRzADoPZorYLiKUQJSEAC1SygprWaq6fYJdDjAnwC5k9IRgU/TqcOZxff5gzTYDiqx0PRhBKQgAQkkCkBNa2ZKreSlUAnBQx/tcTOi0eHd6cjBc2tRxHeFBje28mRdboEJCABCUhgiwJqWnWBSEAC2yDAX3rOLopG5/6anvT/27sTOEur+k74v/95llvV1V3d1Xs3i6i0KIiiuCXO+MokMZNEkzFOmCST+Aalu7oBW9lFBBtUFpGtoaGrQZzoTExImCSTZd5kTPSNRsW4gTagjSDQ3fS+V1fd+zzP+Q3nuVUsNk1XVddyl1/lU5+quvd5zvI9l+SX0+c5J1pX/V0SHzfYKaMoRJdKQAISkIAERi2g0DpqMt0ggbYW+JOC/DSWVx4KCq6vdq4ZLgahPVrb+mOhzktAAhKYeAGF1ok3Vg0SaB0Bc7cVzD6L3s4nQ6fiddmVJD8MYHbrdFI9kYAEJCCBRhRQaG3EUVGbJNCgAoRd5aODq3H2zF2hidHa2mqEPVqBpEGbrGZJQAISkECLCCi0tshAqhsSmAwBwn/Yo3Inei3DGk6PkmwNiPdPRt2qQwISkIAE2ltAobW9x1+9l8DIBcz6QZ5b9KZ/XN50+8DLotjdDLP3jrwQXSkBCUhAAhIYm4BC69jcdJcE2lCAG2H4SLGscl/ofNJXe6MHrgfwy22IoS5LQAISkMAkCyi0TjK4qpNAswoQeMB5f2m+ouMfQh/iu7JfIXE1SO3R2qyDqnZLQAISaCIBhdYmGiw1VQJTLPAV8/kV+Ypp/xraEa2t/h7NLjdAe7RO8cCoeglIQALtIKDQ2g6jrD5KYFwEeF/kcHVtaeXBUJzrq51nwMUAjh+X4lWIBCQgAQlI4CUEFFr18ZCABEYo4NYVSXQ9PmCPhRvivuwT5R6thp4RFqDLJCABCUhAAmMWUGgdM51ulEB7CRjsutzHN2OFbQs9j/pqt4FYDkPcXhLqrQQkIAEJTIWAQutUqKtOCTShAGGXeMRr0GsH8bntM6J85hoAf9iEXVGTJSABCUigCQUUWptw0NRkCUyBQA0e5xVbk89hlXncOXBC5NzNgP2nKWiLqpSABCQggTYUUGhtw0FXlyUwBoHtMK4sllX+NNyb3Fl7gzdcD8OvjKEs3SIBCUhAAhIYtYBC66jJdIME2k+g/F8U3l9UrOj429D7uG/gDFr0SRBvbz8N9VgCEpCABKZCQKF1KtRVpwSaT+Cb5u1j+Yrkq6Hp0Z3V99LZlQac1nxdUYslIAEJSKAZBRRam3HU1GYJTLqA/Z0jV2XL0++UoXVt7SwzXkbYkklviiqUgAQkIIG2FFBobcthV6clMEoBwxcL8hr0Vh4Jd7q+wfMNdiFgx4yyJF0uAQlIQAISGJOAQuuY2HSTBNpLwMxuzS3+LJbaxtDzeG31KpqtBDCrvSTUWwlIQAISmCoBhdapkle9EmgiAZp9wifxapxle8rQ2le7lYblINIm6oaaKgEJSEACTSyg0NrEg6emS2CyBEis9JasRa9l+Dw7olrtDpj9EQibrDaoHglIQAISaG8Bhdb2Hn/1XgIjEegHcG7Rm/5xefFdBxZERbIaZmeO5GZdIwEJSEACEhgPAYXW8VBUGRJobYGn4Hl+saJyX+hm5Y7Bk3IXfRbGd7d2t9U7CUhAAhJoJAGF1kYaDbVFAg0oQOAB5/2l+YqOfwjNS/pqb/XAtQDOaMDmqkkSkIAEJNCiAgqtLTqw6pYExk/AvmIeV+Qrkn8NZcZ3Dv4qnbsKwFvHrw6VJAEJSEACEnhpAYVWfUIkIIEjCNh9jvxktjx9IFwYra3+F5p93IDXik4CEpCABCQwWQIKrZMlrXok0LQC/u4CuA69HT8NXXB9tV4DLgHwiqbtkhouAQlIQAJNJ6DQ2nRDpgZLYHIFDPxM7tKbsNS2lqF1bfVSMzsfwILJbYlqk4AEJCCBdhZQaG3n0VffJTACAcIu9Z3xGrzfwtZXiPuq1xJ2HoDpI7hdl0hAAhKQgATGRUChdVwYVYgEWlXAMoLn+aeTu7HKPFbRRYuy2wEsC8tbW7XX6pcEJCABCTSegEJr442JWiSBMi4WCwAAIABJREFURhLYCfJDxfLKl8pGfY4zojxbA+APG6mRaosEJCABCbS+gEJr64+xeiiBoxF4DI4XFEsrf10WsubgcVEU3QKz3z6aQnWvBCQgAQlIYLQCCq2jFdP1EmgjAQLfc2aX5suSL4dup3dVX1cU+AzMfrWNGNRVCUhAAhJoAAGF1gYYBDVBAg0s8GXncEW2NP1WaGO8Lvt/SHwK4L9r4DaraRKQgAQk0IICCq0tOKjqkgTGTYC4NzJ+qtZb+WEoM1qXv5f0Vxpw2rjVoYIkIAEJSEACIxBQaB0Bki6RQNsKEGuLqPgMlnY+XobWu2ofhMdHAZzYtibquAQkIAEJTImAQuuUsKtSCTSHAGHX+Gp8C1ba9tBi1zd4scEuAGxhc/RArZSABCQggVYRUGhtlZFUPyQwAQKEXeT74ztwgQ2E4nWwwAQgq0gJSEACEhiRgELriJh0kQTaUqAK4Lzi6eSe8mCBexlFe7LbQSzVwQJt+XlQpyUgAQlMqYBC65Tyq3IJNLTANpAri+WVPytbeceenijqvB2w32/oVqtxEpCABCTQkgIKrS05rOqUBI5egMAjBndR0Rv/XVnaPXxFlOc3gfytoy9dJUhAAhKQgARGJ6DQOjovXS2BdhL4hpl9LF+W/P+h08na2pu84ToAv9ROCOqrBCQgAQk0hoBCa2OMg1ohgcYTIP/WRbYqW5p+NzQu7sveRfBqAG9tvMaqRRKQgAQk0OoCCq2tPsLqnwTGKkB8oUiSa/BB+3EoIlpX/V0SHzfYKWMtUvdJQAISkIAExiqg0DpWOd0ngRYXMOCWvJrfiJXTNoauurW1c8xwMYATWrzr6p4EJCABCTSggEJrAw6KmiSBRhAg7Ep/8MBtOL9nT2hP3JddTuAjAOc2QvvUBglIQAISaC8Bhdb2Gm/1VgIjFqDDeX5T0odVlpehdV12I8lzAHSMuBBdKAEJSEACEhgnAYXWcYJUMRJoMYEDIM4tlqdfKPv1eXZEWXmwwAcAWIv1Vd2RgAQkIIEmEFBobYJBUhMlMPkCfBLE+cXyyv8s676LC6IiWw3DmZPfFtUoAQlIQAISABRa9SmQgAQOESDwAwd/ad7b8Y/hzfSu6muKAp+F2a+LSwISkIAEJDAVAgqtU6GuOiXQ6ALEP5uzK/JlyTdCU+M7s7fT8RoA72j0pqt9EpCABCTQmgIKra05ruqVBI5OgPYXUeQ/WVtaeTAUFK0dfA+d+4QRpx9dwbpbAhKQgAQkMDYBhdaxuekuCbS6wLoi8dfjAx2PlaG1r/b/GnAZgZNavePqnwQkIAEJNKaAQmtjjotaJYEpFTDYdXlnfDPeb9tCQ1xf7SMGXgTYMVPaMFUuAQlIQAJtK6DQ2rZDr45L4PACdHaJ9/Ea9NrBcFXcl11NcCWAmXKTgAQkIAEJTIWAQutUqKtOCTSygFkN4HnF5uRzWGU+NDXqq90OoDfk10ZuutomAQlIQAKtK6DQ2rpjq55JYIwCtgNmHyqWxX9aFrCG06MkWwPi/WMsULdJQAISkIAEjlpAofWoCVWABFpLgMBPjP6iYnnH35Q96+PxEfKbAf52a/VUvZGABCQggWYSUGhtptFSWyUwGQLEt8yKj+W9nV8J1SXraqd52vUA3zUZ1asOCUhAAhKQwIsJKLTqcyEBCbxQwOzvXcZV2bnpv4U34ruy/0DPTwL4RVFJQAISkIAEpkpAoXWq5FWvBBpX4L8X4fSrpZWHQxOjtdX/TLMrDHhd4zZZLZOABCQggVYXUGht9RFW/yQwWgHitiJNbsAH7KkytK6rLQVxKYBXjrYoXS8BCUhAAhIYLwGF1vGSVDkSaBEBglf5Ir0V59ju0CW3LrvUiPMBLmiRLqobEpCABCTQhAIKrU04aGqyBCZSgIaVnsla9FoW6on7qtcTdi6AromsV2VLQAISkIAEXkpAoVWfDwlI4DkBs36Q5xa96R+XL/YxiZCFgwXODpOuopKABCQgAQlMlYBC61TJq14JNKSAbYTZR4pl8X1l827nnCjNbgPxew3ZXDVKAhKQgATaRkChtW2GWh2VwJEFCDzozC7JlyX/UF69lksiy28E+J4j360rJCABCUhAAhMnoNA6cbYqWQLNKPAV83ZFviL519D45K7a23yBa2F4ZzN2Rm2WgAQkIIHWEVBobZ2xVE8kMA4CvC9yuLq2tPJgKCxal7+b9KsMOH0cClcREpCABCQggTELKLSOmU43SqAlBdYVhb8e53Q8Vg+ttT8y4jICr2rJ3qpTEpCABCTQNAIKrU0zVGqoBCZewMyuzYvBW7BixrZQm+vLLjT4CwFbNPG1qwYJSEACEpDA4QUUWvXpkIAEnhWg+Yv9rMoanGkD4cW4r3otYecBmC4mCUhAAhKQwFQKKLROpb7qlkBjCVTh3LnFpujzWGUeq9an0aIlt8HwQRBRYzVVrZGABCQggXYTUGhttxFXfyVweIGtMLeyWBbfW15yD+dFebYaxO8KTQISkIAEJDDVAgqtUz0Cql8CDSJA4CGju7hYHv99aFJ6V/U1hXc3APyNBmmimiEBCUhAAm0soNDaxoOvrkvgBQJmXzOPj+fLk38Jr8d3ZP+ejp+G4d9LSgISkIAEJDDVAgqtUz0Cql8CjSJg9tfO8ars7PT7oUnRndX30tmVBpzWKE1UOyQgAQlIoH0FFFrbd+zVcwn8vMA9Bf11WN6xoQytfbWzAX4UsFeKSgISkIAEJDDVAgqtUz0Cql8CDSJg5GfzSnojzrItoUmur/pRg50PYH6DNFHNkIAEJCCBNhZQaG3jwVfXJfB8AcIu83l8O861A+H1uK/2WQLnAOiUlAQkIAEJSGCqBRRap3oEVL8EGkMgJ3Ce70nuxplW4PPsiGrZGgB/FCZdG6OJaoUEJCABCbSzgEJrO4+++i6B5wR2wfG8YmnlS+VLt/UvjtL0FoC/IyQJSEACEpBAIwgotDbCKKgNEphiAQM3kLywWN7xN6Ep6R3V1xUOn4HZr05x01S9BCQgAQlIoBRQaNUHQQISAAzfMhYfy3s7vxI44r7sDIKfAvCL4pGABCQgAQk0goBCayOMgtoggakWIP/ewT6RLU+/E5oS9VV/h8AVBjt1qpum+iUgAQlIQAKaadVnQAISGBb4YgFeg97KI+EF1ze4wmCXAHaCiCQgAQlIQAKNIKCZ1kYYBbVBAlMsYLBb8mp2I1ZO2xiaEq/LPk7yI888kjVnipum6iUgAQlIQAKlgEKrPggSkAAIXumRrkav7S1D69raLTSsCM9kiUcCEpCABCTQCAIKrY0wCmqDBKZWgDSc5zcn67DKcnyBXdFAtgaG94OwqW2aapeABCQgAQnUBRRa9UmQgAT2gTy3WF757yVFH4+PkN8M8LdFIwEJSEACEmgUAYXWRhkJtUMCUyfwOMALit7KX4UmJH21N3qz60D+ytQ1STVLQAISkIAEXiig0KpPhATaXIDAd13hP5qf0/HlQBH3Db6LcFcDeGub06j7EpCABCTQQAIKrQ00GGqKBKZGgP/oYFdmven9of7orurvkXa5EadMTXtUqwQkIAEJSOBQAYVWfSok0O4Chi9F4KdryyrrA4VbW/uQGS4CcHy706j/EpCABCTQOAIKrY0zFmqJBKZKYE2B5DPotSdDA+K11atothLArKlqkOqVgAQkIAEJ/LyAQqs+ExJocwGSV/s4vRVn2y6QFq3LbgPQG/Jrm9Oo+xKQgAQk0EACCq0NNBhqigSmQoDAh/3TyVqsshr6ODNCdjuAP5iKtqhOCUhAAhKQwOEEFFr12ZBAOwuY9YN2btEbfQEw4h6+Isrzm0D+VjuzqO8SkIAEJNB4AgqtjTcmapEEJlPgKRjPL5ZV7guVJnfX3uK9XQvyP0xmI1SXBCQgAQlI4EgCCq1HEtL7EmhhAQIPONgleW/yj6Gb0drBX4e5VQDe3MLdVtckIAEJSKAJBRRam3DQ1GQJjJuA2T8bcEW+LPlGPbTW3m/gx2h20rjVoYIkIAEJSEAC4yDwbGjFbf2Lo6TyNpj/NcD+I8Bjx6F8FSEBCTSyAPFnEfmp2orKj0Iz3drsAjN/IWCLG7nZapsEJCABCbSfwHOhNfR9NSuoVI+NGS3xhrca8GsATgU4rf1o1GMJtL6AEbfmUfJZLLWNobfx2up1NDsPQFfr9149lIAEJCCBZhJ4YWh9fsvv4bw4z5d4z9MMPANm7wAwv5k6p7ZKQAIvLUDYZT6Pb8e5dgA3sTOalt0Gw1lh0lV2EpCABCQggUYSOHxoHW7l9dtnpD3dxxfAqYS9DcSvGnCiNh5vpGFUWyQwBgFiAMCHii3J57HKPNYcPC6Kk5sBvm8MpekWCUhAAhKQwIQKPBda76idHic2O69Vf4hzp285pNZy6cDggpjx0NKBckuc03XU44SOjwqXwEQKPAny/GJ55X+GSpK1tTd54DoYfmkiK1XZEpCABCQggbEIvGD3AMDeDwMd+A1Y5avZLPwYZ1qYjXneFw19++ck7DihsOh0Q/EOgO/Ugxtj4dc9EphCAcO3rbDL8hXJP4dWRH2Dv/HMqoCw3dWbprBVqloCEpCABCTwogLPhdZ1+btJv8oMp4LcCtrPzOzbRPGVArX70du945ASPscZaV47piBeT2dvB/F2A14NQA9u6QMngYYXsP/lwKuy3vR7ZWhdV/uAER8lsKThm64GSkACEpBA2wkcGlrr/+Q//LWbwBMG/BDmvlZY8XUMpI9hpVVfIFUuHcCC2PKXe+AXzeMMWCiHs9tOVB2WQPMIrCuK5HqcY4+FJsdrq5fR3EcA6oHL5hlDtVQCEpBA2wgcKbQOQwwQfNrqs6/fhBVfzV31ezh75q4XSJGG2w7MTeLK8T7GGxECLO0tBF8BoKNtVNVRCTSBAMmrfZzeirOt/O84Xlu7hYYVANImaL6aKAEJSEACbSYwuhOxDARsB+mfNNj34fC1wvw3UFSeQK9lL7Bbw+mVCIuKKD/Be/9mg/tFgG8BMK/NjNVdCTSiQEFipT8pWYczLMdqdkeV7HYAf9iIjVWbJCABCUhAAqMLrS/0OkBgs8E2GPBNEF/LBw48iPN79rzgslV0WITZiWXHes/XwuytMLwFtNcAnKEhkIAEpkLAtsP8ymJZ5U/L2u/miVGR3wjwN6eiNapTAhKQgAQkcCSBowmtw2XngG0H+RQcvgPwa0XNfxPzOzbiTCte0ICbnupE99z5ccZjvcVvNOPbAXsLiONgiI/UWL0vAQmMjwCBHzr6S/LlHf9fKDG+O3s7C14DIBwioi8JSEACEpBAwwmMR2h9fqf2EdhksIcMxf1A9M0c8Q/Ra3sP6XkfZ6asHVMASxi5N1vBX4DZaXp4q+E+I2pQKwoY/o/LcWV2Tvqt0L3ozur76OwKA17fit1VnyQgAQlIoPkFRvog1mh7WgO4HSjPM/8eyG8U4P3YUnkCq6z2gsL6mAAH5yZMjvERXg/6XzC6t5A4EYbO0Vas6yUggREJfLEAr0Fv5ZFwteurrTDgEgAnjOhuXSQBCUhAAhKYZIHxnml9kebbPtI/beYeNfh/g7l/zWsD38d53TsPufgL7KoMYGGB/HiP8PAW3g64twBcAMAm2UbVSaBlBQy8Ic/Tm3CulaffxX3ZKgIrAfa0bKfVMQlIQAISaGqBSQitz/rkz5xzvpPARgMeAPDNAsn96MGjh5y6FbbOWrN/dlqpHFMUOIVmbzHirQBOgaG7qcXVeAk0gACBC3ya3ImzbBCrGEeLstUAlob82gDNUxMkIAEJSEAChwhMZmh9rnJDP4ktBjxp4L+R0dcLRvdjhW07pIWff7wDPGFeXBsID2+dasCbCZxusCUAp2tMJSCB0QrYPpAfKnqTL8KMuIfzojxbDeJ3R1uSrpeABCQgAQlMlsDUhNbnehf2fd1FcKMZfuSA+1Hg/ixNHsYHbf8hCGHv1xgLCpcv9p6vN/KtZvZGAi8HtP51sj40qqfpBR5F5C4ozo7/JvQkvbv62qLADYD9x6bvmTogAQlIQAItKzBRD2KNBWwQhq0gNsHwXcB9vXDR/diITVhlYWnBC79Ws7sSVxcVSXSM98UbzFzYOiscQXucTvQZC7/uaSOBrxuLy/Plnf8S+hyvzX6Jxk8C+IU2MlBXJSABCUigyQSmeqb1cFx7y62zzH5sxLdh+GaexA/gLHvhwQXh7rD+9c69s1LXuahAdAKNbzDDm0F/OmCLwm4+TTYmaq4EJlbA2Z9H8J+qLa08GCqK+qq/T9jlBpw8sRWrdAlIQAISkMDYBRo1tA73KIPZdoAbQTwIw7ddju9lTH6Mc+3AId2+lxF2oyd1tcUFo1cSfKMRbwJ4OgxzQe1AMPaPiu5sGQFztxXMPovezidDn1xf7XyDXQjwmJbpozoiAQlIQAItJ9DoofV54HaA4FYDni4DbOTuL6z4Hoqdj6F38cFDRibs/5r3z0kq6SJPvprewsNbb0S5eTpnt9xIqkMSGKEAnV3uB+LbsdL2hVvitdXraHYegK4RFqHLJCABCUhAApMu0ESh9fk2to/gFjNsNtj36e3+Avn3UKs8iZVWPURxNStIMDeJssWe7mTAvwlACLCnAJg56eqqUAJTJWAYBLCymJXcUx6zfBM7o2nZbTCcFSZdp6pZqlcCEpCABCRwJIEmDa0v6NYeogyvT5r577PAvxUu/S6exuYXfYDrXnZi2+D8pBIt8r54LcrZV/d6mJ0MctaRwPS+BJpagNwEF324WBbfV/ZjzcHjoji5GeD7mrpfarwEJCABCbS8QCuE1uFB8iB2sz77+tMywCL6t8IGv4ezu7aV+1H+/NcN7MJ0zEvibKEv8Bo4vAEep8HwWgA6GajlP/7t10EC33WF/2h+TseXQ++TtbU3eeA6GH6p/TTUYwlIQAISaCaBRtryahzdLAO4qz4Dy5+Yx/dg/rt5nv3gRY+PDTX3bZ6GrGdeknChd/FJ5vEGlutfy2+tgR3H0VFRUyhA+1uH2lXZ8q7vhFZEfYO/8cyqgFVAeGBRXxKQgAQkIIHGFWilmdbDKVcB7gRsMwwPkfiui+y7eXRgPc7qOXQLrVDKTU91ojJnbpLEC73nSTQ7zUJ4NbwexFxAuxA07kdaLTuCwN1F7q/HuR2PlqF1Xe0DRnyUwBLJSUACEpCABBpZoB1C6/P9BwBsh9lmeK6n+e86Rj/ILX4Ivbb3RQcqHCM7eMKccgkBuYTAaVZfQvB6wObr4ZVG/nirbT8vQNqnvA3cit7uHeG9eG31Mpr7CMDwWdaXBCQgAQlIoGEF2i20Pn8g+gFsA7AFwMMEvu9gP8jT+EcveohBuHP1hgps8ZwkxUKP+JVh+YABp6H8toU6yKBhP+dqWF3A0+PD3iV96A1LaEJord1CwwqdIqePiAQkIAEJNLpAO4fW54/NQYDbAQsB9hES33csHsiT2oM4e+auFx3EVetTzHvZ7CRJF3rw5WQZYN8AWFgDuzg849Log6/2tZuA7QT9h4rllS+VPV/N7qiS3Q7gD9tNQv2VgAQkIIHmE2jRB7GOaiAGQO6A2RYYHjFvPwDwQG4DDwz/k+ohpfd9J4E/vSeNawuLgi+j2alm9nojTiVxAgydR9Ui3SyBcRAgsN7MXVwsi/93WdzdPDEq8hsB/uY4FK8iJCABCUhAAhMqoJnWl+YdBGwHwC0gN5i5H8CKB3Kr/ACbsB2rzB9yezhKdgCz0oHaAm9ugQdPKWdgDaeCdhLA7gkdURUugcML/JPRrsiXJ98Ml8R3Z29nwWsAvENoEpCABCQggUYXUGgd+QiVuxAQFk7ietRoD9AVPyhc5QeYga3l6UIv9rV6Z3dl2uz5RZYvoPHVQ1tonQrgVDjMBrUTwciHQFcelQDxP6KIn64trTwcyonurL6Pzq4od8bQlwQkIAEJSKDBBRRaxzZANZC7aLbFwMfM3AN09v2iyB7Aqzo24wzLX7TYPk4DMDexbIH3PJHAqebKGdgQYrUOdmxjobtGKGDAjTmSG9FrT4dbXF9thQGXADhhhEXoMglIQAISkMCUCSi0Hj19BtgugiHAPmGGB+nxQGH4EfrTJ3CBhW22Dv26lyn6MTupZgu888eR0WsNfL1ZuQ725QBCwNWXBMZNgLSL/ex4Dc6sfybjvmwVgZUAdfrbuCmrIAlIQAISmCgBhdbxlc1htpvkNqtvp/UQnPu+8/5HGZJHDrsXbFgHuw8zU2KBR77A++IUM/eGcglBfR3szPFtpkprPwHb+8y/DqwsepMvlkca9zGJmK2G4eyQX9vPQz2WgAQkIIFmE1BondgR2//MHphbjbYN4AaaPeiKYn2eVn74kutgP8cZlcHqgiKJ5tPzpLDmkOUyArw2LC/QgQYTO2itWLqBD9NFFxVL478v+/c5Lo6K/FaQ/7kV+6s+SUACEpBA6wkotE7amJb/JLuTCLOwfNLM/YiF/2G5jMDSn6HXDr5oU+5lJ3YPzksYzffGlxM42eBOMfAU1tciahnBpI1hE1dk9g+O/ETWm94fepHcUXubj+wagGc0ca/UdAlIQAISaCMB7dM6NYMdHtTaQ2CbwbaCfBjED8zsR3nlwMM4q2fPizarjwkSzErz2nxPP99bdJL58OS3PwUWnQyjdiOYmvFshlrvLpBch177aWhs1Ff9HQJXGMqHAPUlAQlIQAISaHgBzbQ2xhDtrwdYbINhg8F+CI8f5VH8I5yILYfdjWANpyMdnJd4hgD7cnqEPWFPMcMphB0PoKMxuqdWTLUAzT7hk3j18BHFbm12gZm/ELCwa4W+JCABCUhAAg0voNDaeEMUDjTYWT7MZXzK4H5E2oMFi/U4sPtxXLyw/0WbHHYj2Nvfk/pkvndunvd8jRGvh+EUACcDmNV4XVWLJkkgLD35cNGTfH54P+G4r3YzgRUAKpPUBlUjAQlIQAISOCoBhdaj4pvwm8OBBWEZwVYz2wbyxyQedM7W54zXYxl2lk+Cv9hXeJgrr9YDLPlKhnWwDAHWnwLYsQorEz52jVTBT0FeWCyv/HXZqNs5J4qz22D4vUZqpNoiAQlIQAISeCkBhdam+nzYAcDvQAiwnj8z59az8OsLh/XoSZ8Y3n/zkC6tZgWVg7NTF4cZ2IXeXJiFfR1QzsKGU7q0pVZTfQ5G2VjDV62wj+crkn8Ndybraqd52vUA3zXKknS5BCQgAQlIYMoE9CDWlNEfdcXZM//ku3toLex2GB5m4R90LlqfF/F6nGO7X7QG0rBud3cl6plX+DxsqXUijWFf2JOM/tWkHQ9D51G3TgU0joC5L0Qsrq31Vh4JjYrWDr6Hzn3CiNMbp5FqiQQkIAEJSOClBTTT2iqfELP9ILcDCN8/Ndh6OltfFPlDqFSewlk2+KJd/Tw74A/OTn0818PP9bktcc6dTPDVQDjYAIsApK3C1I79IHid9+nNWBH2Cwbcuto5Rl4C2Mva0UN9loAEJCCB5hRQaG3OcTtSq2vl0bLGbcZyR4KH4fGAi7A+i/sfOeyWWqHUG9iFbsxJkM0lbK4HX2XEqbCwjKA8nSscbhAdqQF6v0EEDDXSX+CfrtyFVVYLrYr7qtcSdh6A6Q3SSjVDAhKQgAQkcEQBhdYjErXEBfsIbjdYCLCPmg+zsMX6IsdDyJ/ahJVLqoft5ec4A9XqvMTcXB+5+WQ4oYvhdK7XwBBmYrUetqE/ItwIiz5SLIvvK5t5Lzuj3dntAP5IJ6s19MCpcRKQgAQk8HMCCq3t95GowsottUKIfdqAh0lbb+CGvKj+BPO6tg9vi3QITbkeFt0Vqy4oEIWZ2EUsZ2L5Wob9YYFXavau4T5Q3zRffCxf0fnVsmVrB5dEZjcC9p6Ga6kaJAEJSEACEngJAT2I1d4fj7BdVpiF3WG0nQBDiN1ARI+UITaNH8aT2IlV5l+U6V5G2IeZaRFO6HLzCX8Mzb3KHE4pg6zHCXqoa4o/YIZ7I/JTtd7KD0NL4rWDv0LnrgbxtilumaqXgAQkIAEJjEpAoXVUXC1/cdgXdj/BnfUQa5vM8ChpPzbjj/Mofghn267DKvR9J0Fy+tAxs24+jccSFtbEvsaMryZwAoiulldsoA4a7JbcZTdi6bSNoVnRutoHQF4G2IkN1Ew1RQISkIAEJHBEAYXWIxK19QXPhVjYDpCbzNyjJH9isIfySvzw8LGgh5mJTbEXPWlem+djN5f0C0n3Sit3Jij3h30VgO62Fp7YzpPkZb5I1+DcsMcvEN+VfYKeHwbQM7FVq3QJSEACEpDA+ApoTev4erZ6aUMhFjus3FqLmw3upyQfcczXZ27wx+idvfewCKsYYy5mVlx1bpFGc+n9fHr38mdDbLlDAeboAaFx+xhth/H8YnP6peElHlFf7XbAegHG41aLCpKABCQgAQlMgoBC6yQgt3AVwyF2u4HbQbe5XE5gfMgxbK+VbMAHbf9h+x8e7PofmIEa5iZZNs/DzaX5lznipPo+sXg1zBaC2id2LJ8hAt9zZpfmy5Ivl/ffdWBB5NNbAfyXsZSneyQgAQlIQAJTKaDQOpX6rVd3CLH7ylO6wlGz4cEuz58SeMiZPXTEEBs8yn1iB+ck9d0J5pbrYj3Dw12vNtqrSejErpF+bsz+lyOvynrT74Vb4rXZL9DxGhDvHGkRuk4CEpCABCTQKAIKrY0yEq3ZjhBi9xLYXi4nILcY8FPCHnLAQ1kt+QlW2r6X7Ho4sauGnrSozfNJuS52EYkTDXg1YScZEB4omtGafEfZK3N9RZ5/Bud0PBZKivqqv0/Y5QacfJQl63YJSEACEpDApAvoQaxJJ2/rCodmYrndaNthtsXoHyP9Qw586IhrYgNdHxNUD8xKO9O55XICWgiyLzPDEgBLwPJnOHq20tbSAAi7ykfx6uEdH+K+6kcJOx/A/Ha3Uf8lIAEJSKD5BDTT2nxj1kotDvu/Dp3WFWZisdWc+2m5JtYGoxphAAAgAElEQVTjoQzJI+i1wz/YFSTCuth7MB21wTlJHM2h93Po4oX0xSsMVg+y9V0K2u3krj0gLihOSr6IMywPVHFfdivBFQCSVvoQqS8SkIAEJNAeAgqt7THOTdLLcIgB95drYsvdCWybkY+FNbEj2mJruJf3MsUBzEyz2hzv3RxGxRzSHeeIJXS2xMglhB0LsLNJYEbdTAPX03hxsazjf5c3f44zojxbA+APR12YbpCABCQgAQk0gIBCawMMgppwWAGC2E+HbcZyi61w9OxjNDxkhT2Uu/jHeBq7Dnti1/OL/QK7kGN2kmdz6G0OzS8gyu22liDMyIblBWTrbLdl+D8ux5XZOem3Soa1PDly+Q0gf12fNwlIQAISkEAzCii0NuOotXeb6zOxIcQad8LsKdIeNbMNhRUbsGf3k7h4Yf8RicLpXdnp3ZW0Osebm13OyMIf64wnEm6J0b+KZsc38QleXyzAa9BbeSRYRGvz99DxE0aefkQbXSABCUhAAhJoQAE9iNWAg6ImjUrgIMDdhO00YCfK7bb4M3rbYLANucUb8PQzs7Sr6us6X/LrXnZiJ2anrM3xkZ9DS+aRPOHZ2Vj4V4E2D4aG35jfwBvyPL0J59qW0GfXV1tp4MUol0XoSwISkIAEJNB8AgqtzTdmavFLCxSA7aNxp3nsKmdjYZsM9lOabYis2FCrpY8NH2t6hBAbob88/GBO4rMyyII8hha/woAlJJcY7BUAG2zLLTtA46U+Se7BWTYY+hivrd1IwzkAOvQBkoAEJCABCTSjgEJrM46a2jxagUHAdhMMs7G7ANtuxic8sMH5MBubb0BPxxacabUjFlzuG3uwJ7W4vqQgsnAc7cuMOBHGsGPBK4Ye8pp2xLIm7oKfAryoWJb+NcyIexlFu6trYe6DYR+siatWJUtAAhKQgAQmTkBrWifOViU3roAHcQBWLifYCXAXaJvNwkNefoMz25B1JhvwB0c4+CD0bxUdZmM6ksHZCaIeWjGbdHNo7nhzfCXCTCzDTxwzibOcXzfa5fny5F/KIbjr4LGRj24B7H2NOyRqmQQkIAEJSOClBRRa9QmRQClgVYDh9K762lizEGafpMcGB78hN2xAWtk0/M/tL4kWguwizIAbnJ34jh5aPpv0PaR7mVnYrQCvhOEVoC0COP7/XG/2F5H5T9aWVh4M7YzXZu+g8dMA/p0GWwISkIAEJNCsAgqtzTpyavckCNgBwO8ibafVZ2W3GPh4WBvrDBuyarIBO7B7RFtuDQfZpDonqbnZjKyH9N2kHW/Ea2B2IlDOzC4AeLSned1eILkBvfZkQIrW1s6i8bKhwxYmwU1VSEACEpCABMZfQKF1/E1VYusKZACGZ2N3gc9uufWYwT/mnD2W5ckT2Ia9IwqyoGE1ZmA65pb7xzIEWZtO88cacDIMJ4EW1srOB5GOkLVK2JW+Gq/Fyvryhnhd9kkSHwLYbqeCjZBMl0lAAhKQQDMIKLQ2wyipjY0sUN9yi7bbgN0w7oHZJpKPG6PHXOQfz6LkSbwcu4ePUz1iZ67fPgOz585NmIWHvObQWRdpi+ozsngNYK8COP/Fj2O1TTC7qJgV/TnOtKKcae2r3QGgN+x8dcS6dYEEJCABCUigQQUUWht0YNSsphYIQXYPMRRkYXth3EzaY0b/uPP2RNaVPIW92IGVYS3tCL7WbJsON2NuEkXzyhO9yiDrFxpxUj3I8mTA5hN4wJl9NF+WfLks9fOcFWXZ7SD+6whq0SUSkIAEJCCBhhVQaG3YoVHDWkxgALA9BMOM7F6EIAtuNvAxAo9b4Z7Kk3gj9mMLLrCBEfX9BnahG3MSl81jYfMIPx0GSwp+d/CcjsfKMtbVTovI6wF714jK1EUSkIAEJCCBBhVQaG3QgVGz2kIg7B8bguyeMsia7YPnpnLrLWdPWMFNURJvrA5iE85FP2A8okrf5mnoWZQ/u+ds2O6K8RkGex3JxYAtIrjYUO5cEA5F0L6tR0TVBRKQgAQk0AgCCq2NMApqgwSeEwjLBcLDXiHI7iuDLLnJaI/T+BTMbYoYbaxF2IRu7B1et3pYwFWMcSKmYT9mpK42g2b1b/pFJF5mtGNCkIWFQItFAMJa2fHfhksjLAEJSEACEjhKAYXWowTU7RKYeAGrwhDC6z4C+wxhVwA+bbCfeeNT5rnJRbYxi5NNqGEnei3scvDSX/cyxbb9MxAlM1LnZnhzM0BMZ3lMrb3MwOMAW1zOypotAtkTNiI4UrF6XwISkIAEJDBRAgqtEyWrciUwkQKGWnmqF/BskCXxl97iL6HXnh5z1Z9/vAODc7uRJN0J3AzmNoPOukm/2JEn0Ow4mB1rIdwCi2GYpqNhx6ytGyUgAQlIYBQCCq2jwNKlEmhkAYKX+zi9DR+0/aGd8R2Dv4zI3gmiRmePW24/y5n9DMWmbVi5ZGS7Fgx3OKyVTRd1VwaqM33suumtm/A9NAth9rgyzALHgTgOVi4xONoDEhqZWm2TgAQkIIEpEFBonQJ0VSmBiRAgsNwvS9bB6g9sxX3Vawl3NkBff9jLdoNhH1l3AORWmv+ZOXvc0Z7ILHkSJ2LniPeSDRWEU77mYRrcwMzUopmMwoyszaTZbHoudsRxNBwL4hiAx5TrZU1hdiLGXmVKQAISaAcBhdZ2GGX1sR0EHgd4QdFb+auys6RFfVkfDEsP0/mDgO0uw6xhDzzLbbjMbLMHf2b0Tzi4J7ODA09hX/eekZ3wNVRTePhrEbqAwZmpd93e0hlg3k3zs2i2wBkXE7YYHsfQsNgQQi2mayeDdviYqo8SkIAExi6g0Dp2O90pgQYSsPsc+clsefpA2ah7eFyU5bcA/O1RNLIA7ADgw8EI9W24wn6y5E5ztpHkEwZ70tFvrM1On8SZ4dpRfA3PzPqD3ZUomuGdm0EW3YzdDHg/j3Thoa+wLddiwh9jYc0sbM6Ln/w1inp1qQQkIAEJtISAQmtLDKM60e4ChF3lo4OrcfbMXcEiWpe/m/SrDDj9qG3MavDcD8MeAnutDLI+bMe11cinGNmT5u2pPC+eQlzZjF47OOo6V7OCCmagqHYnIcyW23IV3XDWQ7qFzrA47GyAEGq9PwbmFgKcNup6dIMEJCABCTStgEJr0w6dGi6B5wRoONfPSvqG922N12VXkvwwgNkT6DQ4tKfs3nJWluW+sntg9jTJp8z5p8zcphzFZhRjDLPDSw0cZqTADPqsuwy09QfB5juUW3QtRn2rrnBowmKAs0Jun8B+q2gJSEACEpgCAYXWKUBXlRIYZ4GfwXhBsazyl2W59zKKdmdrgHI9qxvnuo5UHGE4CNpewu+zcDhC2FfW+/0w22awTSQ3w/nNkVU21Tw242mENbP5kQp+4fs03IsO7O3vhsUzksLVwyxsBujnEFxk5cNf4eAEWwhyIeAWAOzS2tnRSetqCUhAAo0ioNDaKCOhdkhgrAK0v3SOV2fL0h+URYSjW310C2DvG2uRE3TfAICwzGAfif1W/l4eXbvLnD3tyc1m3GS+2JznthldHVtxloXZ3NF9rVqfYsnJXRgY7E4zN4OxTSfDt5+OsLMBudDBFpBYCBd+cqEBCwGEY20nO+SPrm+6WgISkEAbCyi0tvHgq+utIUDYdd7HN2OFbQs9iu/KfoXE1SDf1iQ9zIYeANtPhDBbnvgVAu0eENsI22Qh0Hq/2dE21eL+zXi6Z/+odjQYhli9oYJpJ3ahwPSUtXqYLUNtMR10PfRc4KKhQBuCLbjQQrg1zNSJYE3yaVIzJSCBlhVQaG3ZoVXH2kWAxEpvydrh41vjvuwSghcAWNDkBh7AQFhewBBiwecCLWxHfXsut8nAzc77zZklm/A0dmKV1cbU7z4mSNGFHNNTPxRoQ6iNiunwNovgfGch0NpCGBcStqCcoTXrAZmOqU7dJAEJSEACIxZQaB0xlS6UQCMK8ElY9JFiWVxfz9rHJEJ2K4ilMMSN2OJxalMVCCd/sT47y7DUgGH97G4zbPG0zUa/2cxvcbnbUrN0C+Zi3/CDaqNuQ3ggbDamoQvTUVSnJ3T1WVrYdKAIByrMK5ccgOX6WTpbYOU6Wpur08FGra0bJCABCbyogEKrPhgSaGoB+ztHrsqWp98ZCq3HR6zdArP3NnW3xt74HMTBsFaWxhBmw16yB8rlB8bdBtvmPbYa/BYDtzqzLbUk3YLsu3vQ+6ZsTNXeywjb0YlpQ4HW1wMtiOn1h8PyuYDNN9p8OJsPcj6B+QabDzAsO9BOB2OC100SkEC7CSi0ttuIq78tJWDErXmUfxZLp20MHYv7sjMIfgrAL7ZUR8enMyGUHgR4gOUhCjhgZaBl+H2vwW3zwFYzbjFvW4zcmrlkC3qwE2eOcclBOFBh0dMdqM7oQhJ3pZHrorMuFtZVrqNFeeztXGc2n+SCEGhDwIWh/lN70Y7PyKsUCUigJQQUWltiGNWJdhV4ZrP/8301uRMrrRoMXF9t5TNh7CIDjmtXk7H1O2y5xYEQYA12wIdAazgAloE27D+7nZ5bzWwLzG1xmd+adSZbYNg+ph0OhhsZlh0ch07kB6cjirqSvB5qYehi7qcjCocr2HwHzCf8ghBky1naEG7Nwh68Wks7tgHXXRKQQBMKKLQ24aCpyRIYEngKxvOLZZX7yr9Xb6hE6ctuguFshZlx/YwMPRBWX2rA4UDry0C7H658KGyLL0KodeUMbR7FW+Cf3orexaM/Hez5Tb+XKXagCxyYnsbRc7O0KGdpw760c5yF5QZhVjYsPcB8Gudb/SG8sIWXlh6M60dBhUlAAlMpoNA6lfqqWwJHJ/BlY35lvnzaN8ti7hp4eeTjmwD+p6MrVnePQoAgBhFmZYcDbVhyEP72dgCOu8xzmy8PVuA2o9vqLN5Wc9iGTdg95p0OQgPLpQfoQIIu9A9OT+OhpQdDyw/g/CwScx04n7Q59YfCOJeGOQbMhWEWqJnaUYy1LpWABKZYQKF1igdA1UtgzALEusL763FOx2OhjHjd4C+T7moAvzDmMnXjeAuEZRv9APsJ9BtcCLf9MN9fnhRG7KTZNnjWQ22cbo0ibKvWsA09ODDm3Q5CL77CGD/ENFQOdgHRtBQ2jeV3MY0u6UReTKezWSHIOnNz6DkXFsJt+Ik5CMGWmq0d7w+EypOABMYuoNA6djvdKYEpFSDtY35vfDsuDVs/letZVxhwCYATprRhqnykAh6GAdD6Ad9PWr85OwCGkBuCLfcYbbsHtplxG7zf5uC2ZVZsQ9qx7ajW0oYWkob/hgoKTAPDd3VaAlcGW4RgC0xDYTNoNtuZhaNxw/ZdZZgNvxtCwC1nbDsQDu/VlwQkIIEJFlBonWBgFS+BiRHgZhAXFFvSPy9Phvo8O6JadgNQrmftmJg6VeokC4STwg7C0G9kvw8ztSHQlsE2zNRyV7mFFyzseLDNzG1z5rfVsto2uOm7hw+bOKo2D2/n5Q5MQzK9M2VtaLbWyqBL+GnlDgi0OQ5+rpYhHJW2bpaABI4goNCqj4gEmlGA+JpFdnm+NPla2fw1gydGcXQjwN9sxu6ozWMSCAcshC27hpYeDM3Q1vekrS89ILcjnB7m3A7z2U4rop1ZmuzA/o07ccFxA2Oq9edvCieJhVlZHJz2ossQfNFVBltYjwNmkcVsOBeWJfTAWw/BHjM3C8aZWmM7LiOiQiTQsgIKrS07tOpYiwt8MQKvqfVWHgn9jPuydxEM61nf2uL9VvdGJlAAGBxaT3uQsIPPLB05WM7c0oewGg5g2GPGnZ5up3nuRMQdZukOV2BnLerfiZldu8e8P+3z2xiWIdyGFMWeTqSzOpAOdqZwHfTWSbMOeNR/OnSi8DMJ3+MsmkWyBw7hiNweYCjcogy7s7Q7xsg+BLpKAq0moNDaaiOq/rSFAMFP+qx6K87r3hk6rPWsbTHs49tJsxoY9qa1cODCQQIHrQy1HIDjQdCFJQi7jbbTG3YauAPmdzpzO1zhd1bj6k5s7N6HVWGP23H4KsPtoykqJ3Yg7++E6+pIfa2TFeugzzthSQd90QmLO+B9N12YufVhH9uectY2zNaSPQR6DAhBNwTcyji0TEVIQAINIqDQ2iADoWZIYBQCO0BcWGxJ/qQMDH2cFiH7DIAPaj3rKBR16ZEECCAsQQh7zR40+AH/7Izt0Kyt+QNgtIvkTjjuMLKctTUrdmZ0O+A7dmD7M9eGddfj+RX2r62hAwPoDA+CpUWtnK0Ns7dg3klLwrruDjCEW/Q44yz4cPoYumHWDXImDN0kuq08Ste6AXSG//9vPJupsiQggfEVUGgdX0+VJoHJEPiO0T6aL0/+qaxsHV8V+dqNMHv3ZFSuOiTwPIECZmEZQrnsICxDqAfc5y1FMOwHbA/B3YDtNsNumNttxt2u5vfUmO4GsHtCwm1Yb1vd1Ykk7UBlegW1akdKqzC2CmkVFHkHI6sg/I7wYJnNCOtvHdBNYzd8PdzCXDdD0AW6bTj0AuEe7Zqg/xwkMIkCCq2TiK2qJDAuAuRfRB6frJ1TeTCUF63Lfw30VwF487iUr0IkML4CYflAmLENx+QOGDDoDeXP8jXvB2FuoNwRoVxna7u9x24j95TLE+B3m0W7s7zYA39wNxbO7j+q/WsP17ewU8JGpOhBBTkqqA52ILXKsyE3t7C1V6UeclGBFV1kmLW1buf9TIYwW87a1mdzGX4SM60MveXvOnJ3fD9XKq0NBRRa23DQ1eXmFiD4Ge/Sm7DUtoaeuL7aeQZcDOD45u6ZWt/mAgUMg/DhhLEQcP0gYUPhFiHwHhpuC+yxcgaXu62cvY13Zw67UWDPUR/OcKTBWPWVGIvemaJ/Xwe64gq8q4AdlcRl9XAb18NtOaNrRUfYWYHwM+BthjMfZnRnMBy1azYDPvxk+beR5Xuw8BoS7YF7pIHQ++0koNDaTqOtvraAgG155kGZSwtLvlTuw3kHe6KouA7G94PU/qwtMMLqwhEFws4IQzO3vpytJTFo5UENzwXe+iEN3Guw3d7cHpjbZ+Q+eOwz4z5L4r2Zxz5UsQ8J9o3LvrYv1fRVjLEo7KKACthfQRylYVlC6iwtg61D/achZV5UYHEK57tITAc4w4UQ68NhD+GUsrCMwc8Aw99lyJ1uIfyWgVfLFo74CdIFTSug0Nq0Q6eGt6nAvxjs8rw3+Xrof7K29iZvuA7AL7Wph7otgcMJFCBq5aljYd0tWWUZdlE1lOtwqzBU4cNPX9/zlthHZ3th2AfPesgNARfRXlf4fTXz+5B07EOB/RMeckOvhmdzU6TI+yuIulL4aiV1lZTVrD6T6ywFigpDyGVRAfw0IpoO8zNcGW7d9Ppa3TC7y+mgdcHQRaDLgC7Uv6cPbSOmB9H031NDCyi0NvTwqHESOERgXVIk1w+eY4+Fd6J11f9K2uUGvEZWEpDAUQlkZZBlCLEMIXaQIdQyhNzh14fCLush12B7fQi44ZssZ3CBaK8V3Oec31dDuhcp9uEEHMAZ47Q12JG6OLw21/ZU0DErhR+oIO5MU9aGAi4SFpbC5SkQJ/RFiihO4MMSBptGQ5cL4dajC2Zd4W8w/M5wSEQ98Ia/66E3hN3we/hXnuhITdP7EjhaAYXWoxXU/RKYPIF9BD7q+7f+t/I0o9WsxJV8FcEVAMIDIPqSgAQmQ8BAEHkItvWlCuE7zOTWw66Vwbf+Wn1G18LShX4D9nvwAFDuqLDfiP0g91vk9lv4Se6vpcV+WOf+SQ265awuHWYjwcCOFHPmJqj2p0BXgriaIrc0Tethl2XYTULITVkPu2n5YJqLOkk/HWSXC0E3BN6hcBt+rwffEHhD+OX0cpa3Pus7LZyPMhnDpjqaX0ChtfnHUD1oEwEDHnhmz8xL8t7kH8su380TI59/BuRvaX/JNvkQqJvNKkAYsnK5AqwK+PKnATVfD721cjY3vEcfljTUADcI+HCKWRlmvXP1gBsCL91+Qwi7Q0GX6f5yyUKEA5OybOHnRyEcDLEOMTqR4sDeFDYzQTyQInMpKpUkzWspYUm5brco6jO8rv4zrOFF4csZ3hBiy8CLoXBb/m4h1HaE/XjhGU5Oq5DlzG4Fxg6jqwBhPX/Ytqw8TEJLHJr1v5IRtFuhdQRIukQCDSLwZ5Hnp2orKj8K7YnuHHw3nVtlwOkN0j41QwISGC+BZ2dzQ4AdCrRgGW59CL8OVauv2a2CDCF3eHb34DOHj+w32H4fAq6FoOv2wxcHDO4AIvSbZ78rfH818f3Iav3YNrMfq5ABFg6UmPyv8iG1p1NgUYIqUiQDKULIjSxNYQm9xfCIESGmWTT8O3wRk2GWNo7gws8igUeKKKrQ+w7AdzhEYZ1vB1APt6w/qFYPvWXYHQq9NhyGy/DbYcNBOARkK+8Js8Hal3fyPx0vqFGhdYoHQNVLYIQCOWEf83l8J8618M+LiPuyCwl/IWCLRliGLpOABFpdICxbcOUa3GdndQ1W9UAtvGblLO7wrC+zoVndcKTvIKxcwtDvyX44dwBkv4VdGJzrL5c3uPA3y9Bbi30/io7+MLeKJ54pc7xPPRvTONFwLxy2IEYVMbp3x4h6ImSIkSJGPhijsBidlQg54tTX4jIQhzDs8xiWvDAQ21AYLoMxkhB+GZZClEHWKm440Bqf93p4nyHopoBLAIblEykcEoaf4dtYhnIL78FSmCXg0HVWrg1WOD7M+Cu0juk/DN0kgUkX+NkzTzNfUKyo/GVZ811cEPnsepj9Xvm/7PQlAQlI4OgEwlZi4WG0EHZrgM9gFsJs9sz/wxyCbpjlrYdcDr/vavA+g6ufihYCrg+7MDj0Pxt4QwD2UT3wevZbFGZ52T9olQPoQj86MDghh0UcncWhd4c1v4vCPDVizAyheG+MaGZUD8MDMXKL4ToixIjTohbDEDG3KPwsf7c8AhM3/DeKEE6LiEPvoxi6NgTkyOprhi3sDOES0KfORWHP3hTw9deM6bMh2JX7+dYDMH0KF+75ubCM8nCLJOwSUYZlDoXlMjiX7zXFsgqF1vH+YKs8CUyEAPkPjnZltiL99tAs678j8GmA75iI6lSmBCQggVEI+DLwDoXcZ0MvrMYy5CIL63frr4fZXauHXXPh77C8IWxLdsDM+n2Y2Q3fVp/VBaKDsLxqjMJMcNXIQTOWP6tpZRBVVOF2V3FczyC+/UzobogZ31HI/fylYX3wVYgw+9EIla4I+aKw8CEq/8chwkB/BOciOItQQ4S0YygI16L054Iy8qGwHCchkEZlUC4DdBFmcyN4q/+MIgcW9SUYzmIQ9WUXVs4wxzCLXfib/nmvhb8tBiwiLIb58r7y+3n31V8bvi9cN3TN0HWsL7t4wbeF8sp7QvnPey+0y/CombvYorWD76G5T2h93FF82HSrBCZIgOS1Pk1vxgdse6gi6qudTcOlRpw4QVWqWAlIQAKTIRDW0Yajfp8LtfVwWzMy82Zh9je3cI1ZDs9wclq4fuhv/9zfCNeyVt+XF1UzDvqwkwPdIFw4NjgE5BB8w0NuRRVRNGhF+dogLKtaHA9azqrzHBwMe/e6vIp8xiBOxiDOQDFla34nZRRo+HOE8+TC4hKHhaWYQwZXLjgp4NA19DP87oe+w7EY4XeGn9X6z6RSvpaG31lzpNVfj4euI+qvPe/v8v3wHaJ5eB9D9wy/VpRB24V12XlWe1ChdTI+FKpDAmMT2PHMPpAXFLOSPyn/GW01u6NKdg1gZwEMT9bqSwISkIAEgBCAwzKHsB1ZDjAcMFEPt+VrvgAtN0Puy9CLHB5F+LsegpGH98v7wBzm8vr94TrW9/F1GDSPqg9LInwIti4cPVzu7Wsh/Ia/6/v71oA8M88aorhmWZaVPyPWwmtWVGqDGMhQ6awhQw09qOGhMFPc4uF4nD6lCq3jBKliJDDuAsS3jHZZviL5aln2XdXXRQU+A7NfHfe6VKAEJCABCbyYQFgCMRSIh0JxGWbDTK8LQbcMt8YyEIfrym973u8wK0B6cOh9C+E4/O5CuA7zl+H9UNbQUovw4Fx9KYWvb4NW3w7NF/WlFeHBOjf0YF0Ix4zCrhI1C/eH18P7GTNEGArLaa2KwQx5UUOlq4YqaphXhuW82ZZVKLTqP1IJNK7AmiQrbhg8r/OJ0MSor/o7NPu4Ea9r3CarZRKQgAQkMAaB4dnioUBrYflDPeyWAXc46JYzss8G4zIoh2vqs8q+DMvPBuHhED1U1vB79L4sO/wd7isPzAizzUOzy2UIt+dmpYdfH76unKEems0OSzievY9hBjuHi3KwKGDMzUdhkUEO5iGc5yji3BzL16zG8rXyb6KwjPlgxBxxZw6/v8DBIkc6K8c05DgBOd4ZHlvTmtYxfLZ0iwQmXOAgiQv97OQenGk19DGJUfsY4c4DOHfCa1cFEpCABCTQDgIhFP/ct9X/NoTZ4Re+9+xrIUwzBO3yfStnk+u/+/K18N5QOfUw/Vw5oYzwnn/u/rIulAG9Xi/cC+s2bnKGP1ZobYePpPrYdAIGPES6i4vl8d+Xjb+TJ0RRdj2I39bRh003nGqwBCQgAQkchYC2vDoKPN0qgUkQ+GIEXlPrrTwS6or7sncRvBrAWyehblUhAQlIQAISaBgBhdaGGQo1RAKHChB2ke+P78AFNhDedWsHP2TmLgJwvLwkIAEJSEAC7SSg0NpOo62+NpkAN8GiDxfL4vvKhq/ePy/qqFwL4g/q52brSwISkIAEJNA+Agqt7TPW6mnTCfCvnLersxXp90PTk7tqb/MFroXhnU3XFTVYAhKQgAQkcJQCCq1HCajbJTBRAgQv83l6O861A6GO6K7a++nxMQNOmqg6Va4EJCABCUigUQUUWht1ZNSudhfYBcfziqWVL5UQa7ZNj+NZqwgsBdDd7jjqvwQkIAEJtJ+AQmv7jbl63BwC/2S0K/LlyTfL5t5ePSWKcR3Mfj08j9UcXVArJSABCS3/bS8AAAClSURBVEhAAuMnoNA6fpYqSQLjJkCzq72Lb8XZtisUGt1ZfS+dXWnAaeNWiQqSgAQkIAEJNJHAC0IrYMvo7OVN1H41VQItKWDmPllsiv68PA96FZ1bnJ1rwO8TmNGSHVanJCABCUhAAkcQMPIALPqU4bb+xUmUHM/EOqQmAQlMrUA+WPsJPtS1uWwFabgHr4p9vmhqW6XaJSABCUhAAlMrEP7v4/8F0J+GuzT+Of4AAAAASUVORK5CYII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49" y="-158"/>
            <a:ext cx="3258527" cy="514980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8355" y="1099236"/>
            <a:ext cx="5540513" cy="12355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375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变量魔法盒</a:t>
            </a:r>
            <a:endParaRPr lang="en-US" sz="3750" dirty="0"/>
          </a:p>
        </p:txBody>
      </p:sp>
      <p:sp>
        <p:nvSpPr>
          <p:cNvPr id="4" name="Text 1"/>
          <p:cNvSpPr txBox="1"/>
          <p:nvPr/>
        </p:nvSpPr>
        <p:spPr>
          <a:xfrm>
            <a:off x="498355" y="2666337"/>
            <a:ext cx="5118743" cy="19961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63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教师通过实物道具展示了变量存储数据的过程，如利用盒子比喻变量，强调命名时必须使用字母、数字、下划线规则，且首字母不能为数字。教师通过示例展示变量的创建与使用，例如：变量名 'number_of_books' 可用于记录班级图书数量，使概念形象化。</a:t>
            </a:r>
            <a:endParaRPr lang="en-US" sz="14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E1B">
                <a:alpha val="100000"/>
              </a:srgbClr>
            </a:gs>
            <a:gs pos="100000">
              <a:srgbClr val="002945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F17A31-109A-1312-C672-F431A2BFC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ata:image/png;base64,iVBORw0KGgoAAAANSUhEUgAAAq0AAAQ6CAYAAABu70RqAAAAAXNSR0IArs4c6QAAIABJREFUeF7snXmAHFW1xr9zq6p7kkBCQCDsi4Dihog+5LnivrAoIKIoGpKZnslONrJAMkkgK0nIPj1ZkFUMyK6AqIhPVBRZBJVNZFFWSUJIMtNdVfd7qZqFxWAmmZmequ7Tf8F01Tnf97s33aerbp0rWF48xgEPhb6UQEoIiGteCrLuw/ievBJL1jmckpFTmR0hEIJ/wpCqJ+NjV3F31wbvp5U9YUOJ/2YcbvO/txd8Z8/bXty297s6/tvFe+PfO6qtAo4znjzrW+9vyMmr+rlYAQNegRajz0ZxGppPhDjV1MK1AqdAOi0b4ueBtSswpOrRyIHTWDgdxCBC9kunI1WtBFoICLAJlvPCFzM3ol4CrGUvd13xfCtykjJSAv+NgAD3GxeL/EGZe+PjGpoPd8SMIfBxJacE0k5AgOdF7BxxGoMTSFsvwDFpN6X6K4UAbzNWpvp1mT9Ejt188xcIMx3AsZVCQH2WLYGiQC4IHHcZBsu6eH43FC+moA5Apmxdq7GuILAegpHhc96VqBeL+r9kzL6HjRFiBCADuiKBxlACPUWAwKMiZqwWrT01App3pwkQcp8hJgS13h1RkGxj8xEBnYsAnrjTQfVEJZAUAoLVofFmY7A8EUkyDc0jRWQsIPsnRaLqSCgBYlko3lzk5Jn4B88q/2MMORPAJxOqWGUpgQ4R0KK1Q5j0oGQS4L8AnBPmMtcCQixgL2cXfzmI7ydTr6pSAjtAgLzduDLFH9x6J6HR/xwtZ0Dw0R2IoodWIAEB/0Y6Y8Na96ex/dXc1fX9egoGA+hbgUjUcpkQeL1obWg+kWKm6vKAMhnZyrAR3UKdFATr8xi616bIspMvLgeQiy5MVQYCdVmuBEg8bCDjglrvttjjqqaDnMAshMjXy9Wz+uoyAkWh1AdNm1bgnP4b4s/GxuDrpJ0iwAe7LIsGUgIlJqBFa4mBa7quJSCQhYF156NOoquuMPnCVBEzAuTuXZtJoymBkhNYD2Jc+IJ3OeqliLXMOOuLDYAMLLkSTZg+AiK3GMtpfm3rA1l57uMgnAvaMyBw02dIFSsBQItWnQVpJ3BVSF6I2uxfW6+0fk+AiQTelXZjqr/iCYRCzg2YuRh18lLrj7ILBTIcwK4VT0cBbI/AOhDjw929y3G6FFFPY/bxcwKMA3DI9k7W95VAEglo0ZrEUVFNO0BAfi7ElKDW+110ktvof4rkBdD2LjvAUA9NLAHyhyEyF6BW9EdZYgcp0cJWhNabizp5KlLpNRSPssK5gHwh0apVnBJ4GwJatOrUSDUBAg8Z2vFBbVXLur8VTQc7jrsApK77S/XIqviYAPF/4sjkoNr7v5YfZVv+l3Sjp8A/pYSUwPYICPAwxY4Pa6pujY/NP9fbxZ7jCQ4BsOf2ztf3lUDSCGj3gKSNiOrZQQLyImijDgJXQ4RYzKyT9VcA0HV/O0hSD08kgSdBMzqsdW+M1S3ZvK+TyVwM8BuJVKuikkagICIzAzYtR67vv+MfPiv9z5OcDmoXiqQNlurZPgEtWrfPSI9INgFfIOcFrrsCg+S1+EM5X1xExE3YvWRLV3VKYLsEmgmMtQVvFUZIAXl6Dv1lEAzSDhnbZacHRASEPzUI6v2aPn+MgSxnf8cNp4M2+mHfRyEpgTQR0KI1TaOlWrdNQLAkdL15OFuejQ4weX+CgOds/XjeS5EpgbQTEJGLAroLkJPn4/nd6E8UxvNbb++mfXBLo/8VCs6z9C5DTrZEKZ3GwpkkJgvkyNJI0CxKoGsIaNHaNRw1Sk8SINaGwguQyz7U+oF8hlAmE3hfT8rS3EqgawjINU5oLygOyf45nt/5wjcIOV+A93dNfI1S9gQEPwhhZ6Gm6rHYa2PzEQ6cuSBOBKg9rct+ApSPQX0Qq3zGspKd3CUIzwtyvX4TQfBWFj9qrcwEeHwlQ1HvZUPgj8JwYlDb6xfx/G4sfsRSZgH8bNk4VCPdSkCAv9KYcWG1Gz2QFa/9N72CEWIxEuB+3ZpcgyuBLiSgRWsXwtRQPUOAwN/EmLFhdeuWhSu37O9Y52JATu0ZRZpVCXQlAb4AwciwJrs2jrqGezp+cQkg3+zKLBqrrAk0Czg/CPylGLrLC5FTd5X/MYaMOlF8sqydq7myIqBFa1kNZ6WakVdAOyp8IXMV6sW27BzkN2gHgUqdD2Xn2ycw3vb38jhdmlBP193Hn0dIDmCvsnOrhrqLwJ1ig/ODut53xwkWs6+bLZ5HSDWA3borqcZVAl1JQIvWrqSpsXqKQCDklKCYWYYRsjG+itBQnE9B1IuwqqdEaV4l0FUEBLg4MMF8VPf+ZxTT5IujBBwLiN7a7SrI5R9nA4FptuCtafucdPKFrxEyRYCjy9++OiwHAlq0lsMoqodoldby0PXmYrA83fqlfo5Axuh6LZ0c5UGANxiRaX5N5oHIj5MPvkbYqQJ8sDz8qYuSECCvM5Dpfm3mwThfvNTEnwrgLN0auCQjoEk6SUC7B3QSoJ6eFAJynSHbP4ydxsLXyfgKgn6pJ2WIVMdOEyBwvzFyblDt3REF8VYUj7aCORB8fqeD6omVSOBFCuqt712BobIp/gHUEJxGsVE3ig9UIhD1nC4CWrSma7xU7dsRIO4WyKSg1vt1/KXeUPywFcwGoE9Y66xJPwGRlwE7IqzJXh2bWfzank42uxjAGek3pw5KSIAA1joOLygOzj4c513JvZ3Qr4fgOwB2KaEWTaUEdpiAFq07jExPSCIBAo8LzZiw1r051qfbXSZxmFTTzhMIKBhtm73GeGeserrOvv4CUGoAZnc+rJ5ZeQTkXwiD+tCpuirebIAUJ188nSKTtfdv5c2GtDnWojVtI6Z6t02A2AiDkeFu3uU4XULU/yXj7HP4CgBnKzIlUA4EBJwd2MxC1MlLkR/TWJgoNKMA6s5v5TDApfNgAVzlkLOKtdm/xmnz3MeBXw/gTN3atXQDoZl2nIA+iLXjzPSMZBKwApkSwF2KnLza+qU+W2iGAtRbXskcM1W1YwQuD8GZyGUfiU5zVhbPEotJBN61Y2H0aCXAZwCZEm5+cS1GHxC1UTPOgOI3KfHWru9VPkogqQS0aE3qyKiuHScgaAg9bw4GylMtRWtxiBDjABy848H0DCWQMALEL8XI+UGN99tImdvY/DnSTAdwXMKUqpzkEwhBXO563uzCIHk0lruC+zmOPw3EtwD0Tr4FVViJBLRorcRRL1vPvMlApvm5zH3xlajG5hNIUy/AMWVrWY1VDAESjwrt2LCu6pbIdGZl4cgwxEUQ+UrFQFCjXUeAeBKOOS9scq5rXSdtnH2L3yJlkgDv6bpEGkkJdB0BLVq7jqVG6nkC9whkYpDz7oykaFugnh8QVdClBDaBGBrWZi6Lo+bX9XOwy1IgfupbX0pgRwn4EPwgtHYeaqsej09es+UAx3entWwRTL3auqNE9fhuJ6BFa7cj1gQlIyD4B8jRYS57Q5wzbuVSXAyR00umQRMpge4jQELOtRtfWY5xAzZH6xDdAdF2rqiDQLdz7T7uZRtZgMdozOTQOjciJz7W0nHW+WdSMEGAI8vWuBpLLQHtHpDaoVPh2yCwBcDIsL93SdxBIE/PEb+lgwAhSkwJpJ2AQC4OjP+G7Vybx4g4o0Hum3Zvqr9HCBQBrA497yKcLU/GClbxIMf600FEP/Z1G+weGRZN+nYEtGjVuVE+BAQUy/rANi3BkN3WR8ZMY2GGUIYD6Fc+RtVJ5RKQaxy4M4o5eShi4DQWzhDKeQT0ie/KnRSdci7AXwlODp/P3IJ6CVp7AH+HlhNERDtTdIquntzVBLRo7WqiGq+nCeTD0M7FkKr4qoGTLw4GOAGQd/a0MM2vBDpPQH4rgklBjXdXFMttaPokjXMBiE90PrZGqFACBQHygQ0Xoq5X3HkFK5sOcUIzAyKn6tXWCp0VCbWta1oTOjAqa2cJyM0m5DR/SOZP8Zf6Kv9LtIzauPzPzkbU85RAggg8DTHnhDXu9ZGmbL75nQFkASAnJUijSkkZAQEeIuzE8PnsragXizvpOo+HZ5H2XAGOSJkdlVvGBLRoLePBrVBr9wplQlDr/SLy7zUUj7JG5oD8YoXyUNvlRaAAYFj4vLcmLi4WPNvL6b33cgi+X1421U2JCTQLZFnguYtwtjwb5843v9MRMwPEKdHvoxLr0XRKYJsEtGjViVFuBJ6F8JywJvvj2Nhi7ulk/cUAzig3o+qnMgkIOCVAZnH7zm95f5aAwwDozm+VOSW6xDWJ+43IhCDn3gEI4wdZjX8WLcbr1dYuQaxBuoCAFq1dAFFDJIpAgcBI+7y3uv2hgn3CxQCrAbqJUqpilMDOEIh2fpNwLqp7/SM63TQ0DxcxY7d22TxwZ8LpOUqglcAWksusk1mMavln/LcVTQc7xqkH8A3dJUvnSRIIaNGahFFQDV1KYGsTgWlBmFmEIdLSQaDBP0/AURDs0aWJNJgS6AkC5C3GkXq/umXdttNQOIUiUwQ4qifkaM7yISCCPxP2/PDw7E9xvARx39YNxTNImSjaoaJ8BjrFTrRoTfHgqfS3IUCsDDPe7La+g05j8H2hnUh9oECnTBkQIHm/Ac8NaqvuiOx4+eKxFpgF4PgysKcWepZAM4gfhKGdj6FVT8RSlnGA4/nng/gugF17Vp5mr3QCWrRW+gwoS//8iaHU+7WZeyN7bt7/AsHpAI4tS7tqqtIIvARyRFib/VFLUbHlAMf1FgKM2hPpSwl0jgD5FCjTQuOtRU62ABSnMfwaaaOr+R/sXHA9Wwl0joD2ae0cPz07gQQIuc8QUQeB+EpUZkXhfaFgHkS+lEC5KkkJ7BgBIqDBSEtvZbz15uLHs072kMWAHRStFtixYHq0EvgPAiGAaxxwZjGXjTexQH7jO1zpNZHEQID9lZkS6CkCWrT2FHnN240E5HlARoY595o4ySru7gTFpRD5Vjcm1dBKoGQEhJweuJlFGCzroqQm708XwXCQu5VMhCYqZwIvE5hpM94PMFA2REadxuDLoJ0G4CPlbFy9JZuALg9I9vioup0j4McdBOCtiq9ERQ8TrPMXQlCj/QZ3DqielTgC+dCEc9o7CDQWa4U8F5CDE6dUBaWUAG8zNpzq1/X+Q2xgOfu7bjCOjDqx4B0pNaWyU05Ai9aUD6DK3zYBAWcEfmERhvV9pfVK1AQBz9n60buXMlMC6SfAG4xkpvk18kB8FayhcDIhU0VwdPq9qYOEEFhPcoFlphF18lKkyc37x1MwA+THEqJRZVQYAS1aK2zAK8juqjCwc9qegHUaimeJIOog8O4KYqBWy5fA78TKpKDO+1Vk0WssfsRazIbgM+VrWZ2VnABxt0AmBbXer+Pc+XX9XLPrKFrUAhxQcj2asOIJaNFa8VOgTAGI/NSA9X5N5o/xFYLG5s+RJuogcFyZOlZbFUSAwJNizOiw2r0xtr1yy/6OdS4GRDsIVNA8KIHVTYQstcZfhure8YYD7mr/OIaYCfLTJcivKZTAmwho0aoToiwJEHjAwJ4b5Kp+FhnMNBTeExozD+RXytKwmqosAoLNEDMkrHYvi42vZcZZHy7RDgKVNQ1K4fY/NhxYxl1cpzicYoYC3K8UGjSHEmgjoEWrzoVyJfDmXpYLuZvTy18KwZnlalh9VRQBUmSs3eSuwGhpipxrB4GKGv9Smv2PDQe8VcWjbSgzAX4hmnqlFKO5KpuAFq2VPf7l6z7qZSkYZZ9/fCXq31tEPY07wJ9PidZioap8jauzSiEg4NzAZBagWl6Mi1btIFApQ98TPv8Bi+ntGw6sZS9vvZ+z0fbYkIN6QpDmrEwC2qe1Mse9IlyL8IKAhUXI9f13y5Wo5nFCGQ0RfYCgImZA2Zu8NAztLAypejRyqh0Eyn68e9Lgf244sJJHOja4AOCJ0bOAPSlOc1cOAS1aK2esK9ApLw0lMxM18lj8pb6icIYYmUzgfRUIQy2XHQG5zVhO9esycR9N7SBQdgOcNENv3nBgMbMm638f4FiBHJY0saqnPAlo0Vqe46quWgjcKSLnBTXeb6P/cZdt+V+67sytf/+UAlICaSdA4H5j5NygumW7Yu0gkPYRTYP+t2w4sIL7OSacCNjvAOiXBgeqMd0EdE1rusdP1f9XAvw7xBkd1rg3xYct3rK/k9W2QDppyoSAyHOgHRXmsi3bFWsHgTIZ2ETbWE9wkc1k8hgoLwAUNx98nsQ0CD+aaOUqriwIaNFaFsOoJt6GQPTU67DwBe8S1ItFPTPOAH8hDAaDyCg1JZByAkUIhoXPeavj+a0dBFI+nOmQT+A+gZkS4oGfIfdhH3n2cxnUEnYoRA5IhwtVmVYCWrSmdeRUd4cICDk1yGYWY6BsiL/UG/yJIhgFULdz7RBBPSjJBAQyOShsXIoRe2yM57d2EEjycJWJtqjFGq90Q3tRofUhQDQ0H+6IOR/AKQD6lIlRtZFAAlq0JnBQVFIXEiBWh6Gd3b6da2PhTKGZRPA9XZhFQymBHiEgwOIgCC7C0N7PRgK0g0CPDEMlJn2RwGwbepdiiKxHPV1nQHgSYc8TwdGVCEQ9l4aAFq2l4axZeooAcYexmOIPyfw+kuCu9D/BkBdC8ImekqR5lUCXESDXhszMQJ08HMXUDgJdRlYDbY+AyC8FOL/tQVes4u6uH4ygQQ3AfbZ3ur6vBHaGgBatO0NNz0kNAQKPCMzYMOf+JBa9qukgJzALIfL11JhQoUrg7QiI/EoMzgsGe3fHh6zcsr9j9WFDnTAlIbCRIg2WwTLkej0TZ2zgUY4E9UC8XbY+N1CSYaisJNryqrLGuxLdbgHMkDDnXhqbX8ysk/UXARgUXXitRCDquXwIEPibGDM2rHZ/GruKOghs8JeC8fzW7TXLZ6gT6USAxymYEb667jqMG7A5/nzNhN8kwnNFRJdgJXLU0i1Ki9Z0j5+q7wABAScHbmYJBslr0eGm0T9PLEdBsEcHTtdDlEByCYi8DMiIsMa9uk2km/dnERwGYJfkCldlZUIggMgNBrzQr8k8EHta8dpersmMoZiBIPcsE59qIyEEdHlAQgZCZXQrgXxowjmo7vWPKIuzsniWWEwi8K5uzarBlUC3ExCflsPtHt4qnC7RVptRh4yxIhit6wq7Hb4maCHwCkUutuKuRLW8GP3BbfCPi67AAjxer/jrNOlKAlq0diVNjZVQArzViEz1azJ/jD9QV/qfJnkBiI8lVLDKUgIdJiDCSYGzcSkG7RnfSXAai98XYiKBIzocRA9UAp0jcC/ETgmfy96Begkwj31M32iLV4wSQLd47RxbPfsNBLRo1elQ9gQIPCxix4c1VbfGZpc3H+q4sgCUk8vevBosewJCLAh8fz6G93mupWgNTiBtvQDHlL15NZgMAkQTxFzmSrCgUFP1WCwqz30c+hMh+C6A3ZIhVFWknYAWrWkfQdXfEQIbYTEsrMtcHh98Caucor8EwMDoO74jAfQYJZBgApeGoZ2F1kbvbsOW42jcmSA+nWDNKq3cCJAvUGSWzXiXtW3m4i5v/hwdMx3AceVmV/30DAEtWnuGu2YtLQEKZEIQrF+OoXttilKbvD9VwJEA+pdWimZTAl1NgD8xlHq/NnNvFDnb0Hx4IDIfkBO7OpPGUwL/nYD8XIgpQa33u/i4xezrZoMcYYcBcqDSUwKdJaBFa2cJ6vlpIbAshDcXOYn7CToNxYEi8bq/w9NiQHUqgbchcI9AJgY57874/eXs7zjFpYB8W4kpgdISkFcptsH6mWUYKvEubfFyLGMmQOR0gP1Kq0ezlRsBLVrLbUTVz9sQ4M0GUu/nMvdFB7gN/mcpnKG3rXTCpJ0ABU8IzJiwxr0p9rKWjrM+Xv5Srb2I0z666dMvwKO0nBGazPXIyZZoProbguMJTAUZPfwq6XOlipNCQPu0JmUkVEe3EiD4oIEZH+S8n0WJ9BZqt+LW4KUkILIBsMPCmuyVbWlNoz9DiOF6ZauUA6G5Wgn4EFxvLGb6tZkH47+t5q7G978LibsJ6N0tnSo7TUCL1p1GpyemjMA6gMPDXPaqWPcC9nL6+EtbH8bSX/4pG0yV+yYCIQUj7OFeI46XIHrHNBZHCmUswP2VlRIoOQHGvVuXWLiNyMnzcf6V3NsNiyMpcvbWLQj2LrkmTVgWBHR5QFkMo5roAIGQsOdaZFfEt6xaHsaaLuAIALrOqgMA9ZDkEhDIlGDLpiU4p/+GSKXTGJwptJMJHJlc1aqsnAkI8BDBGWEmczMGSnPstaF4lCOcDMhXAfQuZ//qrXsIaNHaPVw1agIJCLEocIKLUN37n/EXe744GMAEAO9MoFyVpAQ6TECAxUEQXIShveOHX9yG5i/RmGkg/qfDQfRAJdC1BIoQXOcIZxWrs3+OQ69lxllXPIGCyQL5UNem02iVQECL1koYZfXYQoC83hiZ3rZHtrui+YvxFztwrCJSAukmwKtC4kLUZv8a+fAaih+2gtkAPptuX6o+1QS2tUxg+Yb+rlM1mDBDABycan8qvuQEtGgtOXJN2IME7hVHJgSDvV9EGjLLCkeGrpkHMLpVpS8lkF4ClNuNcKqfy9wTmaha0nSInzELAPlaek2p8nIgsM1lAiu4n+v448h4t6zdy8GneigNAS1aS8NZsySCgLwE2hFhbfZHsZx57OP09ZcB+F4i5KkIJbCTBAj8yYhMCGq8n8chVr+8qxP0i+Z2VBToSwn0JIH/XCYQLWFp3PK/hDcF5GeimwM9KVBzp4eAFq3pGStV2nkCAQVjrefl2x4MMA2FmSIyDMCunQ+vEZRATxHg07A4J6zLXh8rqKdxBvgXQ5CLbir0lCrNqwRiAttaJpBnbwfhNwg7ToD3Kikl0BECWrR2hJIeUzYEBJgfwJvf1obFNBRrRTAewCFlY1KNVCKBzSCGhLWZy9rMm0Z/ihAjAert10qcEQnzvM1lAotf29OtqqojUQNwv4RJVjkJJKB9WhM4KCqpOwnwGgeYUcxlH4qyOA3NX4GYegAf6c6sGlsJdDMBS9pRVrINyIkf5TL54ggBxm5dLHBAN+fW8EqgIwS2uUwAjc1HOFYmQuRUvePVEYyVfYwWrZU9/pXnXuT3Qkxq26c9s6rwvtCauSC/XHkw1HE5ERDh+QE3L0Fu91fjH2SNxe8LMZHAEeXkU72kmMC2lgnU3+m6+378s7Ssh+CjKXan0ktAQJcHlACypkgQAZHnQDsqzGWviVUtZl+nyl+KlqdY9aUEUkvgrUtfnJXBKWLtFAJHpdaUCi87AiL4G4k5oetdh0HyWtvnsMn434PBCCEOKzvTaqjLCGjR2mUoNVBKCPgEzrH9vZU4XYogxTQWZ0vcM5C7pMSDylQC2yBgVoVBMAdDq56I3nQb/M8TnK5Xr3SyJIxAAJE7RTAjGOzeDREb67uEA1w/GEViIMC9EqZZ5SSEgBatCRkIlVE6AgKZHfRyF+IseSnKavLFoSIYB+Kg0qnQTEqgiwmIXBuKnYHW3Ye8fPFYC8wCcHwXZ9JwSqBzBCS6wsq1jnjzi9Xyt/Zgq3i0EwbnAfxK1G64c0n07HIkoEVrOY6qetoegatCsn33IKeh+UQaM1WIY7Z3or6vBBJM4OfCYEpQ2/t3kcZMQ+E9oTHzwLgA0JcSSBgBeZmwjTbI5DFU4u2HsZhZJ1s8icAkgXwwYYJVTgIIaNGagEFQCSUn8BuhTA5qvV9Hmb2G4lHWyByQXyy5Ek2oBLqOwL1CmRDUtuz4hpXc37HBxQCjp7L1pQSSSOAZEhdZ17sSg2VdLHDVq7u7tqqakDq9+5XEIetZTVq09ix/zd4zBJ4BeU5Ym70uTr+c/R3XXwLizJ6Ro1mVQOcJEHhcaMaEte7NcbQ8+znwlwL4TuejawQl0G0E7oGYC8Jm5w6MkELL3G060IEzDog/k/t3W2YNnDoCWrSmbshUcOcJSIHkKPsubxWOlyDaPcjdx59LoA5A787H1whKoEcI/BvC4WFN9uo4+1o6znp/OYDB0dLtHlGkSZXA9gk0QXCzCTHbr8vc33I4xV0efJwOpgL8dNTBbfth9IhKIKB9WithlNXjfxAQkQsCNi1Cru+/ozdNQ/NIERkLyP6KSwmklIAPoi6szaxu0+82FueTGKIPtaR0RCtH9noBfuCGdmnzkKonY9uXsY+z2f8GDcbqNq+VMxG251SL1u0R0vfLk4DgspCchVz2kcigky98jcBUXfxfnsNdKa4IjLYFb3nbbVaz0p8qliP1FmulzIA0++TzFLPIivsDVMuLsZM83+Ha4tk0Uqtbbad5bLtOuy4P6DqWGilNBAS/EiPnBYO9uyPZXr74IQvMAfC5NNlQrUrgjQQEMi1wtizG4H7xQy2mwR8tYscAsq+SUgJJJyDAwxTODv3MjRgqm2K9K7bs54oznGK+B3BA0j2ovu4loEVr9/LV6EklQDwJmNFhrXtj2y96B/4SAGckVbLqUgLbIyCCRYF4F6Fa/hkd6+SLgwFOAOSd2ztX31cCCSDgA7xTxM4Mdqv6DU6XsOXzufmdDs25EJwOoF8CdKqEHiKgRWsPgde0PU6gGcDwsL93SfzBuJaOuz6YR6AWYK8eV6cClMDOEbg0DO0sDKl6NC5aGwrfFJHzCLxv58LpWUqg5ASiK6w/dhxeVBycfbglO8XNN3+McCcD/EzUhrjkqjRhIgho0ZqIYVARPUFAwGlBmFmEIbI+yq+3UntiFDRnlxKg3GjIaW1PYTuNwZdBOw3AR7o0jwZTAt1L4BUhLnWtXdb+YNZa9nLWFU+iyAQBdOOB7uWf2OhatCZ2aFRYtxMQrAmtnY3aqsfjq1KNwamknSLAB7o9tyZQAt1BQORXYtC+VtvN+x8neCGAT3ZHOo2pBLqPAJ8nzDILdw1y8nycZzn7G8f/bnSXTIDDui+3Rk4qAS1akzoyqqsEBOTnQkwJar1420uvkR+x1p8NQXT7SV8hZUfYAAAgAElEQVRKIHUEKHjAUM4Nct7PIvGZlYUPhMRcUHS3t9SNpgoG+AQhF9lwy1oM2S2+I4Zlmwa4rldLMYNAaovCCpsmWrRW2ICr3dcJEHhMaMeGtVUtOwit5N5O6C9uXeyvqJRA6ggQeFL4+gOGVcubD/VdWQDKyakzo4KVAGAB3AOaWWHWuQMDJXoWAVjadJDjOmMg8m2AeyioyiGgfVorZ6zV6VsJEE0AhoY57wcQIe6k6z4WzCeZgyCrwJRA+gjIS6CMCGvdH8XaV3Avx/iLAXwzfV5UsRKICEgTiNsMONOvzdzbzqSBhzviTwFwiu5kWDkzRYvWyhlrdboNAgI5L+jjLsF3ZGP0tsn744R2NES0H6DOmDQS2AJgSJjLXBqLz7O3g3gr1++l0YxqVgKtBF4FcJUb2kWF1s4Y0d/dBv84SrxmO9rqVZRW+RPQ5QHlP8bq8L8TaAw9bw7OlnjrwKhFECHniWiLIJ04qSRgSQy1L3iNqBeLehpnn7horY5+k6XSkYpWAjEBeYmwqywyeeTkmfhPix/POlUHnkzKRO0oUBnTRIvWyhhndfl2BERuN+RUP5e5JzrEyxePtcAsAMcrNCWQRgKEHWs3v7wcow+Ilr/AbfSjJS9DAFSl0Y9qVgKvE+A/461eQ/cy1MlL8d/z7Gfgfw+C4ULtKFDus0WL1nIfYfX3XwkQfEzEGRPWuLfEB67hnk6xuAQiugZQ504qCYhwauBlFmOgbIgMmHxhuogZDnK3VBpS0UrgDQQEfIQiC8LAu7atxzYu4QC3GAwn7dm6tKu8p4sWreU9vupu+wSaYDA8HOxdAhHbsjOWP4dAnS7u3z48PSJ5BAScFwT+Agzd5YWWotUfL+DorY9l7Z08tapICewwgVCA+0jODV9bfyvGDdgcR1jJQxzrT2p96HDXHY6qJ6SCgBatqRgmFdmdBIQyPXDdRRgs61q+5IvDBBi39brrgd2ZV2MrgW4hIFgehuE81PV6qnU+DxXBOBAHdUs+DaoESk+gCODXYqU+qPPubk+/snCkE+JCiJwQrfYqvSzN2N0EtGjtbsIaPw0ELg/BmchlH4nEOvnmr259ZqUewIfTIF41KoE3ERBcFjp2JgZVPdoyn4vfE3ASIUcoKSVQRgS2gLjFELPbti2OvOlzCWU0wtuwokVreY+vuusYgd8IZXJQ6/06OjzTUHhPaMw8kF/p2Ol6lBJIEgFeF1KmozbzYFy0NhROE5HzqdsTJ2mQVEvXENgI4jqHnF+syz4ch6yn6wwofpUi5wtwTNek0ShJIaBFa1JGQnX0IAH+C8SosDZ7bSyipbflUgDf195/PTgsmnrnCFBuN/J6Rwx3lf8lWkwD+T87F1DPUgJJJhAt6+JVrm+XFIZVPRYrnfPyrma3ft8COVpE3pVk9aptxwjo5gI7xkuPLk8CPgVjbLPXiBFSiCyavF8vwAiA/cvTsroqWwLE3QKZ1HbnwF3pf4IhL4TgE2XrWY1VOAF5kbTLrReswqA+z8Uw1nBP1w8GEqwFcEiFAyob+3qltWyGUo10hoAA8wPXX9D2gafrADtDU8/tSQIEHzQw44Oc97NIh5cvfsiKzAb5+Z7UpbmVQDcTeIrAbItNVyO3e7SDFrCa+7pBcRAhgwB9ELGb+ZckvBatJcGsSZJPQK4zwhl+TeaBSKvb4H+SBheA1KtTyR88VfgGAhQ8IbBjwpqqm6I/Zxt5RGCL81ufqFZWSqBsCcQ9XI0zIezn3ILTJYyNrtyyv2u9wQTP3lrGHlC25ivEmBatFTLQavO/EyBwvzFyblDt3REfuWzLAY7rLQR4qrJTAukiwBdgMTKsy66Nda/Ysp/jeBeDPC1dPlStEthxAhT8yUAmBDXez9vPzjcd6MKtYfycAvfb8ah6RlIIaNGalJFQHT1NYAOEw8Ka7JWxkHpmnH38+a17tmd7WpzmVwIdJkBsgsGQsCZzeXxOnv0cFpdB5MwOx9ADlUBaCQgIi9+KCScHNb3uarexqukg17p1JM4CuE9a7VW6bi1aK30GqP82AlYok4LQXYahsin6o8n7Y6LbrIDoB5zOkzQRCCGoC6u9VRBh3AJoX78BRLSuT19KoBIIBADuEitT37T5wJKmQ9yMO5TAdwDqDnEpnAlatKZw0FRyNxEQNIQSzkV1r39EGZyG4BSKnSLAUd2UUcMqgW4hQGC4PcJrwPESfXnDaYiutCIX/We3JNSgSiBxBOJOMD834Aw/l7mnXd7y5kNdY0ZQ8O2tC8H2TJxsFfRfCWjRqhNECbQRELnd8PX+lt6q4tHWYg4IfepaZ0mqCBAy1m52l2O0NEXC3UZ/PskhAKpSZUTFKoFOEZAtENxqhLP86syf2kMtaz7Mcc0oAGcA2KNTKfTkkhLQorWkuDVZkgls/eX9mFg7NqytujnWuXD9bk6vPksh0LWASR441fYfBGh5nvUzSzBCNsZFa4M/k4JhAHdVXEqgogiIvAbwJmMxz2/dJS7239B8uCNmDIDTAWg/7pRMCt1cICUDpTJLQiC6KjUi7O9dErdLIcU0BjMFGKpf9iXhr0m6iICAMwK/sAjD+r4ShTR5f2rrZhm7d1EKDaME0kNAZAPI6xzxFhRr5C/twht5hAN/PIios0a/9BiqXKVatFbu2KvzbRD4jy/7FcWcGIwHcKgCUwJpISDg3MBkFqBaXmwpWgsTBHIOgL3S4kF1KoEuJrAOgqtdx1tcGCSPtsfOF97tQCYAOAWA3onoYuhdHU6L1q4mqvHSTuCKEN6FyMkjkRF3pf95ktNBfDTtxlR/5RAQwaJAvItQLf9sKVqL5whkjPaorJw5oE63SeBlEVzu+HZFYWjVE+1HrOSRTuhPhuBrAPoou+QS0KI1uWOjynqCwFv2bceq5sOc0JkP8KSekKM5lcDOEbD50HBOWycMky/WCeI7BgfvXDw9SwmUCQHyhbhwBfOFXNXf2101Ft7rUM4HcRIEvcrEbdnZ0Aexym5I1VDnCPA5GIwMq7PXxnEuYZVT9BcBiLYAdDsXW89WAiUiQPwgNHYWaqoeizI6jcWzhZhA4PASKdA0SiDBBOR5Aa5yGOYLtVWPtwnNrOL7wjCoB3kCBLqpTAJHUIvWBA6KSupRAj6BsTbjNWKgNEdKzIrCZDEStUd5R48q0+RKoKMEyB+GAS7EsGz80InTWDhTKJMJHNnREHqcEihvAvKCkD9yjLe8UCPxj7volVle+EBoMB0iXwHglTeD9LnTojV9Y6aKu5mACBYEjjcfg+S5+As/X/i2IP7Cf083p9bwSqCLCPC6kDIdrS1+nIbCaSJyPoEPdFECDaMEyoHASwCuceAtLbY+xxCZ8hqKR1nhhYB8STfkSNYwa9GarPFQNUkgQLneGE73azIPxB9gK4sftSFmQfDpJMhTDUpg+wTkJ4as92sz98Y/vBqaT6SYqO3VMds/V49QAhVEQOTluB0WvcXFWvlrm3NvRfFoa2QmgC8ANBVEJNFWtWhN9PCouJ4gQOABA3tukKv6WZx/5aa9ndBbDJGoCbW+lEAKCMjPhZgS1Hq/i8S6+eYvEDIdkGNTIF4lKoHSEiCifsY3OOTFxbrsw+2Fa54fsizOhEi0K6IWrqUdlW1m06I1AYOgEhJH4FWQw8La7BWxsnq67j7+XEJyAHsnTq0KUgJvJSDyfyKYHFR7/xcXrY1NnyKdC7buxf5xhaUElMC2CMg6CG9yhAuL1dk/v164Fj9kwQlAvMZV22H18OTRorWHB0DTJ5IABZwUuBuXYdCer0UKTb44QoCxAA5IpGIVpQTeSEDkDyKYGFR7v4z+7OWLx1pgFoDjFZQSUAJvS2ADgFuMYH7b8rDoyExj4b0hZTiAU/WB3J6dPdqntWf5a/akEhDkw8DOxZCqJyOJuiYwqQOlurZFgMCfjZXxQZ13e1y0NhY/aMk5gHxBiSkBJfBfCbwK4FYDzPNzmfvaj1zFw1xbPJuU7+jFi56bQVq09hx7zZxkAsQdxgZT/CG9f//6L23MA+TLSZat2pRARIDAIwIzNsy5P4nn77LCkaGDi1rb+CgkJaAE/juB1wDeYURm+zWZP7Yfmm860Ih7OsBqIY5QiKUnoMsDSs9cM6aAAIHHhWZMWOveHMudxz5OX38ZBGeBkBRYUIkVTIDgEyIcE9ZU3RRhyDY0Hx6IzAfkxArGotaVwI4Q2AzIr4S4sO2Bxvjk6MFcZr5KIloydtSOBNRjO09Ai9bOM9QIZUlAmmA5MtzDW4PTJYwsmrw/XcARAPqVpWU1VTYECDwpxowOq90bI1NVy3mo7wYLQJ5cNibViBLofgLRBjN3i5FpbQ81xikXcjenV/GLFBmnbeS6fxDemEGL1tLy1mwpIiDkBUGvzMX4nkTtUOA0FAeKxFth6m2hFI1jJUol+LQIzglrstfHReuKpoN9YxYC8rVK5KGelUAnCPgg/iASnh/ket3ZHmfOy7s6/Xc9HjTnAjgO0DtwnWDc4VO1aO0wKj2wAglcERrORHX2b5F3t9H/FIkLAGrboAqcDGmyTOBZMWZUWO1eFxet+aYDfbgLAZ6SJh+qVQkkhIAF8CehTAl2d+9ou/uGBezl7hJ8jBYjIfwMAG2J2M0DpkVrNwPW8CkmIHK3AJODGu+u2EWeBzosXgyRr6fYlUqvAAKE/EuMHRVWZ6+N7PZawf2KTnAxyNMqwL5aVALdQoDE/QIzLSw6t2GEFOIk9cx4A/wPWEEdgGj5zR7dklyDxgS0aNWJoATejoDIc6AdFeay18SHrGXGWe8vAFAdPZCt4JRAcgnwBQhGhjXZtbHGSzjAKRYXA/KN5GpWZUog+QSidnJCzgxfW38Lxg3Y3Fq4GuyLw1wGg7Y+xHsmwP2S7ySdCrVoTee4qerSEPBJO85ms3kMlGhBfvQwVrTwfjTAAaWRoFmUwE4ReBmWI8K67NXx2Su4l2P8xQC+uVPR9CQloATaCRD8i0Dmhdh0A3K7R31dW16rmg5yQ/N9AgMBOUiRdT0B7dPa9Uw1YhkREGBhYIP5qOv9r8iW01A4jSLnC/CBMrKpVsqPwCsgh4e12R/G1i7lHk7BXwLiW+VnVR0pgdITEPARK+4iy83XItf33+0KVm7Z31jn2xCJerkeVnpl5Z1Ri9byHl9112kCvMGITGvb0s/LR/tQYw6Az3U6tAZQAt1HYAMsh4V12SvjFMvZ33H8pQC+3X0pNbISqCwCAjxuydWWmStQJ/GFjfh1CQeYgv8NCIYI8O7KotK9bnV5QPfy1egpJ0DgQQMZH+S8n+mXf8oHs7LkbwQ5NKzNXhHbzrOfg7hojbag1JcSUAJdRUDwtFhe5QhXF3JVf28Pu+a1PR0/ezIRb0Lw/q5KV+lxtGit9Bmg/rdH4M1f/vU0Zp/iLIEMAbDL9k7W95VADxHYBGJoWJu5LM6/lrs4G/xlIM7qIT2aVgmUMQE+D8r1DrisWJv9a7vRK9nf2RR+GbBRZ4GPRJvTlTGEkljTorUkmDVJiglQhJMDJ7MUg+S1yIdpLNYKMB7EISn2pdLLmQDRBEFdmMtcGtvMs7cDfzmA75WzbfWmBHqMABFtQnObESzxn/f+hHoJYi2L2depCj8JyxyEn9aLHZ0bIS1aO8dPz64MAo1haOdgSNWTkV13RfMXacw0AMdWhn11mUICBRB1YW3mklj7T5l1nvVXIH6qWV9KQAl0DwHZCNi7YZ3lYR/nTpwlLS2x5r3Qx+3d72g6chbEOQng3t2Tv/yjatFa/mOsDjtLgHKHsZziD8n8PgqVXdp8ROA5FwE8sbOh9Xwl0C0EiOgqT21Ym1kdx8/Tc+A3ADi7W/JpUCWgBNoINEPkIVjmw6D5BgzrG28DHv0bhF84xPWcbxL8PoBDFdmOE9CidceZ6RmVR+AJiB0T1lTdFFtfwF5On7jnZXTVyqk8HOo4BQSibSdzYS6zKta6lo6zPi5aB6dAu0pUAmknYOPOArCrrZu9EoPkuXZDqzfva3zvJDEYCOKDulHNjg21Fq07xkuPrkwCzRCMCHfz1rTtOW0a/fPEchREt+yrzCmReNdvLlpJcVb6eTDezU1fSkAJlIbAUwSvtCHXtC0vi9OuenV3J+jzMSA8CyKfBdC/NHLSn0X7tKZ/DNVBCQiIyAUBmxa1NZF2GgtnCmUygSNLkF5TKIEdJVCERV1Yl1kTn3gnXedxvwHEoB0NpMcrASXQGQLRduC8ycBf7UvvB5ETP462lr28df4RBL9DMWcA3L8zWSrlXC1aK2Wk1WfnCAiuDC1norWdidvo/y/JmVvLgU91LrCerQS6hcBmEEPaW17ln+vtYI/lgGj3gG7BrUGVwH8lsA6UuwB7aSiZXyEnLVu/koLVONCEwWkABwvwLgCiLN+egC4P0NmhBDpEgL8TaycFdb1+FR9+8aa9nV6ZRbqXe4fg6UGlJ/DmHbHy6/o52EU3Fyj9OGhGJdBCQBD9kPwricuteNciJ8+3o1nBvRzH/yIYt6T76NZ+A30U27YJaNGqM0MJdIzASyBHhLXZH8WHr6Vj1kebDJg6gLrJQMcY6lGlI/AyLEeEddmr45T5je9wkF0CyBmlk6CZlIASeAuBEOTTIuZqB+GaN+2gtZh93argaCL8LmiizjR7Kb3/JKBFq84KJdAxAqFAJgaBuwJDZVN0iskXa4Q4F6KtSzqGUI8qHQE+B2JkWJu9tqVo3byPA3cRIN8onQbNpASUwLYJRFdZebMB1viFpx/AiMML8XH1f8lg3/cc7CI4g4zbYukGNm8BqEWr/ptSAh0lQKwMxc5B6/7Sbt4/noIZID/W0RB6nBIoBQGCT4vFOWFd9vooX1W+6UAf7kKAp5Qiv+ZQAkpguwTWA/wNBJeGXuYXGCgb2s9YzX1N4J8s4NkQ+QCIzHajVcgBWrRWyECrzS4gIPIrMTgvGOzdHUdbvGV/J+tdDPDULoiuIZRAlxEg8LjQjAlr3ZujoNl88zsDceaDPLnLkmggJaAEOktgCyGPwPBya7y1b+rnuoq7Oyx+AjTfBfEZgNoWK3p2DXhUxIwVp6H5RIqZKsAxnR0FPV8JlCcBPgfjjAyr3dZbrvRc+HMI5AD0Lk/P6iqNBAj8VWjHhbVVP430Z/KFd4fARYB8NY1+VLMSKGMCUU/lp0W41rFcXaiterzda569Peu/i0bOJOwZgOxXxhw6ZE2L1g5h0oOUQPwTL6DYCXbjhgaMGxDvKW3yxaECjANwkDJSAkkhQOBBI/bcoKbq9tai9f0hzFyAX0qKRtWhBJTAmwi8uLVzwG3iyOVBwb2n7dkJ1NNg7+YDjeOeBra3xapYdFq0VuzQq/GdIiBoCCWci+pe/4jOd/PNXyDMdADH7lQ8PUkJdA+Be4UyIaj1fhGF9/LFD1mR2SA/3z3pNKoSUAJdQGAjBA+S9ocW4Q3I9Xm9LdZl3Mtp8r8MxG2x/qdS22Lp5gJdMMs0RCURkF8IcX5Q6/0udr2y6RDHugsAfq2SKKjXxBP4ndiwva+wly8ea4FZAI5PvHIVqAQqm4APwdNCudZhuOZNywWuYF93c3BMtIsWICcArLi2WHqltbL/caj7HSVAPgs4o8Ja97r41MXMOln/onhPd0F2R8Pp8Uqgmwj8WiCTg5z3m5Y7Av7HCV4I4JPdlE/DKgEl0LUEtr1cYC0z+HfhEOM6p4A8S4AjopVqXZs6udG0aE3u2KiyJBIQKZI81/b38jhdmiKJJl8cJZAxund0EgesYjX9QijtdwS0PVvFzgM1nm4Cb79cYCX3dsLiZyDmdJCfgqAiugto0ZruCa3qe4bA0hDePOTkmSi9szL4CqydBuDDPSNHsyqBtxAgbzMMp/p1vf/QeqX1CwR17bVOFCWQPgJvv1xgGXfJZIqH2hCnUuS7lbAZgRat6ZvAqrjHCcjPDDjFz2XuiaU0Nh/h0LkIYLT1nr6UQAII8CYDmebnMvfFP6zywVcBW68/rBIwNCpBCewcgZblAiJXBL77+/buAlGs1dzXCf2oM8gZoBwLsO/OpUj+WVq0Jn+MVGHSCJBPQZxzwpx7QyztElY5vr8QxKDoQe2kyVU9FUhAsDYkL0Au+1BctDYUTiFkigiOqkAaalkJlAuBjRB5iOS11njXolr+2W4sv66fZ3Y5khanETwdkAPKxfQbfWjRWo6jqp66mYAUSI6zWW8lBkpzlMzkm8cJZTREBnRzcg2vBLZPQHBZSM5CLvtIXLSuDL4l1p5H4D3bP1mPUAJKILkEJADsPwH5iYhcFfDlB5Dbd0usdy0dbGze34TOVwT4NoAPldvGN1q0JndmqrIEExDBokC8i9p+6Torg5NpbbSj3NEJlq3SKoUAsTLMeLNxtjzZUrQWB4rFRAKHVwoC9akEypzAOgD30SK66noTcvJ6T9cr2d/dEhxN8huAnARy33JhoUVruYyk+igxAd5qRKb6NZk/Rokza/ieMAjmgfxKiYVoOiXwnwSIJWHozcNQeTZ60+SLdQKMB3Cw4lICSqBsCBQBPCPAzWJwpd/09MMYcXghdpenh6BwkHFxIsScKcT7o6+qtDvXzQXSPoKqv2cICJ4AzJiwxr2p9QOitwN/0dY9pAdGF7Z6RpRmVQItBAScFwSZBRgqL7QWree0tmWr+L3LdY4ogTIk8G+QvwfkmpDebaiTl9o95vkOh4XjIHI6YL6Q9g0J9EprGc5etVQKAtJM4Ri7m7cKp0v0axem0Z8o5DkA9iyFAs2hBN6OgEBmBH7TIgzr+0o8NxsKE0XMqLR/YemIKwEl8LYEmgV4CsIbDXB5cbfMIzhdwvjoS1iFLcVDjGtOBuxZAok2JEjlxRUtWvVfgBLYSQIiWBA43nwMkueiEM7K4DTSni/EB3YypJ6mBLqEACGTbcFdihGyMQroNhSmUWQEgN26JIEGUQJKIJkEiJcgchdgrwmrMr/E9yT+4Rq/WjYk+DSAb0LkU1v3dNw9mSbeXpUWrWkbMdWbHALkLcaRer8686dIlLe6eJQNOBeQLyRHpCqpRAIUGWM3uSswumXXNrfRn01yGIA+lchDPSuBiiIgspnkPwx4vRPwssLQ7N8BYczgMvbJNBUPtcCpRLwhwaFpYqNFa5pGS7UmikDLPx47NqypuiUWtoy7OG5xKSBnxcsK9aUEeogAgWG2v9fQdnvQbSxeTKAOTP+DGD2EVNMqgRQSiDoK8OeA+VGYce7GQNnQbmL15n0d3/siIN8EeBwEqdiQQIvWFE5DlZwYAk0EzrHw1iAnfqTKNPpThBgJMHW3XRJDVYV0kkDUx5F1Yc5b3XJ1heLk/RUAavTHVCfR6ulKIH0EXiOiB4f5Y2vtlajr9VS7hcXs6/X2382QpzEuXnFg0u1p0Zr0EVJ9iSbw1qe0nYbgWxQ7WYD3Jlq4iitfAiKbQQ4Nc5lLY5NrmXHW+w2tnS3K17c6UwJKYNsEBATlXyBvF2OvDpzsPRgkr8UH19NgH+zv0P88RL4O8H8B9E8qSi1akzoyqislBOQGYzndr8vcHwn2GooftoLZAD6bEgMqs/wIrIMxw8Jq94extSvY19nsLwPwnfKzqo6UgBLYAQKvAvgraa+1ob0GQ3vHfZzjV3TVtco/NCS/GrXHEuDdSVxOpEXrDoy2HqoE3kqAwF+FdlxYW/XT+L08+znwl2qBoHOl5wjwOdAZGda618YaVnAvx/iL4yeG9aUElEClE4jaYD0L2FsFzlUB3PuQk5ZtYKNX1GGAhWMBcxIgX07ablq6uUClT1/131kCW2DDUeGLv78E9cdHawnFNBSni8hwAP06G1zPVwI7SoDAk2LM6LDavbHlh1TTgQ7chQBP2dFYerwSUAJlSoBYD+B+Cq61rn8jBvWJWzfGr6iva6FwgBHvcwJ7KsCPAMl4UEuL1jKdj2qrdAQEnB3YzMK2XUichuJZAk6iyLtKp0IzKYEWAhR5yFiMD2q926L/zzbyiMAW50PkBGWkBJSAEngDAR/gM4DcKiLXBs6G+zBoz5a1rtFr+Yb+Xqb34WEYfXbYbwrknT29KYEuD9D5qwQ6TUB+bMgZfm3mwSiU2+AfR8OZIKImzvpSAqUlIPitQCYFNd5dUWJvefEY68TrrD9XWiGaTQkogZQQWAfgEVJusWF4DV7OPol6sS2/gilYg32cMPw4aE8G5LMA9+4pX1q09hR5zVs2BAg8ZGjHB7VV8ZUt5De+w5GqxSC+VTYm1Uh6CJC3G1em+IMzf4h/RK3wP03hBRB8LD0mVKkSUAIlJmCBaHdH/gZibgxD55dtdw9bvtfYO2OKBwWWXxSa0yD4YE9sVqJFa4lnhaYrQwKCzQBGhM95P4h/ndbTmH2KFwpkKIBdy9CxWko0AbnGgZ1RzGUfimQ6DcGJFFsvwIcSLVvFKQEl0PMEWnbTetoAPwPkx0Ev936cJdF3XMtrKfdwM83vA50TCZy2dQXsQaUUrUVrKWlrrrIlIOCFAQoXI9f33y2FQnEQBBO2Nhw6rGxNq7FkEhCsDo2djcFVT8RzsbFwplAmEzgymYJVlRJQAgkk8AqAvxByiy0G12J41VPtW8HW3+lin0/v65jw0yC/BuITAN9RCg9atJaCsuYofwLEWkd4QdvVLbeh6ZM0zgUt/5j1pQRKR0AgCwPrz0dd739FWU1jWCsMzgXk4NKp0ExKQAmUAYEQ5HMQuQvgTaGX+RXOlpfbfS3jLhm3eEgAfFkg3wDwPgBV3elbi9bupKuxK4YAgQcM7LlBrupnsen85n0cuIvQ8g9ZX0qgZARITrduZhEGS/RwBUzeHy/g6K0dW3vs4YmSmddESkAJdAMB2UTwaUPcDsi1gbgPvqm36xru6QbBh2h5EoRRf9f9u0FEHFJbXnUXWY1baQQ2ARgW1niXQbbu915P1903mEWyricWq1cafPX7OgFCxtrN7nKMlqbor26jP4PEcIDaN1gnihJQAp0gIBl0FHkAACAASURBVP8G+BBpb7Euf4zBvZ5uD7aWGfy7sL8j5rMw0Xaw+CjALt8OVovWTgyfnqoE3khAINMCZ8tiDO7XcoWroVgrgvEADlFSSqBEBEJaDLUveivbWta4+eIiCmqTuCVjiZhoGiWgBLqOQADBv7a2dPxV3GWAzv8hFxWzra88+3nWPzSUeDvYb8TbwQKZrkqvRWtXkdQ4SkD4Qwe4sFiT/Ut8hauh6bMUZwaA4xSOEigRgY0wZmhY7V4R51vLjLPBXw7ibABSIg2aRgkogfInsInAPwx5u1Cu8Zu8h9ru7sTWl20a4LhVxwD2ywC+2tploNOfQbqmtfwnljosGQG5V4gJQa33izjlGh7g+MHFun1myQZAE4n8E5BRYY374xjGKu7uBMWlENGewTo7lIAS6HoCIi+DfJCwN1vwBuR6PdOeJFoy8Grzfo41xwHy5daNCfbpjAgtWjtDT89VAm8msBE0Q8Pa1qtc9cy4A/y5FNQA6KWwlEB3EyDwNzFmbFjt/jTOtaLpYMdxF2z9UonWmOlLCSgBJdAdBKLtYP8FyJ0Qc0NY3HI3hvWNWma1vPLsnXVxQBD6nwTkqyCjjU52qkWWFq3dMXwas2IJCGRKkHGXYKBsiCCYhuJwEYzdet31wIqFosZLSeAegUwMct6dUdJMvvD+EGYuwC+VUoTmUgJKoCIJvBYvGRDeKiLX+K73FwyU5nYSi9k34xYPDlw5XixOguAYADv0gKgWrRU5r9R09xHgFWGAmRia/VuUw230v0jL6RD8T/fl1MhKoJWAyB1GOMWvzvw+nn8r/I/R8EIAn1JGSkAJKIHSEJCXILifYXi7FdyC3bNP4nQJ23Ov4u5e4B8aGvm8AF8DGfV37d0RbVq0doSSHqMEOk7gTVe6sIaHOkEQ3Z49ueMh9EglsJMERK51xM4oVmf/HBetDf6XaDgN1B9NO0lUT1MCSmDnCPgAngN4L0RuD8W7FdXRmvs3vFa8tpcL53DreF8Ceaq07CDp/bd0WrTu3GDoWUrg7QisB8ywMOdeFR+wmFkn688HMBhAVrEpgW4msCqEnY1c1d+jPE6+8G1CJgvwnm7Oq+GVgBJQAtsi0Ny63vW3AG8LEdyJXJ/n33Tgks37ulWZd8PyBIKnAXLA26HUllc6yZRAlxIQK9ZOCczmpcjt/moU2uSL5whkDMD9ujSVBlMCbyEg4LwgyCzAUHkhnnvRmmpwHOTtvwQUohJQAkqgBAQ2E3hWYH8DcX8aus5v3rQlLClobD7AgfkQgBNBfAUiA96qS4vWEoyUpqgwAoIfhPBmoUYei692NQYnkLZeEC8615cS6DYCFJlkHXcpBslrURK3oTCNIiMA7NZtSTWwElACSqDjBDYSeFqAu4RyUyDuH5CT+AJP/LqTLv5eONihfARWTm5tk9XeaUCL1o6D1iOVQEcJ/FZEJgU13l3RCdnVze8KQucikCd0NIAepwR2goAlMMz29xpbHnqgOHl/CYBcVL/uRDw9RQkoASXQTQRkPYVPGvBO2PC6QDY8iNy+W9qTXcIqFIqHOsb5KBieAsjHo04Duqa1m4ZDw1Y0gX9DODysyV4dU1jAXs4u/kJYDoKIFg8VPTW61fxGGA4Nq7Mtu2Fdwb7OZn8ZgO90a1YNrgSUgBLYWQLEKxA8KuAvjIO1xX9mHkG9BO3hlr20i+ftdlhIfFxETiXZT8RMEaeh+USKmaq3MHeWvJ6nBNoJhCIyOXDc5W23ac2Kwngx5hyA/7FGR7kpga4hwGcgTrQb1vVxvOXNhzpGFkCiW2z6UgJKQAkkmsBLIB6kyO3WuNehWv7xJrV59vPEPyK0OMYR/EGL1kSPpYpLHQHB6tB4szFYnoi0Ow3BiTScKqSua03dYKZDMIEHDWR8kPN+Fin2GosfsRazIfhMOhyoSiWgBCqcQLSs6XnQ/BHkraEf3IoRvd/cJmvpxj0guxa0aK3wmaL2u5gAcbdAJgW13q/jyMuaD3NcmQ/ISV2cScMpgRYCxK+Ecl5Q590d/1BqDL4M2mkAPqKIlIASUAIpIlAE+U8YuQeWN4cs/gJ1u770Rv1atKZoNFVqGgjIK6AdHtZmfxirXcysm/XnEqgG0CsNDlRjyghQrjeG0/2azAMtRWvxu0JOIuTdKXOicpWAElACAKSJ4FNC+1uIe32Yce5u2yJdi1adIEqgawlYEZkaeO7Stn9kJl+sE2A8gIO7NpVGUwIxgTUh7WzUVj0e/Y/JF0cJOBYQ7Q+sE0QJKIH0EhB5jeTfDXEXrPw4cNw/ifaSTO94/j97ZwImR1W1//fcW9Uz2Rf2TWQTRQH/gIobnwpuoLhHRQEDmS2BACErIWRCVsIeskzPZBEE1IB8uCCoKOKnogiiKKiAgCyBgGQhy0zXct8/VZMZQQWyTHdXd596Hh+fkKp73vM7NzOnbt17jirPKgFeb4nZQXPdg4lCb0nnByh2FgTvzapi1VW5BIS4LAr9S3GmrErnW3s4k8SZAIdUrleqXAkoASXQS2AtwDuNkYs0adVZoQT6mACB+4yRSVGD/5N06A7uZuNgAURG9LEpHU4JgJRpTryr0kLdK2nt2rRGa2OyU0DxKAEloASqgYA2F6iGKKoPWSWwEYKz4qH+1Wmx95W0Zk0wU8SM1tWvrIascnWljQWe8fNpjcPFHGZtuBDASZXrkSpXAkpACbySgDYX0BmhBIpIQMB5kctdjhZJTz7aJcHJYvRwTBGR1+rQyWezM+KmuutTAG08yEp0KcBP1ioQ9VsJKIHqI6BJa/XFVD3KFAG52TheGLbk7ktk+R3BkWntTOC4TMlUMRVNgMADIm5C3Fh/a+KItzR8L2POAXBMRTum4pWAElACLyOgSatOByVQRAIC/I3ixseN9T9IzSziQOuFCwCcmhzwLqJpHbqmCMiPTczp4ejcb9IV/bbCZylygQCH1xQGdVYJKIGqJqBJa1WHV53LAIEuAhNczl+KkdKV6DHt4RQhz3kphd0lA/pUQlUQ4NWx5OagUR5K51haXo0TAdHyalURX3VCCSiBhIAmrToPlECRCQhkQRSFl2BM/yfTVbB84dNEugr2/4psWoevEQKEzHG+dwVOk+cTl72OcDodzwIwrEYQqJtKQAnUAAFNWmsgyOpimQkIfmIEF4QN3Z9u65bx4CiOLgH5iTIrU/PVQcAROMvBz6NJwrTc1ZpwASQtd+VVh4vqhRJQAkrg5Sut7dEnSNcqwJEKRgkogb4kwKcgODturPtOOupl7GcHxPMBNwpAfV9a0rFqksA/IebMuNH7Vur91dzJFsKrQHy5Jmmo00pACVQtAa3TWrWhVccyRCAUyNQo8pZgjGxMdJl8cIaAEwB5Q4Z0qpQKJEDgfiMyMWr0f5TIz7UVDomNuRjk8RXojkpWAkpACbwqAU1adXIogVIQIJbFsZuHMfWPJOa8jvBDdJgJ8D2lMK82qpkAbzNOpoctubvTuZUPP0jhTFDbBVdz1NU3JVCLBHRPay1GXX0uPQHBrwTx1Kix352p8Q7ubV10BcDPlV6MWqwuAlwe29xcjJL0hci2RV+kuPMFeFt1+aneKAElUOsENGmt9Rmg/peKwBoIx8YNueshQuTpGwSzBNICYFCpRKid6iNAcpaLclfgDHkh8c7kg7ECjAewT/V5qx4pASVQywQ0aa3l6KvvpSRAMTIjks1XYdSQNemKWD44VYApBA4upRC1VVUEIhJnObm/A01HhYlnXr4wm5Az9WWoquKszigBJaB1WnUOKIESEhB804Kzg8a6BxKr/uLNRzvrJa02P1hCFWqqugishpixcaO3MnVrwcN1NrfPVRBzWvJeVF2uqjdKQAnUOgFdaa31GaD+l4wAgfuMkUlRg/+T1OhSDrdRWk/zJABSMiFqqGoIUHCvgZscNdbfnjqV37SHRe5KgF+oGifVESWgBJTAFgKatOpUUAKlI7CRDuPdan8FWiVAK43ZI5oqwFiAO5dOhlqqHgK82YjMCBtzf0h88juCI52TeQCPqx4f1RMloASUQDcBLXmlM0EJlJCACC+JGF2GpgHPJGZtR/RZOpe0dD28hDLUVJUQEGBBFEUvaxEcfZpw0wV4e5W4qG4oASWgBHoJaNKqk0EJlJQAv2cgM8Km3O8Ts7l84dAYmA/Ix0oqQ41VBQFSJrjh3iKMkM7EIa0cUBVhVSeUgBJ4FQKatOrUUAIlJCDAQ6QbHzfXfz81ezEH2EGFSyBmJIC6EkpRUxVPQNaCbmzclLsuLaOWVA5oL1xMJ2Mg6Ffx7qkDSkAJKIF/I6B7WnVKKIHSEugiMMW9uKYDE3bf9K/VsbSl696llaLWKpmAAH8CZWLU7N+W+rF43TBr+y8A8BU92FfJkVXtSkAJvBoBTVp1biiB0hNYErt4Plr6Pd69OhZ+lI4XQvDO0ktRixVLQPhDY2V6eHruntSHfOFQq1tNKjacKlwJKIHXJ6BJ6+sz0juUQN8SIH4qkGlRs39Xd7LRdYCFXAbIiX1rSEeragKCtlji+Wjo91jip22LjgfcDAiOqmq/1TkloARqloAmrTUbenW8fATkKYicHTd630k1rHis3gR7zRKgCcDA8ulSy5VEgJCpzvOuwumyIdFt2oJmEUwEsF8l+aFalYASUAJbS0CT1q0lpfcpgb4jEArYGiG3CE2yvnuVLDgdwsmAHNh3ZnSk6iUgG0CeFT/rX41WcYmf2r61eqOtnikBJdBNQJNWnQlKoBwEyGtixzkYXf+3NOHoCN/PmLMheH855KjNyiIgwN/ozPi4xftBqnzZ84NsNORKAKcmi66V5Y2qVQJKQAlsHQEtebV1nPQuJdDXBO4SJ+dFLf7P04Hz3MMi0vabfU25ese73RhMCxtyv0ldXNx1sPXkElA+Ub0uq2dKQAnUOgFNWmt9Bqj/5SKwFoJx8Sr/WrRKhDvomb8F00TkDADDyyVK7VYMgeUx3Tw01z+cKPbaw+PoOBOCoyvGAxWqBJSAEthGApq0biMwvV0J9BEBCjkvYu4KtMhzyZi2vfAlUqYK8LY+sqHDVCkBUqY58a7q3RPdHpwmxGQCB1Wpy+qWElACSuBle1rbo0+QrlWAI5WLElACJSAgcqMVNzNoqLs/seZ3BEc6J/MAHlcC62qicgmsgeDseJV/3b8OYYUXEhwLYEjluqXKlYASUAKvTUAPYukMUQJlIkDgfuNkYtTi/yiVkOcQi/ASCE4BkSuTLDWbfQL3CGVy1Oz/NJW6gkNtEF4Bka+CtNmXrwqVgBJQAttHQJPW7eOmTymBviCwicAkt2n1cozbpxOkmPZonADjAO7ZFwZ0jKokcL0lZwfNdQ+m3i0J/p+1uAjEh6vSW3VKCSgBJbCFgCatOhWUQDkJEFfFsX8xxsiTiQy7uOtEWjNdgCPKKUttZ5cAHWc45q7EaFmbzpl84QsEpgnk0OyqVmVKQAkogR0noEnrjjPUEZTADhCQW41wetiY+10ySK6j8JY4xiUQOX4HBtVHq5fAOgBnx8P8azFC4sRNrz2cQuJsgLtWr9vqmRJQAkpAmwvoHFAC5SUgeARw58aN9d9LheRX9few82wCDQAGlFecWs8aASHuA2RS1Oz/JNV2LQfbzeFloJwC0M+aXtWjBJSAEuhLArrS2pc0dSwlsO0EugTugsira9Me8tsOrwaf+LZ1nBW01P059X1J4W3W4GJAPlaDLNRlJaAEaoyAJq01FnB1N4MEBMti48/DKHkkUee1hcdSOBPAuzOoViWVkQDJWS7KXYEz5IVEhm2LPklJSxXqHugyxkVNKwElUBoCmrSWhrNaUQKvReAXApkaNfm/TG9ayn1tFF0O4WcUmxJ4GYEXITgnXuVfk3ZRA2DywdkCjgdkLyWlBJSAEqh2Apq0VnuE1b/sExBZle5rXZVbmRaLX8mcWRe0CkwLyKHZd0AVloKAAPdDZGLUuKWu70oOtGvDSwD5GsC6UmhQG0pACSiBchLQpLWc9NW2EkgIEJEIZ0f1uatwas9n3+AUAc+jyMEKSQmkBP6tgxo6Cm+xWmlCJ4cSUAI1RECT1hoKtrqaaQLfsuLPChrlgUSl1xa+mwZzQH4g06pVXMkIEDLbwbsCTfLPxKjNd50AmFYAR5VMhBpSAkpACZSRgCatZYSvppVADwEC9xpxk6PG+tvT/7acu9gg+fSLkyDwlFStE5C1EI6LV/nXvmw/6xkCTHhptryh1umo/0pACdQGAU1aayPO6mX2CawnMNEV/KsxVgpYSWvWBOMFOBsiu2dfviosJgERuRuCKVGD/7PUzuJ1w6ztPw8ip4CsL6ZtHVsJKAElkBUCmrRmJRKqo9YJUIArIhddipb+TycwbFvXJylpS9cjax1OzftPfN0z/txCozyUsugIjrRO5gE8rubZKAAloARqhoAmrTUTanU08wREfmjA1p6WrljKA20cXAbIJzOvXQUWlQBFznPWW9jTgMLmCycRMlWAQ4pqWAdXAkpACWSIgCatGQqGSqlxAsSjAMfFzXXfTUmseKzeFPa8QERaAGjpq5qdHvIUnDs3Xp27MS2J1sqct0cwnZDROi9qdlKo40qgJglo0lqTYVenM0qgIJCZUewtxmhZm2i0HdGX6eLzBaIrahkNWtFlifzECC8IG3K/SW0t5v7WRvMh+DRIW3T7akAJKAElkBECmrRmJBAqQwlsIfAtK5wVNNalpa/8pcH/cw4XgfiwEqpRAsTi2PPnY5T8I32RaY8+DroZAN5Ro0TUbSWgBGqUgCatNRp4dTubBAj8wcBNiprqf5wqXMSBnhfOpuB0EAOyqVpVFZHA5rSqRM5fhpHSldgxS7rOESPnauvWIlLXoZWAEsgkAU1aMxkWFVXDBDYSmOr6+ctwimxKk5SOoFEcJgHYv4a51KTrAjxIYybEDd4PUwB57mwRzgfwFQC5moSiTisBJVCzBDRprdnQq+MZJtAex+4ijK5/NNHoLQ2PYczZAN6XYc0qrSgE+D0DmRE25X6fzoW0UxrngNBOaUXhrYMqASWQZQKatGY5OqqtNgkQvxCRqVGT/8sUwBLuar1wPhxOSra51iaU2vRaiMsiP7wUpw9YlRCwS4Kv0XCKQN5Um0TUayWgBGqZgCattRx99T2bBIjnAEyI5f5voumoMO2OtT4aJ86dA8ge2RStqvqegKyG4+R4J/96jJAAK9nPWxPOItAIwcC+t6cjKgEloASyTUCT1mzHR9XVJoFYwEsjRFegacAz6QpbvusEwLQCOKo2kdSi13KHOEyLWvxfpd538C02DuZD5AQAUotE1GcloARqm4AmrbUdf/U+swTk+8ZwRtiQuzeVmO86wEKS7lgnZlayCutTAgIsiKLoEozp/2T3i0v0BcJNE+DQPjWkgykBJaAEKoSAJq0VEiiVWVsEBHiYNOfGzd73U88XsM74wQVi0u5Yw2qLRi16K09DOCUe6n873RqQZ38PaResJgBDapGI+qwElIAS0KRV54ASyCaBLoHMiHJeG0bKunSlrb3wJRJJd6y3ZlOyquozAuSPjCcXhKNyd3evtBcOtcQ8iHwsqYLWZ3Z0ICWgBJRABRHQpLWCgqVSa4yA4LpY/NlokL8knvvtwdsdeREgH6kxErXmLgm52OW8yzFSnk1fWPLRSYSbKoC286212aD+KgEl0EtAk1adDEogowQI3GtEJkeN/u2pxEXPDfTs0FkUjAK0O1ZGw9YXsh6HMZNjZ29Ck4RYxkFeGM5Mu6JBqwb0BWAdQwkogcokoElrZcZNVdcEAdlA8DwHfzmaZHO64rYkaIBJu2MdUBMIatJJ+Z4BexsKIB8cYSFzIfwwqFUDanJKqNNKQAmkBDRp1YmgBLJNYEns/PlokccTmd7i8P00nA3B+7MtW9VtFwGRgMRch86FaBr8z/RFJR+cSmCKAAdv15j6kBJQAkqgSgho0lolgVQ3qpbAHeKiaVFL/+5anQs27GJzufkwchKoveerLeoC/I1p1YDc9zBCYqzgUBuEcwA5FWD/avNX/VECSkAJbAsBTVq3hZbeqwRKToBJc4Hx8bBcUvooRiuN2b0wTkSS7lh7llyOGiwuAeGNVjAzaKi7PzWUD95lgbkAPlhcwzq6ElACSiD7BDRpzX6MVGFtE4gEMj8yhQVoGLg6QWHbuo6HpN2x3lHbaKrO+80kL3Sdm/M4Z1h3mbN8MIqCSUIcWHXeqkNKQAkogW0koEnrNgLT25VA6QnIzcbxwrAld19qu4P72Ti4HCKfKr0WtVgsAgL8iXBT4mfqbkWrOORf3NmifjYgJwPsVyy7Oq4SUAJKoFIIaNJaKZFSnTVLgMBfBWZ83OTdkkJIumPVRVMFHPPSn4bXLJhqc1xwnXWcEzTXPZi45i0J30vDOQCOqTZX1R8loASUwPYQ0KR1e6jpM0qgtAQ6CbY6bMqjafj6xLTtiD5PumlCHFZaKWqtSAReJNw0169uGU6RTYkNkw9aAE4UyBuLZFOHVQJKQAlUFAFNWisqXCq2hglcG0ecgzF1aXesXHvhrTFxMSAfr2EmVeO6gPdCzL8aSXRs3M263BxIUiWC9VXjqDqiBJSAEtgBApq07gA8fVQJlIoAifsMZFLU7P8ktZlnfw9RK4FGgENKpUPtFIsAV3jk3EJz/cOJBW9J+AEKZ0Hw3mJZ1HGVgBJQApVGQJPWSouY6q1VAhsJXOC89Utx+i4bEgi2PThZiPMIvLlWoVSJ32sInOc2+ddgnHQmPpm24EwBJ0BknyrxUd1QAkpACewwAU1adxihDqAESkSA/HpsOBeN9Q8lFv224CgnmAfg2BIpUDPFIfBrETkvavTvTIdfxj1tGM6F4EvJTpDimNRRlYASUAKVR0CT1sqLmSquVQKCu0VkStTg/2xLcjPIxuFsAKeBGFCrWCreb0GbL/H8roZ+jyW+eG3hhwleCMHRFe+bOqAElIAS6EMCmrT2IUwdSgkUmcAGElPdBn85JvSeMG8UcBIg+xfZtg5fFAJcBSdT4/qnv4WR+3WlSWt7OI7EuQC141lRmOugSkAJVCoBTVorNXKqu0YJuKUxMA9N9X9PE5x8+D4CswFqLc+KnBG8xVBaw+bcPan8fOcbLGzStvULyQ6QinRJRSsBJaAEikRAk9YigdVhlUCRCLxy/+NC7mT9MNnXejKAuiLZ1GGLQkA2EJjl4k0dGD10bWLCLil8hgYXCOTtRTGpgyoBJaAEKpiAJq0VHDyVXoMERNaRTE6afz09ad5KY/YMz5T0czL0pHkFTQkh7oaRqdEq72dp29bF64Z5tn9SxmwkgEEV5IpKVQJKQAmUhIAmrSXBrEaUQJ8SWBK7eD5a+j2ejKoHd/qUbekGEyz06V/c1SRPpHFMt3owOVinWz1KFwW1pASUQAUR0KS1goKlUpXAFgK/EMjUqMn/Zfrnjs17W2eT7ljJPkirlCqAAPkoDKbGQ3M3YYQEWEnrrYnOobhzANEDWBUQQpWoBJRA6Qlo0lp65mpRCewgAfknDCfHnf61GCsF5O/xDQ6dIJCxAHbbwcH18dIQ+LZ1nBW01P05NZfnmy2i5EDdJ/UAVmkCoFaUgBKoPAKatFZezFSxEnACLIwi/xKMkScTHHZx14m0ZroARyiejBMQeZ6OF7gN/jd6SpfZtuAUgueJyMEZV6/ylIASUAJlI6BJa9nQq2ElsCME5KdCTIua/bvSUZZ2HWhjeynAE3dkVH22BASIn4mJpkWN/X+dWrtq0562zr8QDidB0K8ECtSEElACSqAiCWjSWpFhU9E1T4B8FsZOjGm/hSYJsYB1pi6YJpTREAyreT7ZBVAgZL5z3kK0yHPpKnlb1/EQ0wrgHdmVrcqUgBJQAuUnoElr+WOgCpTA9hCIReTyyHqX43RZlSY/7YURpJwvwKHbM6A+U3wCAtxPMVPjofZWjJAYizjQ84KphDQB+rJR/AhUjIWNAJ4F8Dwga0C3VkTWAFzrIGtEkNb1JZL2zTLQ0A2EmAEEB4IYCJGhcNwVgl237HPXFfyKCb0KfS0CmrTq/FAClUpA5EeGnB425X6buJDLFw6NgfmAfKxSXap63cQyL3bzCmPqH0l9XRK801qZBfJYAKbq/VcHX0mAiCBMEtMnkv8J+aQzSP5/lQjXwtlNYtgZRq4Ttq4TPjoxEJ0AOvHgzwWHfMDHWuTgI4cCcvC6cggl55u6eppoABgPpHgD4NxwCnczYnYlsSfBAwVyIECtB6xzsqIIaNJaUeFSsUrg5QT4FAQT4qG5G9JVuzz7exLNINEIcLCyyhyB5NDctDjnfxsjpStRZ/LBmCSGQuybObUqqFgECgI8SuA+Qn4vcfywePafEdx6SLwept96DMLm9N90X10LWIf+GIC4a2BOzCAnZjjp9qIzB4qRN5PuEE1i+wq2jlNMApq0FpOujq0EiksgFMolUVxYgDEDk0+JsPngVAGmENBT6MVlvx2j83sGMiNsyv0+fXg597dhMBuQzyYL5dsxoD5SOQRelqjiHgP3QIS6J5DDs/gHXkw7opX6uoMeHtowNIe6nZ0xuzDmfoS8ecv2oqMgTMrnSallqT0l8FoENGnV+aEEKpoAbzGU1rA5d0/iht8evMM5zIPgQxXtVvWJX09ghhvgL8NX5cX0BaOt8EVKugf5bdXnrnqUEiCehMjdRHyXAf609YkqBcuxs89wT8ZuFzrZiSLDIbKTIXcisNMWwhsF3OiIjYDZCOFGiblRrPmnMe7ZIAqehRm4Nj2s+XpXshpbt3m4T39XBx5CyLsEeBdEDtEvN68HT/++VAQ0aS0VabWjBIpBgExauZ4bN+X+FyLEMg6yUTgHwGkA+hfDpI657QQE+DWMTI1GeXemcVrOXWwUXgjgZDA5TKNXFRHYLMCDFNwF8JdxjAdRn3vqVVdU8/RhOnfznP9GCvcj5Y0CvhFIVjplUHLYygD9CPYHTD+k/99bLPmkEAAAIABJREFUGi0AsOV/EoAuoCR/lkTDRkA2AG69QJ5zkGck5moD/C20G/+CpuHrX5X5isfqEey+q0dvLyfmCEH0PiQJLLEPRLwqipW6UmEENGmtsICpXCXwbwQCEZkXed5CnCbPJ39nlgRNYjARwP5KKwsExAm4IDLRpWjo/1SiyGsLj6VwJoB3Z0GhaugLAmkVj3sI/MIY3BsVoscw4NnVGLlfun/5FdeCFwaj36CDDPEOIY4EZG+AwwQYyu4qEkP7cMtIlCSxADYS3CjECxA+JTAPknJ/LPbBl15yn0BTes9/Xvk1Q3JmwJ4x7UEk3ynA/wA8HIAe4uqLaaNjbBMBTVq3CZferAQySID8rqHMCFty96UJUT58H8HZAI7JoNqakySCh0ieHyN3c/qZdgXrvSCaQOAMgElJIr0qmoD8E8AvIfxuLP7vIS8+hacGr/uPfap57uyZ6C3O8XARHAniQAB7AbI7wFKXpEoS2bUkV4skZbXMw4Q8YOD+FFnvjxiVlNf6tytZEcbmnf1Y9o2t/YBQjofg7Zq8VvTkrTjxmrRWXMhUsBJ4JQEBHibNuXGz9/30bxZzmLXhXACnAqhXXmUmILjOOs4JmuuSFS2gLTjcmrTM1ceTra1lVqfmt59ABPA+kt9yxvwMof8IxkhSX/VlFwXthYOsmPeDOAZMDkhyd8DsWoZE9dU9FdkE8gUAqwH8mXC/szS/C2P/r//pE4AFG3bx6+r2j8EPavK6/RNIn9x2Apq0bjszfUIJZI1AQSizIs9b3L1CQjHtYYsQEwC8MWtia0zP43CYERt/Zc/nV7skaKDBJAEOqDEWVeQu/w7IrUJ3SxTV/Q5jsCbdq9xzXcwBGBy+zYi8X+jenx5mYrKqWhFtejcTWC3EKgjuA3hXHPIeuLp/YKwUXhFETV6raE5XhiuatFZGnFSlEnhtAiI3WnEzg4a6+5MbvaXhMYzTLQLJAQq9ykfgekt/dtAs3ausCzv3tb5N9rJ+QVfByxeU7bac7AcFfwmDG+I49yuEjzyDsQf9K5FLtgBI4UhQjiXMOwEcCOEuYKWWNJP1BJ8R8nEB7oYxP4u44Q//cYjr5ckr5EQAhyHt1qWXEuhbApq09i1PHU0JlIUAgb8I3IS4qf6WVMDV3Ml2hfPS0+lAXVlE1bxRPgqxrTGf+w6a9kwPudj26EukS8pcvbXm8VQYAAEecOD1DnIbIv+hV3w2X8ZBXhQdRfJzIjiakDdCMBRktWz/iJEk7AaPi+MvAHNbVOfdi5Gy7hVhXLBhF6++/hA493EIPkNI8jWhWhhU2IytTrmatFZnXNWr2iPQSciFLue1pb9IWmnMnuEYIca/VMb+DbWHIxMef8OCc4Kmur+mahZzf+uF00F8XsuRZSI+WytiHcBfgLg+trmf4+mXDi71NANY8HAd+u97uInlUwJ+AMAhEAwBq7gof1p9AI8J5P8g+FFkvN+94uDWSlqs79zDInc06E4A+VFA9tha2HqfEngtApq06vxQAtVD4FtW/FlBozyQuOTlww8SnAXgPdXjYqV4wkfg0Bp35m7COEl6xSerrCeT7jwB3lwpXtS6TgH/Cphvi/CWMFz3F4zZ9V8HrZYU3mbEnCDC4wA5DGBS8L+GVhVlDYHHRfgrxO7HsQl+g6bBSSWF7usy9qsbWNgnpPmgkCcC8m5IWs5LLyWw3QQ0ad1udPqgEsgWAQJ/MnQTo+b621Jl13BXuzm8CIKT+rDmY7aczq6aFZ64eYXG+odSiQu73mR9Mx2Qz2Tq1Hh2+ZVb2YZ07ypwbRxEP8du/VdjhMSpqPyLO1v2PxbCEYB7FyBJ2TK/3ILLaH8dgX8YyB0g/jeKvd+/YutEnkN8CfeLHT8qSctikbdtaZBQRslqulIJaNJaqZFT3UrgPwlsJlyrw+b29KDESlqzNhwrkHEA91ZgpSEgwN8obI393M0YKWlhedsenUa6KZIczNEr2wTIZwG5QSjfjpz3x1ckYIu7DvY8exLITxF4U4VUAygV76S264OEfN+Z6AY01D8OvKyiwnLu4gXRYRCeSOAzAPYplTC1Uz0ENGmtnliqJ0ogIXBtHHEOxtT9JfmD1x4eR+JCgNp5qXTzY6kHf16hSf6emuwovMVSWpGcqia1bm7p4rAdlvgYibxzvAG27sm0GURyraT11kbvJjgK4Ee2rK7W0FaArUaZrEYnncHuhJibY9o70ZQ2X+i+7qCHR7r2Mc6eIMBXASSdtfTfxFbj1Rs1adU5oASqiACJ+wxkUtTs/yR1K889LML5AL5Y458wSxJlAf5CmOlxwX4vrWmZHIjbI2wCMEGA/UoiQo1sFwEBHnR0bc5GK9EwMCmy3311bNzNIvdRxDwJYo4GOGS7DNTWQxuT/a6GvE0Y3xB2vvAnjNsn3dudXks53IsK7yTMFyHycYC71RYe9XZ7CWjSur3k9DklkE0CyS+LC5y3filO32UDWumZPQrnCORsQPbMpuSqUeWS1wTfxBd3NfR7LPVqceEw65lWkCfovuJMx/mXIPOx5G57xcrgosJbPItTIfJJAvvrquA2xlDkeYB/IPE9F0XfxZj+T/aOsIB18ApvNFY+A5FTJO0WBrONFvT2GiOgSWuNBVzdrQEC5Ndjw7nYcgjIW9L1URozA8C7asD7srko5J8JTI+H536AERJgJXNmbWGMUM6BiO7fK1tkXsewyI3i0BYF3u8wVl7sudvv4NHOhc0APgZgF02otjuAIcCnAPmxQL4deevuSV+oe65kJZv1HwT4JZDHAFphYLtJ18CDmrTWQJDVxRojILhbRKZEDf7PUs87Nu9tnb0YkKQLk+7DK850iARYHIXxZTij3z+6uQdHpntZ0zqVNX26vDjEd3hUiSBcasGFwdDcw+mLRnLlOcSa+Fg4fg1IkyjdDrDDrNMB1kHwAJ3c5CS6EU39nugddhEH+n54IMnPM93rKvv2jUkdpdoIaNJabRFVf5QAsIHEVLfBX44Jsgn5e3yDw88VurMgsrsC6nsCAvyBZGv87CO3ovWtySprP7M2OkuAMwHqtoy+R76jI3ZB0BFLfDl6tnIkIy7t3NfEMkJgkhe8pGtZ/x01pM+/gkC8ZdX1tv9cdaWgo3Mv47zjBfgaiCMg2s1P588rCWjSqjNCCVQlAbc0BuahqT49wW7buo6HmFYA76hKd8vrVCCQqyLjXYEGeSqR4ncER7vuVdZjkyIO5ZWn1l9BgNgoQHvk+QswSrpXxZOrLTjcAo0wOAFM9n+zlmuvFnvSvPqq6+J1w6w/8N2gOxXEh3W7QLFDUVnja9JaWfFStUpgawn8WkTOixr9O9MHFnbuaz1zCUQ+q3vzthbh1t0nwL1pxQDYH6clklZyoLc2GE+YZj0VvXUMS3jXWoHkI0RLXv552l+8+WhnvdEAkgNzw0uop5ZNvfqq62Xs5/cP30QjXyXdlwHZq5ZBqe//IqBJq84GJVCNBETWkTzPbfK/nrYRzdM3iCYKOPalM+1JBx+9+oSAdApwZeR5V+F0SepTwusI30/H5OBbsh9S9xD3Cee+GESeI5B3xmvvWRFP49XWeQxhzoQxx4Ec2heWdIxtItC96kqsdC76Dlr6P50+TQrauvY1xvsC4BoEctA2jao3VyUBTVqrMqzqlBJICSyJXTwfLf0eT/5g26JPUtx0AY5UPn1DQIDfQmR6tMr7KVolwgoO9YJgEikNECS96PXKBAF5huLaXBwv602K0uYbXceRMhYw/wNwcCak1qaIZNX1CRGz0rp4WaG5/uFeDB3czcbh8TAyEuRR2oWsNidIj9eatNZ2/NX76ibwC4FMjZr8pIc6sLhrf+vZS0B+GoBUt+sl8W6dUC6N6LWjRZ5LLHod4YdIJHtZ36vbMEoSg9c3IvI86RY5L+rA6QPS1fDul7hkn7ecBZj3ABz4+gPpHcUnIM9CeIvE0Yqovt+9PW2Qk4oOHqJ3ETwVQFKNQ18Iix+MTFrQpDWTYVFRSqAvCMg/YTg57vSvTbszpXVDgykCOeOlXa4794WF2h5DbhViZvTT/70bN4yIcTV38rrCqQRGAtDPzNmYHOsEXBS53BK0SPdn5yRhbY8+AbpxII6GoF82pKqKLQTWQeQuwF0Tm9yPMUrWpP99BesRBgd4xFcJ+QoArX1cg1NGk9YaDLq6XDMEnAALo8i/BGMk7URj84VPE3KBAP+vZigUw1HyURiZHa9dfwMmdRdK99rCjxGcAYN3gLqSXQzs2zjmRgEXR1G88OWdmGy+6wTAnAtI0pJVE9ZthFqi27sEeNhBrnXGu/7le5CR73yDofdlGI4S4sAS6VEzGSGgSWtGAqEylEBxCMhPhZgWNft3peMv7TrQRpJUEThRtwhsJ3EigmCZF7lLCmPqH0lH6ejczzp7HoAvAhi0nSPrY31FQNAlxJII/hVokt4i9t2H5DAJ4Id0b2RfwS7SOAICeEIcb7CGHYUtHf62rLruboLCCMC0CPDmIinQYTNIQJPWDAZFJSmBPiNAPgtjJ8a030rLMS1gnckFk0TSLQJJa0q9tp3AbwEzMy48djvGHlRAK43dM/waycl6wnnbYRbhiXjLIcRLew4hpjYWBW+3FuMh8kk9dFUE6sUakngOBj8UIyui2LsHTbI5NbWcu5iw8BmIGSPEofoSXqwAZGtcTVqzFQ9VowT6mkAskCsi513es6fP5qMTAJc0GkhO4uq1LQSI5yiY5zZ1Xo1xQ7r32nW3a50GMulRX7ctw+m9RSGQj0180Ss6XbUVDrHpoSt8XuuwFoV5sQddD8hvIW5Z7Od+jJGyLjW4lMOtC44DzBkgj9Z2ycUOQ/nH16S1/DFQBUqguASIn4mRaVGj/+stKxT72DCcv+UXuHZr2ib6cpMRzgwb/T8CQuS5syfReJKn6+G2bQJZnJvJb8bALDTXPdhrYHHXwdaYsRCM0BgVB3uJRk32uf7ZAUud79+E0+T51O4iDvT86EgC58DxI3qwrkTRKJMZTVrLBF7NKoESEniBzk11nXXXvKzRwNkCdzaQtKvUa2sICPhXOsyKN669GRN235Q8Yxd3nQhrpqG79q2WEdsakMW6R+SHEmNOtNr7bVozN12J6zrQi82ZL/2i+7JuhykW+JKOGwnwqCOXO8bX9tbcbaXn7x6+1QnGA/iU7isvaUxKakyT1pLiVmNKoCwECKIjdv5FGC2PJgq89vA4Os6EIPmkptfrE9gs5OJI3FW97T/bug6ykPMh5rNa5/P1ARb5jrsgZl7M525H0549ex738aJoLMlTtAtckemXfHj+g8A1zuWWo0XS5inp1cG3WBeeCZHPg9Q9+yWPS/ENatJafMZqQQlkgID8VoApUZN/RyrmGu5qu8K5IJJ6h7oP8/UiJPJzEcyM3B//D01HdR9oqwsbBBgHYL/Xe1z/vngERPAXOlwci38TmmR9ainPIQbhaQIkBw73L551Hbl8BORpIb5pEbe/ooPWoq4DPc+eQqQvK/uWT59aLgYBTVqLQVXHVALZI7CBIq2uy1uKsfJicuLd7BGOFqSf0/QH+2vGi08RMsdh4/VoGp4mRV57+B4S0yD4EMhc9sJdI4rIZynmSme8FWiQ1anXpNil8Wfg3EQAR+jhnKqeC0nMb7SGi4KGur/0etqxeW8T+ydDOEr0paWqJoAmrVUVTnVGCbwWAV5vidnBlkMq3uLw/TScDcH7ldtrECCusyjMCZoHdR/uWcHdbSE8D4KTtfNVWWdOFwTXWfEvDUbhrxBJ6nrCW9z5fnreRDgeq4dyyhqfUhn/JwTfteSVQVPdn3qNXrVpT+N5p8BI8kVEV9tLFY0i29GktciAdXglkBUCBB8Q4YS4sf7WVFOeQyzC2ehuO9o/KzqzpEPA+0nMjDc/dwvG7dOZaLP5whcocr4Qh2VJaw1quV0Yz4uC+l+mbYqTq6NwmHWYAKTNMwbXIJNadXktiB8a4tKwJXefJq7VOw00aa3e2KpnSuDfCXRSZI4LvCU4Q17oTsCCURBMgrZD/G+zZZ2IXB6FhXaMGfhsekNS79PI+WB6QlkT/TL9G0tKHzE5eLV27fd62uhiCd9obTwO5EkAdyqTNDVbPgIvvlSr9Tbjovnh6AH3auJavkAU07ImrcWkq2MrgawREH7XGJkRjupejfCXbH6nE29uujdTr38jILcKMTP66f/ejRtGxEk9SONFowXuTED2VlxlI7Ca4BXOBcvRMui5VMVSDveiqIHCFt2jXba4ZMHwBghuNVGoiWsWolEEDZq0FgGqDqkEMkzgccBMjIfZmzBCYizjIC8KZxAYpbUNXxY18lEYmR2vXX9Dz0qelw8/SGAawGQPsDZlKMckJxwMvmnJi4LG3J979rHa9uhzoJsM4O0am3IEJlM2NXHNVDj6VowmrX3LU0dTAlknEAp4eRREV+LMAasSsbYj+qq4eCohb866+BLp6wKx3BN3WaGp/u+pzeWb97GRdx4cToLoXskSxeG/mfk1nJsb19fdjpHSldzgL958tPP8ydoNqYxRyZ5pTVyzF5M+UaRJa59g1EGUQCURkNuFuCBq9u9Kf+m3BYc7IxeB/GgleVE0rUnbW8icaLj3fxghQZrYt0dfId1UAd5SNLs68OsQ4CNwbn5s6lf21mNNGjwIJkJsUkx+qCJUAi8joIlrFU4HTVqrMKjqkhJ4bQJJz245L87Za9PVqoufHeAN3ul8Ak0Ah9UyvbRQPXFR7Pk34XTZkLJoCw63wmmAnACgvpb5lM13kXUCl4/oFvd2JEv3sQajKSaZt7rHuGzBybRhTVwzHZ5tF6dJ67Yz0yeUQKUTcCDaY+vPR4M8lq4k5qMvEG6aAIdWunPbrZ94gcKrXBB19GydSDqHeZuDcRQzEuCu2z22PrhjBMjvGytzwqf9e9Aq0ZbV78+Rbop072O1O2ZAn65iAq+auHq53EiCDXp4r3Kir0lr5cRKlSqBviNA/EasTIka/J+ngy7jwTYKLt2ymth3dipqJPmOiYO54R23/CGtFrCS1q4LvkTKJAHeCsBUlDtVIlZE7ifc3Hh97vuYIJsSt3Qfa5UEt3Ru/PfEtWPz3p6zjUT6Uqqr9aWLx3Zb0qR1u9Hpg0qgkgnIi0Tc6ry6peln8BWsN4VgiogZDXDnSvZsO7XfA3JuLLnb0CSbkzG8fOf7SDMFIkk5MN0WsJ1gd+gxkecJXO5ibxlapLu8le5j3SGkNfzwf09c83yDh2AMiVMgsnsN86kI1zVprYgwqUglUBQC19qIc4Ix3T27bXt0IummS3e/9tq5BP8g7HwXbfgmRg9dmzrezjdZBpMA8zmAQ2oHRtY8le8Yx9nhav+PaBWHazjAdEVNQo7VT7pZi1VF6En2qd9kLS8JRtX9uVdxR+d+XmzPopGTQO5SEZ7UqEhNWms08Oq2EiDwJ0OZGDX7t6U0VnS+0YbmYlA+UzN7BImkNesKT/zLCk3SXd5q4Ys7eX6/0VsOpu2lM6U8BAT4A8E5MXK39K5+d4QfosP5AN+X7BIojzK1WtkEZA2E13nOv6rQLA/3+rKo60Drm3NBfBFATR9IzXJ8NWnNcnRUmxIoLoHNSVLgbG4JRskatD6QM7sfeK4AY2voM9nt4uK50er6X6K1t7zV5wg3RagHfIo7/V5z9NUUucSx8+toGvzP9M7FXftba6YAGAFordwyxqYaTCdd1ZY65NrRJE/0OpS0aRaZCCQv7hxcDY5Wmw+atFZbRNUfJbBNBHizEZkRNub+kDzmLQk/SoMZAN+1TcNU4M0CPJj2r7f25p7yVv7S4J0ulilpzVpBvwp0qzokkyutw+ygJfentOvVSubMmvA0CMcL5IDqcFK9KC8BPkVgkUN0NZoGPJNqaaXBnuGRljIJ4McB9C+vRrX+7wQ0adU5oQRqm8BjICfGw3P/m7Z1XbRxd+vl5oBp56e6qkWTHPChu8pFuQ6MkWdTP/NdB1iYCUD6eVAL1Zcp+AL8nuTseHPuVoyTZPtG8jL1Xhp3PpAeisuVSZqarT4CjxG4yjn/ut6Dfnn6HrqSQ5iTIPIBoIp/DlZgPDVprcCgqWQl0GcEBIFQLosQLEhXG1autGbNiU0iZjyA/frMTuYGkhuMC+aGq/t3H/DJc4gxUaOQY0Dsmzm5NSNIniV4kYv9qzFaug/FLdq8j7XeZAi+AkAPxdXMXCiZo38ncaUT/5toku6tKJexn+1fOA5iJgJ4d83s8S8Z8u03pEnr9rPTJ5VAdRAQ+YkRXhA25H6TOJR+IncyF2SyqlWN1+8AMyfeZH/Us5Jn27tOhEvKW+GoZGGvGp2uDJ/kO4acGTbn/pjqJcXmw5MpSJoIvLkyfFCVlUeAj5ByqfM6V2LUkDWp/oueH2SHDP4ERSZuaWBReW5VoWJNWqswqOqSEthGAs8DOC/O+d1tXZdxkBdF0wg0AFXXz/1xAvNdzv8mRsq6lNPi4EhrOBnGfBzkgG1kp7f3EQEB/0rYmTHszT3VAtAWHGXB8yHyUa2V20egdZj/SiBt4QxcEtP/DppkfXrT5RxqBrgvwUVni8jBiq78BDRpLX8MVIESKDcBB7r22HI+Gvptaeta+AKBaQKpnrauknRT4vI48q/AaHk0hb60c18b22Qf60la5qac01A2C9kWSXwlmvp1n+Zewl09E04k5GsAdyqnOrVdEwQogt/R8bLYz/2w53AmlnMXL4pGkWzS2sDlnweatJY/BqpACZSfQNLWVeLzoqZ+d6RikpqFVuZD5FNV076U/JE4Mzey3q/RJCEWPTfQ+ENHiuPZENm//EGoaQW/EJGZEb0709h0N7v4DOmmbfk0KzVNR50vFYFAgN9QzKUx7e29K/7d7V7HknIqBLuWSoza+U8CmrTqrFACSiAhsIF0rS7YtBRjd3oxLTG0NhiX1myF7FEFiH4H8OI4yt2KMbIx8cdrCz9GYVL3MzlooYXqyxZkriJkjoN/be9n2Y7CW6yTZFvAp3TLRtkCU6uGu0C5XRjOi5r73QURl4Jo51stwomgfFpruJZvamjSWj72alkJZIuA4DrrOCdornswTerS7kOcCeA92RK6bWoE+CuBS+Ocf2PvPta24HArnAzIJwAM3LYR9e4+JvBtazmrt63mIg40NhgjgjMA2buPbelwSmBrCCTtXm+0jpcFLVvavd5Bz3uk6xg6m7zo/o++6G4Nxr6/R5PWvmeqIyqBiiRA4AERMyFu9G5NHVjMYdaEs2BwKogKPaAkTxO43BW6rsHYQcmBMyDPN1iG47eUUBpekcGqEtECPEDhrJgvfA9Ne25OX5bawmMpnAbgvVrJoUoCXYluEC+I4BoLt6jQVN/d4vkaDrCF+EQ6N0mAwyvRrUrXrElrpUdQ9SuBviPQSXCuQ2FJT+tM2xaMFMFkAm/qOzMlG+lFAfMRcgt7WzVezZ28zmAUBS2AaD3WkoXivxgS2STAwkjChWjo/1R6x5LON1qTrmR9SVu1ljM4arubgDxDQZuLvWVokafT/3Qdh5mN4ckAzhTgQCVVWgKatJaWt1pTAhknwO8bSGvYlPt9ItRfFhzuIs4H5CMZF/7v8gjyBkOZF+7k3592+1pJa9cFXyJlvABv01W8MkeU+JUYaY1WeT9Hq0Qgjc2Hp1IwWSrzJanMQNV8cQjwH6Rc7qTrup6X+aRzoGf8ZhpzOkDdwlIc8P91VE1aSwhbTSmBCiDwBMRMig+yN+KDEiHP/p5EU0i2AKikskN3Ct28qK7u52nt2SRDzYcfITkJRt4Dsr4CYlHNEtcRcpFD59LeRCCpyZpuC0hrslZvC+FqjmqV+iaQ+yhufhzmftBzkBNLua8Xh+OItFNbJf1srOgoadJa0eFT8UqgzwmEAiyInH95z+ewpFsUaaYLcESfWyvCgAL8gUmlAC/3/Z5ai96ize+hl9RjlQ8Dlbo/twiwyjak3C4WrdFT3l1pG90FHGzqo3OFaAaoJYXKFhc1/CoEAhB3isjc6E3e/6Uv9MmljUlKPmE0aS05cjWoBLJOQO4Qh2lRi/+rVGna+93OhZEvgMhlXP3fKbjMGf9bGCXd7Rg7eJh14XgAJ2rv+kxE7zkCM90A/xp8VV7csgr+QYKtEHkvSJsJlSpCCbySwEYIvmscLu5tM7yAdbZffCzI80AmpfOMQisuAU1ai8tXR1cClUhgLYGpDv7VaXHtVnpm98IYERkHyBsy7NBzFLnC1XvLcIo8l+rM8w0ewnMJ+Yp2VcpI5MgfGCutYUPu3lRR0nEoDM8ncKq+VGQkRirjVQjIGgiv85y7qtBc/3B60zIOsmE4goKkrvUhiq64BDRpLS5fHV0JVCYBumWxh3kYVf9IuhK2JHwvDWYDTOoTZu8iOsVwQRTHV6Glf/cp38ue7GcG7HKGQJIGCXpYIhNRk6cIznSRf33P3kCbj04AXCuAozIhUUUogdcmsJpkh8vl2nGaPLnl5XhnD9Eogs3a6rW400eT1uLy1dGVQEUSIHiviTk5Gl1/e+rAAg726sJWQpLTsoMz55RgWWz8eRglaZKdXLat8GUamSxMKwXoZ7tMBE1usHFhVjB64P2pnA7ubV04DcRJEG3ykIkQqYitIMAnCXOlc13fQMug7q86aatX72wCp7y0qWqXrRhEb9kOApq0bgc0fUQJ1ACBjTRyofM2dmDksHVpEtgRfZnOnZ+9T2D8nnEyO9zJvzctbZUmrF3HQ+wkCI+ugH24NTCdUhcffenl4cIY/g09Pd3tksIIGknm1KG1AkH9rA4CAvyRYubF4ZofYMyuaWtoJJ32wCmQtNNehTZkyXZ8NGnNdnxUnRIoHwFipfX8mcEo+XMqIl94s6W5GIYngJDyCXuF5TuFMi+q8/5V2qotfDfFTQbMcQD7Z0SnygC/YYE5QVPdX7vnU9cBVswFID4PQOOkM6SyCAgCkD8VMbOiVd5v0ioYK5mzawrHQexUAEcyumOPAAAgAElEQVQD1C88fRxVTVr7GKgOpwSqhYAAfyPdhLi57geAECtYb4JggkDOeKnYS9nLEgnwewovjm3ulp7SVljadaCNMQkwX9BDPdmZiUL8jeCMePNzN2PcPp3panh78DUSU7SRQHbipEq2lYC8CPLbVvzLgibpfhlb8MJgWz/oiwTOEeIt2zqi3v/aBDRp1RmiBJTAqxCQLiHmR+xa1LNvy1vS9VEaMwPAu8qJTYD7SVwRO/9mjJa1qZZrOdhsCsYLpCkLSXU5+WTMtkt2/Pm+P7/rNEm2CABthUOskelgWoZMGz1kLGAqZ5sIPE9Iu0PUjqZ+T6RPphUxogaCyc+iLFdc2SZHs3CzJq1ZiIJqUAKZJcBbjcj0sDH3u54fxjYKZ4PyVYD9yiFbgAcdcKULu76DMwa/0KPB5IMzBJigvyTKEZVXtymC++k4Iw5yt2CsFJCnbxC2CJiUUNs3W2pVjRLYLgJPErjMoeva3g5vHdzbc2nHrJMB7Lxdo+pD/0FAk1adFEpACbwGAVkFcko83P8WRkiAVhq7Z3g6mHyCxwGlRifAQw5Y4OB/G03yzx77tiP6PJ2bJsBhpdak9l6TQEGAhZHxr0CDPJXe2REcaWO2wpiPgMx6swoNrxLYKgIC3EuaObE8dxua9tycPpQPjrBMD2Ydr/u2twrj696kSevrItIblEBNE4gFWBTBvxRNkn768vPBEQ64CMBxJSbzKAULnOdfj9Pk+d6EVSsFlDgMW29OiLtpXGvMutvRJCEWcaDxgmSv32iI7L71I+mdSiDzBAoQuc2As3u/TCUds3KFj0DMVAjemaEDrJmH+WoCNWmt2NCpcCVQMgK/FMZTo+Z+v0gtXsMBXmd03pZC2sNLo4JPUMxVTgrfQMPA1T02vXz4EZJJi9b3QVCW7Qql8b8irWwQyKWRKbT1xMxr6zyGsNMhSJpUaLvWigyrin4NAutBXOcZd2Whsf6h9L4FHGxyYVKH+GwBDlZ6O0ZAk9Yd46dPK4FaILCeIhc6esvQJOsTh217dCLppgtwRPEBcBWJhS7OrcAYebY3Ye0IP0S6cwHzPyC1JmLxA7GtFu4UI63REO//0vq5C1/cyfPrpxA4DcCwbR1M71cClUFAVpMu72zcgYb+3VtilmzY1ZNcIwWNgOxTGX5kU6UmrdmMi6pSAhkjkHQycrOC0XXdnYyWcC9rwrkAvgigmPsSnyNkoYO3FE3yTG/C2hYeQ4NxII8FtJNSxiYLAHmBwFwXe8t7qjt4bV0fo5ikXes7kxuyp1kVKYE+IiB4jHSXOlv4JkYNWZOOupz7eFF4LomvAtipjyzV3DCatNZcyNVhJbBdBB4HODEelrspXTVbSWvWhKNFcG4Re22vIWSRc2EeLf2f7k1Y28P3kBgH8CMABm2XN/pQkQnwx8K4NWrq9xuIEMs27Wkj/3wg/YWtMSsyfR2+7AQI4rcwZna86snb0bpfV6qoLTjKGjkP5McA3c60PVHSpHV7qOkzSqD2CIQCWRQhurynFqHfERztYsyF4ANFwPGigIsjk1vUe+o8OQS2NHinczgHlI8DHFIEuzrkjhIQWUNyloO/vHc7SVv0WYq7QIDDd3R4fV4JVAiBTpC3GJG5YVPu96nmFay3XcHHkSSuwFEV4kemZGrSmqlwqBglkGECgrtFZErU4P8sVbmMg7wwuIBiRgEc2ofKN4vI4sjzFuA0ebJ33DyPsAjPAZD09e5Le30oXYcCcIdYmRaN8n6ddlJbtHkf63tJI4EvaT92nR+1RUDWStK+2LqrCqPqH0l9v3ztUNN/QPLFYawAB9UWjx33VpPWHWeoIyiBWiGwkeBcFxbyPUX9bVv0eUqf1kcNhFgSRfHlOKPfP3rBdvAw68KzAXxaD/FkerptIGSeq/fyOFXSxg9WV1kzHTAVV2wC8iyBxc7zluF0WZVa6+BunotaCCQv/HsVW0E1ja9JazVFU31RAsUmQP7AWGkNG3L3pqaWcl8bBfMh8rk+KGHkQLTFjC9GS7/He11pL7zVOjkLIp8FqAcYih3jHRlf8CsRuSB62vs5WsVh0cbdrZdrBeQrAAfuyND6rBKoWAKCR0hc4uLNKzF6aHfb6XzXAZZmPES+CFCraWxlcDVp3UpQepsSUAIpgdUQnh035L6dHrC5g555KDpL4M4BZEdWDEIQHbH1L0GDPNbLenHXwdaYsRAZAVBbIWZ7EnZS5FIn3kI0SFpL17ZFxwNuBkT372U7dKquyAQcBHdB3Jy4s+6naTvjVhpvt+jdNG4qYD4EsK7IGqpieE1aqyKM6oQSKBkBl6wRxCa+GA390uTSy4fvIzgbwDHbqWKdAMsi5y9Ei/xrhTXfdYAn9kySJwHYZTvH1sdKREDAe0AzLRru/SStMLGUw70ovIDASAgGl0iGmlECGSUgmyH8gYkxL2zJ3de92rqqvzW7fpLOTRbg7RkVnilZmrRmKhwqRglknwCBPxm6iVFz/W2p2gUc7NWFMwicvu3ljLhKgI4oipdhTP9/Hbpa2Lmv5ycJK06GYNfsU6l5haEACyITXdFTUN1bEn6IhjMBvKfm6SgAJdBNYK0IrrGhW1gYs+Vg1nUcZjaGXwMwRoADFNRrE9CkVWeIElAC20qgk8KZLups69mfZdsKX6bIVAHeurWDCfCwg+QdvOtf3jgASzbv5Rn/DAJfA6j96bcWaBnvE/B+ip0W096KJgnTyhJBMJkiTRAtpF7G0KjprBEgn6UkB7OiZTh9QPfBrDz38BCcQeI0iOjPvNeImSatWZvQqkcJVAIB8kfGkwvCUbm7U7nLub8No0sBfmpruh0J8EcHLHGu8L9oGfRcr8sdnft5zmsm3MmA7FEJKFRjSmCJ7+L5XVsO0HlJAwjHmVtq+BplpASUwL8IdL+w4xKX81dipKzrTlwLb7aQiQCSQ626neZVJowmrfovSQkoge0gIGvh3JlxS911W1YKfCPReCHGvu7qqMivAbc4NrlbMUq6Wxx2/9A+1EKaAHz+pSRot+0QpY+UgYAAfyV4QTws912MkACtj9V7u+99DgVnAtQXjzLERE1mnkByNuDXQpkdDfd+1v3vhp63V3QMiakgk/MBXua9KINATVrLAF1NKoGqICBoiyWe33sga0nnByh2FgTvfVX/iJ9BzFUx7B093ZKSe7228N0UtoA4Xj8nV9jsECzzjD+vMEq6i6fngyMs5EKAH9VfvBUWS5VbSgKbAX7fiMwLG3N/SA0vem6gtUM/S3CCiLytlGIqxZYmrZUSKdWpBDJGQIi/kW583FL/g+5khUMs4lkQjgQ54D/l8hYBF0RR3a8xRjb2/L3XFn6YBmNAJu1gtTVrxuL8mnIEj4CcHudyN2GkdCVlfMzu4RgIxgvwhkpyRbUqgTIQWCvA1RZuYaGp/u+p/au5kxdEp9FxNIA3lkFTpk1q0prp8Kg4JZBpAoFApkfwlvT2mG8PTiZxngBvfoVy4Y1izBXRi97vMU46079bSWtfCD4NY8YAfKe2+Mx0rF9FHK+1yM0OmuSv6Q1thUOsmAsh/CSIXCV6pJqVQGkJyDOkW+wkt6z3QGp6GNWeRcipgFZPeXk8NGkt7exUa0qguggIfmIEF4QNud+kjq3gQTZID2R9coujMYBrjcOV4U7+A+nereRa8MJgUzfoywAat1Qc0MLalTczkja70+NN/sqeFxGbD0YRnCwQLd1TefFUxWUiIIKHSFwcb950I84Z1n0wa3HhMGswGSLJz1LtJrclNpq0lmmSqlklUB0EZD3ozoib667dsnqaM+uiicL0EE6/tGlA6JZg17q/pwXnk2sRdzde0CCUr0Gwbx+0f60OlJXmhWClJWcFTXV/6o5r14HWyoUQ8xmA9ZXmjupVAmUkEINbDmat9u5AqwTI0/cYHUvhNABHA9AqHC+9JWvSWsZZqqaVQJUQWBTb+GKM6pesvCWHqo4l3Jki+HME146mfk/0+pl0uYJtJNxXAdmzSvyvQTfk6Zd+fbTGL675JibsvikBYNsKX6VIsjXkLTUIRF1WAjtKYDME3zXOvyhslj+mgy3jIBuEX6LFOUL9d5Ug0aR1R6eZPq8Eap0A+SiAcXFz3XdTFCs41I/CA8IoehYt/Z/uxZN87rLSDOJz2uWqwicN+V1DmfGvdpR8g2U4A8AXIehX4d6pfCVQJgKyRoRXW7pFvQezlnMXLwwaCWl8qSJ2zR9u1KS1TFNTzSqBKiIQi8jUyHqLcbps+G9++R3B0c5hNCDHA9ypinyvQVdkNcEZLvK/0VMFwrYVPk+RaQIcVoNA1GUl0IcE+AyBRQ7RcjT9f/bOBD6uqvrjv3Pve5Ok+8JaNkFZZFVB/7ggm/v296+IKAi2NE0X2aF0ow2FbpRFC20ybSmL+FcQBf27oYIggoi4oKhsstMWWrqnybzl/v59b5LYDZommcnM5AyffprMvHuW73mhJ/ede07fZang+Rv38TzvQkLOALhLNyorO1GatJZdyNRgJVCKBPhzIzItHJX54xbW3UHrrcqdRJEkYT1RW1qVYux21qatYp1t2tPCrwdwunaA2FmWer0S2JaAIGkniLmx+He297NeFBxtnUwC8AmAfXorN01ae2vk1W8l0H0E/k3KIkfvNoxJah1bX/PeGGCr+30KlJEA/ktPwHYf8B6UtI4iV7imDYvbTjnbhpbPwNhpAI/pQbtUtRKoJALJodXfCdzMaNm/70f9YQHmscrWBJ+AwxRAeu3PmiatlXSbqy9KoPgE/gBiUSz+z7AMr6FekvGE+VfSsxMyDYLPAdDT5MWPTbdrFMEjSEpBRnq/gQhx7dohXt8+0wgOB9C/2xWqQCXQWwmINCGtHcdV4ehM/mBWlgMNwjMgOFeIg3ojGk1ae2PU1Wcl0HUC6wH5JURujv31v8Pw1t6Cm8vNNu9rYecAOEXHeXYdeElIEFzvM766pbUjhLcoPI4xZ0BwXEnYp0YogcoisEpEbvY8b37LCEkOvAKLNuzuuarRhKsFZK/KcnfH3mjSumNGeoUSUAJbEnhewNvFyJ3hQP+fOLV1wlVyzQ3rhkL659IDOncwY1aHYwW8AJBef+q17G+ipEuEweR4UOaH6ZCIpF55TXQBiQsAavuysg+wOlCaBLiMYq53vncThsvy1MYFLQdYay4GcBqAwaVpd2Gs0qS1MFxVqhKoVAKPEVjkjP8zvHr/ctSfGLU56jU0n7QpkT1cnNwXjKl6InnfXxi81znMhuCkSgXSi/y63Tpe2RZbZHOHWJgrASblH34v4qCuKoGiEhDgSTrMjY3/g/RgFileNjqWgokAP9qbyq80aS3qrafKlEDZEmgC5D6I3BRHG+7H2EGr2z25iYNsEP43BF8XcjcS0+MhmTvTCVjz2c/zovEUjAa5a9l6r4avJDDV1fi34kzZbJgAJgvkEMWjBJRAQQnEEDwokBkRvQdQJyGuZY3tG3wckAkA3gdACmpBiQjXpLVEAqFmKIESJvCSEHchju6I+tc83pa0pPYuaDnAWBkB4FQR2Q+EEWJ+lPGvwQh5ObnEy4YfIzi9tYNACbuppr0Fgd+IyJRolP9wes38DXtYPzMdTNtc9dr2O3rHKIGiERA0wfFua3FVUFv1t1TvbRxgm8Mv0eFCAQ4tmi09qEiT1h6Er6qVQKkTEOBxl5QDOP+nMHg1/Q2/7bUgONpaUwvw8wB338yXx4QyIRrt35u+9x0O9jaE9QT0hHmpB3z79gUkr3FxOA/j+qU1dV5Dy8dpTDIBK2llpi8loASKQ2AViZudc/Mxtjp/MCu7bheDzFmgjBWRA4pjRs9p0aS159irZiVQygTWAnwg+V0+tpl7MVJWtRs7n/2sDU6GMWeBPGE7BwGaCM50NtPYts425r5MkSkCHF7KTqtt2xIQ4AmSU+LlmZ+iXiLcwRpvTTSBTCac9e7pPHq/KIHiE5ClJLIuCJfg3D6v5BNX7ukxGE1jRoDcu/g2FU+jJq3FY62alEBZEBDwaQjuEMiPw2r/n1uUA2Sb9zWUU8WYLwFyGMi+23WK/JmBTAtHZx5LP1/UvL91ZiZEvgAiUxYg1Mg8AfJmz3BWblT10+n3DcG7reEMQD4GwComJaAEikxA8CKJbznfvw0jZEWq/Ybm/Tzfnk/gjE3fVeyoV01ai3yvqTolUMIEWgB5CMJb4ji6D6/VJMMC2rsDYP6Gd1nr1ULkM4AkLY68N/dF3kh255z4t6JONiJL3yBXJ5CLAHlbCTNQ07YgwKUwdkq83n4PF+Zbm5lsMArkpb3hUaTeDEqgVAkI+A86uTo2/l3to14XthxkaZKDWUlv7Ioc9qFJa6nekWqXEigqAb4IkR9LLD+MwnV/xrlD17Wrv3FFfxv2Pw6QsyDyEQBDOmYab4klMxOjJN2h87PBe5zIbDBt0aKvciCw9Y55OjAiaXOV7LRTp5yVQwzVxkolkGwoPAJjZsXN9l6cK7mkFRYWNL/fejYZ9XoyUHlPtTRprdTbWf1SAh0jQACPEm6JM/wVBla/mjaOb3st5EHGRV8U4WcBHAGgX8fEAkI+RdhL4jr7k3Tk59zlfb0Bgy8mZOymvgO7dVSOXtdjBDYQMsPFXhZjJW1xZrO5zxMyVYB395hVqlgJKIE2As2g/NIYzghHZf6YvnkTq20Yf5J0kwU4utJQadJaaRFVf5RAhwkwOQn+K4C3x5mqhzBc1rQvvXFFfy8c9EEKTwfkBJB7QN6qHGC7SnMCXhchMw91siy5wmsMT6bwCgDv77CZemGPEBDgjzAyOXrVuxf14nDd6kFen77TCCQtzgb0iFGqVAkoga0IyDqAP7DiXxOMkn+kH2Y50DD8CsDzReTgSkKmSWslRVN9UQIdJNDayupmB/4CmcwLGC4t7UvbdlcNPwOmu6udr41KGmLLpsSn1n+wdRdgkBeEU4mktysHdtBcvawnCAgW+HE8t2VMzQup+oXhByySA1g4Huwdjcx7ArvqVAKdILBKgNss3Q250dXPpOuXcFcvjIYTHA1g/07ILMklmrSWZFjUKCVQMAKvA/IAnLs97pO5H2dhVfIgP9XWPburWxu+jnBXukzVoradXNuYO4UilwlwZMG8VMFdI0C+AMHkOJf5QVutnFkYnpc/SFfZLXW6Bk5XK4EeI/AawRuddQsxsubF1IqGjXt5sGNpkh7ZsmePWdaNijVp7UaYKkoJlCwBwm2aEf9nQm5zHu/F6tXP45I90nGc6as7d1e3hkDeZYxMD0dl/pp+tIT72DBMduxOBVBVssx6s2Eid1pxV7RP3mlsOdAacyWI/0nO1PVmNOq7EihdAvIK4ea7TOZmDJd0EAga+DZrwosAfLXjh2hL10NNWks3NmqZEuguAsnj3V+C7kexV/UIzsbq9GBU8irM7upWdnMpnEyOQ/+76a5dPT2zpztbEF8C4O3d5aTK6TYCqwhMddGaWzButw2JVLso9xU6TBFIrxgV2W0kVZASKDoBPguRWbH1v4+zZX2q/oaWg2zGTAbxRQDb761ddDs7p1CT1s5x01VKoBwIbIDI7+H43Vjcb5GreiVNGtteC1oONp79gqAbalffmoYDzKIY0VzUVf87uTSziEfGcXQVhB8vB5C9zMbfCmRyVOf/Lr9Ts343a6qmA/gagD69jIW6qwTKjYBLD1FSLouWtx6iTDxoDI6yySFYyic7cai2ZBho0loyoVBDlED3ERDgXwB/CGd+HoXe33FucsK09bWYQyzj40D3ZVCO62RngJ0ylsDjBjI+qvN/mS5MRoGuCi6imHEA99gpYXpxIQlEBK9zQfRNnNN3aaLIW9DyEVqTJK3a8aGQ5FW2Eug+AgHIXxrKFeGYzKOp2Hoab7fcSbTm8k1P3j7QfaqKK0mT1uLyVm1KoNAE2g5a3RlnMr/Dy3h9i6lWjcFRnuFXQPkoIQcB7HDf1S4avpHk1Y6Z+Rgjr6fJUEPzCTTeFQA/1EXZurybCAj4FJMDWMz8GHUSYh6rvKpoPIFvANTeut3EWcUogSIQaAL4I0O5KhydeTzVdy1rbN/gfwhcKpCyPAirSWsR7hxVoQQKTiA5aCX4E4nvbPeg1Y0cZuPwZDh+EWLeDzCZTW0KbtcWCuReIS6LRvu/T9/OcqCHYDIhIwEMLq4tqu1NCHzPin9le7/HBbkjrcEMiHwyKW1VakpACZQVgaT39u0W/jeDOnkytfwmDjJBeAbAcwVyYFl5A0CT1nKLmNqrBLYl8OYHre5gxlsXvZcxvybACQT2BVDTQxDXELjc5fwlbeUKdmH0OdJNE+A9PWSTqm0nIGsJTnWRvwTjJH8AqyH6Oo2bKMBBCkoJKIEyJCCygs4tdpJpRJ28lHqwiLt7jOpIVwvI3uXklSat5RQttVUJbEngrQ9aZVveboBPC8xnIXIMyEE9DnDrVkoN3M2acDoEZ4Dlfaq1x9l20QARPAoXT4pG19ybipq3fldbVXMl4JIDWD31i04XvdLlSkAJAHyFkGtctf9tnCVvpESy3NdDeBGB0wEMLRdKmrSWS6TUTiXwHwKxAH+D4Y9A86uoxXtii4NW8zjAVuc+CJjTQHx4UxfWYcmB/dIAKK9CODUe5H8Xp0ozSLGLwjMITBTinaVhY6+1YqHv+3NaRshzCQFvYXg8ySsBaM1xr70l1PFKISDAMzRmWuzZu9onICb9lyHTIJL0Xy6LziCatFbKHal+9AoCAj4NyC9Id09cVfVnvIiVWxy0Wpg7zNCcIsJPgDisSyNYC0JUYpDf9pybnRtb/VSqYnHLO2wkswB8HiJeQdSq0B0QkOUQTo59/3/b/kEzC4PzhLy43B4faqiVgBJ4UwJ/FCMTolr/vrYrMg25w2NrZoH8VPHPOex8pDRp3XlmukIJ9AABvgTK/RD+JLbuUQyoXoZTJWg35FbuZluCE+DwJYj5YOtJ75I8ONP6G/+k2NkfpSfU65kxe4ajBbwQkP16AK6qFPm1OEzd7JDcvhbhLAhOAUtll17DpASUQBcJRBC51wjrw9rMI22y/EXBsS5G8vN+QhflF3y5Jq0FR6wKlECXCLwO8GEYuSumewQbql7GhdLcLnEeq+A1v9uz3lcAnETggDJ4zBNATDaO7bUYI8khMvjZ4D0OmAPgI12ipYs7Q4Akr3GSuRZ1siwRYBe0fI7W6AG5ztDUNUqgtAm0pK2wRGa3j9a+g9auij8OuGkQvK+UzdektZSjo7b1ZgLJMIA/krjTCR9ClHm+7UR3O5R8KcCnBfgowPdAMBiElAO0dNiAuEujUdX3pPbOXd7X6z84GTYwFuDu5eBD5djI50FMjCXzw3Tn+yZWe7lgMkXGVsKs8sqJk3qiBLqNwFqIudUzdl5upDybSs2yj5Xgc6RcKsC7uk1TNwvSpLWbgao4JdAlAoJAiMcB3g2a30Sy/p+oG7J2C5lLeICNwpNB+RTo3guRpOm73yW9xV5MNNPIN10uuKF98lJDeAKFV0LwwWKb06v1Ue4yhtPbd10acodbSR4Vam/WXn1fqPMVTkCWk26+k8yNbU9Ykt7ZluEpFFwgSM9ElNxLk9aSC4ka1FsJpKNXRX4Kxr+KXPhXDO33Bk6VuJ1HMiAgCD4MwecgkjzC2QtAdRnz+r0kLZbG1Nzf+pu+DhsofjA3UmS6870shkvSiBy2MXcGjUzSbg7FD4ZqVALFJcAXIDIzbvFvb+9Ac8O6ocav/grAcySdmlhaL01aSyseak3vJJA8nr0Pxvw0DoPH4NUsTx/Ttr0Wc4iNcsfCmC8I+QGK2Rdk3wpAtZ7gXOdnGjFCVqQJkw4bKGpYBXicYibGS+09qBeH5F6Lw6TN1VllUBtdVFaqTAlUIgER/IuOE+MhmZ+0b5I0cDfPi86i42jkz0mUzEuT1pIJhRrSCwkk/TAfhJhfxGH0GPpUvdLePy+BkWUfD1FSq/oFkB9mfipR/wrjdK9Q/jPaVYcNFDu8t3ixm9XWfsxrCD/IZGwreHyxDVF9SkAJ9AwBAn8ysZsQja3+dbsFNzYN86JMLcGzAezTM5Ztq1WT1lKJhNrRawgI8DRhkkfiv44lehysegV1srEdAClYHBxhYvM5MTgZ5JEABgPlcchqJwO5hiIzXNR0I8YOWq3DBnaSXlcuJ96gYLLDym+jblh6/5lsMA7AJQJo67GusNW1SqC8CBDEQwKZHI32f9tuerZ5Xw9mHIkzIbJHKbikSWspREFt6A0EkilW/6LgN6C5L/bt3yBYusXOakKhseVAY8xHxfGTEBwNyq4QVHbDfZEfG/LysC7z5/RG0GEDxfl5oDwoFpOjWv/BVOG8jXvbam8GiC8DqCqOEapFCSiBkiBARBDeJzT17f2aE8MWcX/L8AI4fBXS8+NeNWktibtFjahgAjkB/wHgXoIPxCGfgKtejnMlt4XPi5v3s5E9HgafBvk+QPbsRYnDSgL1LvJvSdt66bCB4vw4iLk+Zng16mpeShTahS2fBM3lAN5bHANUixJQAiVGoAXkPSaWGeG4zB/bbUvGvYoZD+BLAAb2pM2atPYkfdVdyQSaROTxpAQgqVuNYu9feO2fK1B/2H+mWCXeL2g5wIr5MCw+JuTRhOzdSw/AfM86zgjGVD2RYNFhA4X+0eArcDIpHurfnk5Wy9L3JLqU5LkAdi20dpWvBJRAyRJoAvh/RmROexu8xNRs7hALuSwdtw306SnrNWntKfKqt1IJrAXdXyj2HkM8HMW5p3Fo35U4UaItHE5+c6U5AYYfTRo5E2YvgD32P4KeDwZfgtgpsW+/n5ZM6LCBwoaE/JmBTAtHZx5LFSX/IImZCeKzACu7HKWwZFW6EqgEAklv8B9ax2vbNhISpzINucNja6aD/ExP9QbXpLUSbi/1oQQIyEoAj5HxL6xzfwhtzbMYjNVb9FlNrLyx5WATmZME/AggRwEyDGBNCTjQ0yYkSf3NMd1VGF39TGKMp4NFBwgAACAASURBVMMGChWTgJTZLmi5Aef2z7caa8idRiOTBTi8UEpVrhJQAmVFYBWI73m+m5c7u/qpNsv9xuAoZzgHkI/1xARGTVrL6h5SY0uPQLJDKI+A+FVs8SdY/3l8HWshsqlMs/VFGjQGhxojJ4nwJECOBJOaVZbzYIBuD4UATxKcGA/O/F+a7Gc50EM0gUAtwKHdrrCXChTwSQKbcV410EO/6QRGAOjXS7Go20pACWxDQF4Xwa2e5zW0jJCkRWP68huC97l0ah5OKjY0TVqLTVz1VQKBXD7Bwu8g/G3s8ATizEvpIaLNX1n6kPAwQzlZ4E4EcAQgu/eiA1Y7G+uEa0ME/zrUSXo4yGsMP0HDy0EkE8D01T0EvmfFvzIYJckBQaAheF9+bGvx/wHqHndUihJQAoUjwGWEWewQLW47tJm0JvSy0XFEOnb7uMLp3layJq3FpK26ypsA8QZE/kLBA0bwhyiKnkF19fJt2lbdxGqE4REG8hFx7niIOQzC3UBkyhtA4a0n8Gcjcmk0ys83uV68dojn+kxOdwHJQYW3oNI1yFqCU13kL2n7Jctkg1EALpUSm3xT6ZFQ/5RAGRF4mSINjt7NqJNlqd3J4U3mTibMNAiOLZYvmrQWi7TqKWcCLwB8BJRfxxZ/hfVfwktYjfqtDlfNZz+Y5qOM8T8iwHEQvBNkchLbL2fni2q7SBPhrnN+Zj6Gy/JEt22M/ptw00Tw7qLaUoHKRPAoXDwpGl1zb+reTdzDBuFMAF8BoOUqFRhzdUkJdA8BvkDwWy4XfqetFh43sdqG8SdBNwnAMd2j562laNJaDMqqoxwJtAjknxQ+BGd+G9v4HwjWvoxxu21ZApB4dmPTMBtXHSN0JzL/g3sgkDZh1lPYnYm8yIMimzW9z3IXi7AewFlac9kZoFusWej7/py2+jSvseWjhJlezJ2SLnugApSAEugZAoJnSXe1y1TdjuGyJjViPvtZP/hvUpJJekcV2jBNWgtNWOWXFwGRFfmWVeZ+4/BoFEXPbncYQD097BEcZCkfhMXxQhxBYF8AA5JpmOXldMlZu46QOQ7NC1E3IOnKALswOpV0UyStC9ZX5wjIcggnx77/v2lJSz2Nt2dwMYkLSmVEY+f80lVKQAkUi4AAT1HMjDi0d7Wf47hu9SDbp+8pBC4Q4NBC2qJJayHpquxyIRAJ8ByBR0HcFwseB/yXttuyKqmxjDNHwXgfonPvB+QgAMMAaNuq7oy2yD2GnBbWZf6Qir2Fe9lcOB2U03p3P9suQBb5tThMbR/RmOXbLYJZgCTNwrWEpQtodakS6E0ERPAPOlMfB/b/2qc73sKhpiV3OsSMEyL5d7EgL01aC4JVhZYHAXk1v6uKRwX8cxzjWfSregVnStM29i/mfjYKjoVIUq96VH5XVYYA1H/sCxPs1QSucPCXoE7W4g5auzo8g8AEAQ4pjMqKlkqS1zjJXNt2kMIujL5IusuK8Uivosmqc0qgFxIg8DeBmRQPtr9o70e+aMPuHqu+TrJu01bD/oXAoklrIaiqzBImIG9A8ISQjxHmDzHd0whyS7Gq37YHq7JL+yDe5Z3G4oNCOU7EHUbIPlpXWaTwitxlwOntowSX8AAbhVeC+GIynKVIVlSIGj4PYmIsmR+iTsKkDs2zwTSKSXrg9ugs8QoBrG4ogV5HIO32QjchGl39q3bnb+QwLwzqKEnf53Qsebe+NGntVpwqrCQJiDQJ+TSJxyB4yDj8K+zjv4q1WNn+aGNzwxdxdxvnjhaR4wl5L4C3b+pmqf1Vix/c1whMdev87+ASaUparBiEIwS8BJAkJvrqKAHKXcZs9gtANniPFZkJ8mMApKNi9DoloASUwFYEHhaRSdEo/4H297Pc10P0DYJntv7b2W3QNGntNpQqqKQIEA4Gz4F4jMDvjZG/RdZ7CeGy5agbtnEbW5NdVe5yoBW8N2mWLMSR+V3VtDeoLSnfeo8xyVSx71jjzwxq5V+p24ty77Rx0ghfktnXGpeO3QvJ2NYrnLdxAUYOXJUssQ3BCJq01CLpdKEvJaAElEBnCcSA3C8O06Ix/kPtQha0HGCtuRBIzyF020RDTVo7GyZdV6IEZCno/koxj4rIn2Kx/4bDUizDetSL28JoUtCQ2996XtKu6v2UZLyq2w9IRqyiT4k62NvMeg7klHhI5gc4VQLMY5Wpyo0RmPM3dRndr7fB6Iy/AjxNmEvjwTY/Hrdh/W5WqpJJNmfoAcLOENU1SkAJbElAcskoc+PxinBk5tH2zxp5oDXhhaCcCnBId1DTpLU7KKqMHibA5YA8IcDjJP8YG3kKcW4pDum3CiduNQAgsTTbtKfHzFEQvDfpqyrgOygyDKS2q+rhSG5HfQjixljc1air/nfyub8weJcj5wCSPNrW1w4J8G4jcnlbbbC3IDyOhjOKPX5xh2bqBUpACZQzgY2A/NSAs8O6zJ/bHVnYcpB15jxImrju0lUHNWntKkFd31MEXgbkb0L3N4r9S2zcc0D0GpprVmy3TvUmDkJL82HGJruqOFaAgwkZ1vrbn3YA6KkodkCvAE8QZkK8zP483S2/gzXe6ug8wp2DNIb6egsCMcGZDpl5qJO0561pDEZDMF4KdLpXo6EElEBvJSDrQHe3FVwd1FX9vZ1CY8uBFuYcCE7bNI4gmRLZ6ZcmrZ1GpwuLSoCIIHwRMI8T7m8C+3gs7gX4/nL0xar00fHWr5tYjSA40Bo5Bg4fApOmx9wLYnYFqCMrixrALilLppNdH5lwHmr7vJJI8rPBfzlgFoATuyS54hfzeQCXxssevgv1J0ZYzCE2CmdD8DUd21rxwVcHlUBPEFi9aYT57Zb+t4I6ebLdgCzf7iEcR8hXASYHmzv10qS1U9h0UXEISLMIk6b/f2PMv4rwiZjyEsLgNVQ9tQZ1x4TbtaOh+W1WzDEiciwhRwHuba07clqnWpzAdb+WpJeuyMSo1r8vFZ60bPKCiwgZ092nU7vf+B6UKPITI6wPazN/SpP9RcGxzslMgJrs92BYVLUSqGgCIis2ld3dZo1bkBtZ/Wy7rwtaDvCMjKGY0wEmZ0d2+qVJ604j0wUFJrBegGcpSX0q/mTEPRmF8ioksxy7YF17E+PNjahnBnvk9rNGjhSaIyh4l9C9gzDDIBgAUk+ZFzhohRcvGwhc45y3AGPk9USf1xh+mAZXgjyu8PrLUwNF5jjxrkOtvJZ4YBcGI0jtGlCe0VSrlUA5EeByAW71YmZbxlY/1275oub9PeeNItyZnSnv0qS1nO6BSrRVQJDLIeZfcHwSFn+WOH4mgixD0PQaVg3ZsM2p/4TDreyLXPB2S3uEkO+m4FAh9yFk99Y2VVqnWmn3C3G/UKa0t1WZxwFeVTSeSKevdLnAv9JwAXgZxlwaO3tnOlAgu2qglX4zQQzXrgEVGG11SQmUHAEuE5hvW8QLc60HaVMTF3M/Lw5qCZy1swMINGktuSD3CoNWbWq38ywcniTkn2LlSRPklobGrICpfh11sm0f1QRLcpgqCA+2giMBHA3gYHHck5IkquivfTsr/t5ZS8os53mLMFLSfqPeovAkEleA/EDFe7+zDpL3GE+mtregSQYKAHMAfGRnRen1SkAJKIHOEZBlQvcdGzObG7dZqUAygIDB2RT5OtKx6B17adLaMU56VVcI5CdSvUjwX4R5QkT+KeArEeKViKpWvOlj/0RnA3fzEB3qDI8UwdEg3pGvYUx3VPvqNJ+uBKYM15I/M7HUh+Myf0ytz3Kgh2A8IaN0t3XLeFJwrbP+NThbliaf2IXB10hOEsghZRh5NVkJKIFyJcCkVED+18I15kZXP9PuxvyN+3ie/3XCnQ1Ih/pua9JarjdBadsdAXgF4D+EeIJG/iEiL0eRW4mqzGsIsSZ9XPlmr3kb97bVmSPokkTVvRuQA1oP2+ymJ55LO/BFsG4Vgctdbv3NOHfoukSf7rZuj7oshXBCvPSZ21F/WJCU03gt4RUkagH0K0KcVIUSUAJKYDMCslyE37XOb8iNlv8krrdwL68lOIvASED23xEyTVp3REg/7wiBJEldCuIpAf5JwRMC91Ik5nXQfw25Z1fh3ANzbyooeewfhW+3Md8pgncS5lAB9yO4ByDJ+LdMR4zQa3oJAfIuE8v0cFzmr7rb+mYxl3uFuCwa7f8+zyh3RL40QD6hTyd6yc+JuqkESo/Aa0J8L+0qMKr66XbzbuQwEwXJwazaTYe3kk2qN31p0lp6QS0HizYIkDzuf0qIpwh5RkRejWK+Afqvow9WYLi0vKkjd9BiZW4/63mH0/GdAh4BwX4C7ErILgAHJhto5QBCbewRAisJXOFy/s04V3S3dTshEMi8yA+vxog+Lycf28bclykyRYDDeyRiqlQJKAElkBAgXheR79k4XpAbW/1UO5Trm4YZzzsT5q0TV01a9TbqAAFZCfJZCJ6iyFMi8pxEfC3y3UrYzEqsf3b1W+6kJhpu4VCvqeVQZ+3hAhwG8h0isifBXQFJZhJXdcAQvUQJtBKQu43j9HBM5i/pG1rbutmdIa+lpQEtL343/bmsZ7W3RzSVwqSn7SC9hZSAElACPUsgaVvIOyw4P6ir+s8Agg4krpq09mzkSlF7+6P+NEkFnhIxL4njigjeSnh4A69gHeolue7NX3cwg/XY34bBu0RwBMUcDHIfkLtDTLKbqoeoSjH6ZWOTrKTwSkf/ZtTJ2sRsrW1tC548IMCUqM7/XfrOjTzYxtEckJ9NpriWTYjVUCWgBCqZwAoQ37fiX7/F5KwdJK6atFbyLdEx31aCeA6C5wTyb5L/bn/U7+KVGFC9El/DRojwLcXV08OeLcM8egc7YbKbegRE9hNyD6an/aGP/DsWD72qwwT4YwO5PKzL/Fl3W7eA1hA7/yqMkReSd21j7gs0cpkQ7+owWr1QCSgBJVBoAiIrQN5pDa8Paqv+1a7uLRJXTVoLHZTSkr9ZgsrnaOQ5OJOc6FsdiVuNIFyNeNmOH/UnPs1nP/jBftbZg2l4sJAHAtyLkKGSzBVOdlPJ6tJyX62pKALEG7S40nlNN2P44DW625oQkJUAJ8aZV2/D8P1bUE/P2zOYTMo5ECSHGvWlBJSAEiglAisB/MCS84LRVf/cUeKqSWspha57belAgtp3Nc6VNz/Vv7k92XW7+Kb6Hc4hSVAPZnLCz8ju4rALwV0gZjBArUvt3hiqtB0RIH9irNSHtZk/pZdqbevDIjIpGuU/kPJYwAOsl5YG/I8O39jRzaSfKwEl0CMEiDcg5gdW4nnBqKp/vFXiqklrj0SoW5VuAPAaiKUQvCzgC9vfQd2JBHXLR/0HC3AwwH0B2VXAXZLdVAAD9IR/t8ZRhXWKgLxBYqar8pZguOhuq2CRRzenbWSiXRh9hnT1kp8gpy8loASUQIkSkDcA3mUdvxWMqXrizRJXTVpLNHxbmZUcekqaqi8VcilE0r8dZamIWSGG64RcH4JrEYVrEO9EgjqPVahq2d2Lvf3oyb508f4iSTP/tkf96Uz35E8f7e9YHjdL77NSfmrI+nB05rHevdsqqwlOdE2v3YoL92lOWHiNuUspckHrcI7ed2uox0pACZQTgVUA77YW1wUjt5+4AghFzMViG1s+SzHT9DfyHo3vZrumXCqQpY5uqRhvGQSrBVwfketBtx4uXI/mNetxwd4tOzwk1eZS0sS/OdjXenZf0u1n0gb+sheSx/uQgUIOosggIPmjj/p79E5Q5TtDYBXpZjlXdSPGyuo0WVsUnkTiCpAf2BlB5XytiDwKwcSo1r8v9WP+xn2s580G8CUAfjn7prYrASXQWwhIkrj+yBr/m8FI/L09v2k9nCUGx0PsfE1ai3E/EBsgWIHkxByQ9D5dIcBKB64UJu9xtRiT3zVNklObWQeH9ViGph22mNrc/q13T4X7ieN+ENkdxCABBxEcBJGBYDrSURv5FyP+qqOABPhzIzItHJX5Y6/dbSVu9oyb1TZpxlsYfpzE5QD/q4DgVbQSUAJKoLsJJJsPPzEG3wpH+n+BiEsVJIlrxv6PsfavmrR2HXkMyFoBk2k9K9PE1MUrRWSFSx7hO66ENWsl5kYw3CjWawrhNkLcRoQ1TYiwEecg6PCuaWJvMlmqBUP9XLiPc9yHkL0NZF+CW+2emoFIk1RUgZCuu6oSlECpEZCkfGa2s96NGJn8pt7rdlvX0bnJzlQtQZ1sTPw32eACgVyUlPqUWrTUHiWgBJTAWxOQNZBkMwLzwlf9x9o37q5vGgbbp1mT1i3pJVl9M8D1BNYDsl6Sv5PdT8h6CPLfg+sdzXoxyftcD8cmsbZJwI1hyI2wmSYAG4HVG3HQ4CacuIOG/G8WwXoa7Ll+iC/Veztn9qFx+xgmSSr2StvYUAYIMJDJ4ah095S6e6r/P+h9BMh7jCdTw5GZR3vbbqsAf4GRS6Na/1d535v2tOInpQGngcj0vptBPVYCSqD8CchaGPmlGDsvehmPol6CNp8qMWlNdj6TxDPZdWgi0CRMmuRvetSevCfSBJf/PkkyIWaDc9iQJqCOyWP8ZojNiQsDiJcTx2BTvVgujJO/mYNU5RBuCDCkXw7hCwFefFuA+tYt7K7cKQs4OOMH+8Swe9O5fQzyO6gQGQrHgSIYwLRRvwwA2F9r1boCW9dWGIHVpMxxkbcY30hOovaq3dbbbMSZwbh8g24vG55I8EoAvaamt8LuZXVHCSiBPIFks/BeAeZFOe/htjad4jcGx8SC4wxkF9DZtKefiAVhKMh/nx8BaEEmnxmAyef5r9P3jMl/D4NkjXMWxhi45LPNr8tfz7yO/Nr0qTXjTT0GA4AhHEKkXyPM/3H5v9vecwgl/Z75a4icM2YjXLxRxDRB2AwigLGBJPKiKIT18l9bPwjDIEz1kCEy1QGaNoTdnoBufstlH/MRHjQAXmaIL26IEzMElMGEDIHIEAMOITEkPQQlGCDkQIKtyWnaXkoPUuiPsBLYIQH5pYk5LRybeWSz3dZLKDIKxK47XF6OF4g00WGq871FOFvWJy6YbPANAS8BZN9ydEltVgJKQAlsRmADRO4X4vqoafmDSXcUwY3sD9fUB0FfgQeBazbwagSuxaRpaFgtYC7/ta0SuJxBlHwtkiS2mSRNTf7EGSFDA+Mn+aHJv4f0mvRrAyHFpO8l37e9n1gncIjgxGMMIgb9GBI6IeMg+Sx9j8lKB8cYrjqGaXZwLobXN8LGNRH6DMonsaMS63YwerQ77onk0f0+6AuHgRkXDHY0gylJIuqG0MkQGDdEKEPSmlKiL0RqANQQqDGtfwPJe0zf10NR3REUldGLCawhZI5D82LUDUgmrcBraD6BxrsC4IcqkYsAfyfdhLiu6ufp//OWcFcbhklpwOkAdOBHJQZdfVICvY1A8pTc8XcQXh+j6jd6OGfzG2DzRDQKBjmYgTRx0gpqICEDIRxkkhpS5ndF4Zj0MK2GSDWIGpF8UrpVMpr845HsVOtLCSiBwhL4tTCaGo3u8/tUzTwO8PzgQhoZXaH9Sm+3jle2NeT2suGHCM4A8OHCYlbpSkAJKIGiEkhKO+8zwhmVl7SSgptRhab1fdGnf59MGPQlpE/yBxL3Jbwk0exDur5wri+M9DGC/tskosYkyWY1yWqT/A1WA8l7yd9I/mgyWtR7VpUpgR0SSHZb5zp4C1EnrbutGz9I4yWJ3PE7XF1eF7QQcrnb6DXigvxEMJMNRm06SHqpJKOW9aUElIASqCAC7ROxsCA42hh8ACIDQOfSh/owcVJnmn7N/OP59ME+0u/zj+mTx/XtXyOGRYyYyen7WIyN4WIHa/PXRJGD58UShenf+fcCJ54fp2WpkknqZn1CfMRRBuLlv5Y4A2M9uDiD5Pv0Gvigy8AktZ42/7WgRsi+SBNTqYFLE8v0esD4ECanaNO1Jl3PDCUvLy83baiviWgF3eDqSi8lILhfjEyJRvoPpQTmrOjvDRpwLsWMBTmsUqgI8CTJCfHyzP+lB0GvXTvE9qmZBcGZrf8vqxRX1Q8loASUALYY4wqYCyF4J5CcgncEjAPI/J/0ZDwBpH/LFu9tmm6dfM6kC2jbtf9ZI8m6fE1q/r/k66SaNfmvVV4ai3x9q4HLV84mBuQPgNEaJAe/8ofB0gNcySGw9L22w2Am+bot+UyS06Rhvj6O15tcCfROAutIftNVZRowXJYnCPyFwXudw2wITqocJHK3cZwejsn8JfVxcfA+52QWyArysXKipZ4oASXQNQJbJK06xrVrMHW1ElACJURA5BEhJkV1/m9Sq+ayrzcgGkfgHIB7l5ClnTZlU7nSbOcy12GMvJ4IsY3BcAonCuTATgvVhUpACSiBEiWgSWuJBkbNUgJKoMsEmii8wUl8A2r7vNK62/ouB5kB8hPl/yRGXoVzl8aHZG5PB5fcyP42CmeBGJGUSnWZngpQAkpACZQYAU1aSywgao4SUALdR0CAxwkzOR5sf4FTJca1rPH7hnUOPB+Q/bpPU49Iulcol0Wj/XyXhEW5I22MqyDy8R6xRpUqASWgBApMQJPWAgNW8UpACfQogRYIFsXiX4daeT61pDF3qIW5EsLPlPnQjvmxjediZM2LiVs2m/sSIZcJcESPElflSkAJKIECEdCktUBgVawSUAKlQUDAp0lMjYPM3ekIwHmsMlXhCAEuAvD20rByp61YBRdPiMPqW1OfSOMtCqbQybkQDN1pabpACSgBJVAGBDRpLYMgqYlKQAl0gUAy+pm8zYvdVbmx1U/ld1tbDrSQKyDy+bKcGiV4VCSeGNXW3Jf6k23e18JcBcgprV1WugBMlyoBJaAESpOAJq2lGRe1Sgkoge4l8BIEl8dr/dtxiTQhS98yPJPC8QI5qHtVFUGa4FbP+jNzZ0uahHuN4UcJTofg2CJoVxVKQAkogR4hoElrj2BXpUpACRSZQDIU5fsWnBnUVf091d3Q/DYr5nJAvlRep+1lIwWXObtmEc7edX3iiskG3xDgEgD7FpmrqlMCSkAJFI2AJq1FQ62KlIAS6FkC8jqFVzpuuBV1Q9ai/jee3eu40+jcRAEO7VnbOq5dBP8izPi41v4UIsRiDrFxOAfA18qy1KHjruuVSkAJ9HICmrT28htA3VcCvYuA/NiAl4d1mT/nd1s37mVNZirArwLsVxYshHdtmhA4PRyV+Wtib2VO+iqLSKiRSkAJFJmAJq1FBq7qlIAS6EkC8gYRz3G26kaMlFWop7HDglNITBFI6beKSuZnk7Ocn/kmRsiKhKRtCL5Gw0kCOaQnyapuJaAElEChCWjSWmjCKl8JKIHSIiD4lRFMDWszj6SGLeGuXhhOIXAWgIGlZezW1vAVGIyP35H5fjoFq/75am/PYZeTMhqCAaVtu1qnBJSAEugaAU1au8ZPVysBJVB+BNZQ5BoXtyzEmP6vp7uV2ZZPA6YewDEl7s6vjcFl7Ql30rpL7FUAP1f+Y2lLnLyapwSUQI8T0KS1x0OgBigBJdADBH4njCdHo2t+m+r+Dgd7G4KLCFMLcLcesKejKm+IEc9FXc1LabK9MPoM6eoFOLqjAvQ6JaAElEC5EtCktVwjp3YrASXQFQLrCc5zQbQA5/RdmgjyFoYfIDkTwPFdEVy4tfIGwAlxzv92OgUrtbnlYlIuBGTPwulVyUpACSiB0iCgSWtpxEGtUAJKoPgEHhMjk6KR3q/T1lHz2c/zojGEOweQfYpvzg41/kEgE6M6/zfplYs27G5dJml19dWkicAOV+sFSkAJKIEyJ6BJa5kHUM1XAkqg0wQ2Esg6638LI+XFVMqS3KE2NNMBfhZAptOSC7PwFk/8mblR8nS6y7qg+TgaOwOC4wqjTqUqASWgBEqLgCatpRUPtUYJKIEiEhDgScJMjXP2x+kj93nPVNnM3mcQ5hIRObiIpuxIVZJgT3GRvwjjZENysc0GIwlOEMjbd7RYP1cCSkAJVAIBTVorIYrqgxJQAp0lEAC4zYv9q3Jj5alUyI0cZuPwMhCnA+jfWcHduU6Af6ZTsEbZn6WlDHewn10TzgJlBMA+3alLZSkBJaAESpWAJq2lGhm1SwkogSIRkFcIXuEi/3/TXUxSbDb4HEWmCvCeIhmxAzX8oaFMD0dnHk8vzOaOsMBVgHyiNOxTK5SAElAChSegSWvhGasGJaAESpuAA+QuQ++KcLTkk8Ib1g31/KqLCRm56btdeth8RyRTsIJvYUT//BSsxtwpFLlMgCN72DZVrwSUgBIoGgFNWouGWhUpASVQwgRWEjLb9fOW4HRZndjpNYYfpsGVIHv6oNPLkE2lAUvtnahPpmDReMOiSSTPK4GEuoRDqqYpASVQaQQ0aa20iKo/SkAJdJKA/NKAU8O6zB9SATeyvxcG36AxY0Hu3UmhXV+29djZ+Rv3sV4yBUtOSXLrritQCUpACSiB8iCgSWt5xEmtVAJKoPAE1hByrTO5hajt91qqblHuSOtwBSCf7LFeqILrY8+fixHycroDvLDlI2TSlgvvLzwS1aAElIASKB0CmrSWTizUEiWgBHqagOBhgUyKRvkPpKbcxGoThGcBuEiAA4tvnqyE4YS42b+tbQqWyQbjRHAJiP2Kb49qVAJKQAn0HAFNWnuOvWpWAkqg9AhsoHC+k8wNqJVXUvOyzftaylSI+TKAfkU1WfCIiEyMav37U70LONiacA4EZwKoKqotqkwJKAEl0MMENGnt4QCoeiWgBEqLgIB/p3BKfGDVz3Bi/uCTHRb/DxlfJpCjimqt8GYPnJUbVZ1OwfIbg2OcYDaAk4tqhypTAkpACZQAAU1aSyAIaoISUAIlRaAFdDfHMa7BuOpn87ut63bxUDWeSJr5Y2hRrBU0kW6Kq6lahDOlKdFpG5vPoNhJAryzKDaoEiWgBJRACRHQpLWEgqGmKAElUCoE+DyM1MfOvxN1sjGxysuGJxLuSkA+UAwrIYgJkAAAIABJREFUBfgHjRkfj7Q/T6dgzXumyqvat56QMQAGFsMG1aEElIASKCUCmrSWUjTUFiWgBEqFQATgDus4KxhT9URq1DwO8KqCbxAYC8hehTd0qylYi1veYSO5CiL/DcAUXr9qUAJKQAmUFgFNWksrHmqNElACJUNAXic4w8G/BXWyNjUrPz51OkQ+BSJTSFNJznEt4XU4P99+y2ajTwOuHsAxhdSrspWAElACpUpAk9ZSjYzapQSUQAkQ4E8NpT4cnXmsdbe1ytaEZ9DhEgEOLpiBxOsALonF/y7qJEz0eNmWiyj2QpDDCqZXBSsBJaAESpiAJq0lHBw1TQkogZ4mIKsouNq1tCzGuf1X5HdbuadFOBmQMwAWqrb0YZHN+sU2cDdrgqQ04CuF3uHtaeKqXwkoASXwZgQ0adV7QwkoASXwVgSIh9KBA6P93+Yvo9hs7lObykoL+aj+Fi92s3Jjq59Kd1kXhh8gORPA8RosJaAElEBvJaBJa2+NvPqtBJRARwlsIJB1Nr4eI2teTBct4GDPBhcQMgrA7h0V1MHrAopMdX28Bpwh65I1tiH4Og0nCuSgDsrQy5SAElACFUdAk9aKC6k6pASUQPcT4LOgvTwW+8O2Flh+NvgvB1wJ4KRuPs3/HIy5JH7V3o16cbiDGW91cAVhRgMc0P2+qUQloASUQHkQ0KS1POKkVioBJdCTBIgIgh9Yw5lBbdXfUlPmLu/r9x800ok5D8D+3WaeyD2GnBbWZf6Qysy2vN1S5mqrq24jrIKUgBIoUwKatJZp4NRsJaAEik5gJSFzHbwlqJOVqfYlPMAGwTSInAKgTzdZND8O47n4Rr4UwWsMP0HDy0G8r5vkqxgloASUQFkS0KS1LMOmRisBJdAjBIgHxcrkqNZ/MNVfT88OC75AymQBjuwGm9aRuNRVvXozhu/fksgzjcE5AlwCwT7dIF9FKAEloATKloAmrWUbOjVcCSiBohMQWU/nsk7c9aireSnVn+UuHoPxhIyAYGhXbBLB3wAZH43y72mVPdAivArAWQCquiJb1yoBJaAEyp2AJq3lHkG1XwkogaISEPBpApfHgzN34VRpTpR7Dc0n0HhXAPxQ14yRHxjyinB05vFUzsLgXZYyB+DHuiZXVysBJaAEyp+AJq3lH0P1QAkogeISCCG405Kzgrqqv6eq570xwKsaMJZw4wDZu7PmUGSOE+861Ep+dGtD7lQamSLAEZ2VqeuUgBJQApVCQJPWSomk+qEElEARCcgKIp7rqquW4Cx5I78rysMso8sBfhZAZqeNSUa3WnNJ7Oxmo1vDyQTPB7DLTsvTBUpACSiBCiOgSWuFBVTdUQJKoGgEHhDIlKjO/11+t5VVNhN+lYLxAhzSCSu2HN06n3tYL5wL4LSkAqET8nSJElACSqCiCGjSWlHhVGeUgBIoIoH1BBtclLkB4+TlVO8i7u65cBKBMwEM2ilbBLd61s3Mnd06urUx/DCFMwB0sU52p6zQi5WAElACJUtAk9aSDY0apgSUQKkTEOBJCi+P/czdGC5piypvUfhRktNBHLsT9iejW+td04YGXDB4TbLOZoORBCcI5O07IUcvVQJKQAlULAFNWis2tOqYElACRSAQgrjDkrODMVVPpPqyHOhJNJZ0Y3fiUNZzEDM+HmTvxqkSI0vfQzSL4OhNs7f6FsEPVaEElIASKHkCmrSWfIjUQCWgBEqcwApC5riw+WZ8Y0D+UFY2d4iFTAPweQDVO7afvzSQqVuMboW9GuB/A5Adr9crlIASUAKVT0CT1sqPsXqoBJRA4Qn8RpxcFo3xH2rdbfUtgi+RMlEEh3dAfUPs4qswpuaF5Frb0PIZGqkXyNEdWKuXKAEloAR6BQFNWntFmNVJJaAECkxgHcFG52duwIjWQ1lLuKsXBhenk7LeumXVOgITXMa/qa0u1jS2XCgiFwEyrMB2q3gloASUQNkQ0KS1bEKlhioBJVDaBPgsnMyInX8nxsmGxFZ/QXCss5gJwQng9h/zp6Nbnbs0Gl39i9S/eW8MsFX9k1ZXX+9Uv9fShqTWKQEloAQ6TUCT1k6j04VKQAkogS0IRAB/ZoxMD2szf0o/ybKPL2GtA84Dsf92eZF3pWtGZf6afq6jW/W2UgJKQAls/3+XwFMi5mKxjS2fpZhpAmgNld4sSkAJKIHOEVhNyAJnwkbU9nklFdGwcS9rM5eB7nQA/bYWS/JqV5W5BsNlefKZbcx9hSKTBTiscyboKiWgBJRAZRLQndbKjKt6pQSUQA8RSHu3kvXx8qU/Qv3++d6tC8OP07npEHnfVma9DmB8vOyZ76L+sCC9NhtOI3keBIN7yAVVqwSUgBIoSQKatJZkWNQoJaAEyphACMjdJuLMcFzrI//sqoEe+p5LYAwge27m2+/FyaRojH9/+t6t3M1uDK6FSDK61ZYxAzVdCSgBJdDtBDRp7XakKlAJKAElgFWk3OB8L4uzZWnKYzHfYeNoJsCkd6ufZ8TbLDIzgjp5Mt1lXRQex5gzIDhOGSoBJaAElMCWBDRp1TtCCSgBJVAAAgI8QZgJ8TL7c9SLQz2NHRacSieTW3u3BoRMd7G3AGNldWKCaQjqYDBegAMKYJKKVAJKQAmUNQFNWss6fGq8ElACJUwgqVG93QrnBKOq/pHamV23i4eq8a29W9cBvDQenPlhOrr1DlpvdXg1gWR0awemaJWw52qaElACSqAABDRpLQBUFakElIASSAkQbxAy14l3I+pkZfreouBo6zA7+VIYTY1G9/l9/v3m/a3zrm0tH1CASkAJKAElsBUBTVr1llACSkAJFJCAAH+CyIRolP/rVM08VpmqcARE+jqJfoDamueTt+2i6FNw7nIAxxTQHBWtBJSAEihbApq0lm3o1HAloATKhEAOwLc98efmRsnTqc03cQ/ELVWIq1egTjYmb3kLw4tJXAhw8+4CZeKimqkElIASKDwBTVoLz1g1KAEloAReJ3CFy62/FecOXZfiICU/2FWI+exnvfgawA3/T2cBhaYElIASUAKbE9CkVe8HJaAElEARCAjwMEQmRaP8B7ZRtyh3pI1xFUQ+XgRTVIUSUAJKoCwJaNJalmFTo5WAEihDAi0CLIxcfB3G1Lywuf22IXcaTTq69fAy9EtNVgJKQAkUhYAmrUXBrEqUgBJQAgkBeRXg5HjZq7e3jXhN3vUW5i4n5VwAg5STElACSkAJbJ+AJq16ZygBJaAEikmAvMd4MjUcmXm0Ta1tDIZTMFGAA4tpiupSAkpACZQTAU1ayylaaqsSUALlT0BwvxiZEo30H2p3Jtu0p6U/BYIzAAwofyfVAyWgBJRA9xPQpLX7mapEJaAElMBbEVjo+25Oy4jq57a4qGHj+6x4syA4SfEpASWgBJTAtgQ0adW7QgkoASVQRAKEXOyavAW4UJq3UHsHM3ZNeAYdx4vIwUU0SVUpASWgBMqCgCatZREmNVIJKIHKIMBlAM6L66q+n/qzgIPRDwHOlKb0+yXc1QvDSwn5OsChleGzeqEElIAS6B4CmrR2D0eVogSUgBLoCIEHBDIlqvN/l1zsNwTvDgUO4j/TNhkL2eA9FpgD4CMdEajXKAEloAR6CwFNWntLpNVPJaAEep4AscjP+LNbRkhaz2oX5r5I4hgr8sNwVOaPqYFJmcCq8DQKLhXg0J43Wi1QAkpACZQGAU1aSyMOaoUSUAK9gADpLnEbq+a31bN62ZZLAHO2g9zlonABxvV5OcVwC4d6zdH5FNYC2L0XoFEXlYASUAI7JKBJ6w4R6QVKQAkoge4gIMvg3PnxmKo7UmmLOcTG4VyInAFyOcRcHlfb29vrWxuDoyw4EyKfAGC6wwKVoQSUgBIoZwKatJZz9NR2JaAEyonAbwUyub2edXHwbucwB8RH807wF8bJtHBM69CBtEwgOJUiEwQ4rJwcVVuVgBJQAoUgoElrIaiqTCWgBJTA1gQEizy6Obm66n8nH9nG3CkUuUyAI/OXyloCDduUCbQE5xAYBcieClUJKAEl0JsJaNLam6OvvisBJVA0AhS5xHHFAtQN25go9bLheAIXANxjMyNeguDK2K79Hs7edX36fjZ3hAXqAfk0gKqiGayKlIASUAIlRkCT1hILiJqjBJRAJRJIalZxXjxqs3pWF88F3deSzldbeEy5xwinhXWZP6Tv58sEvthaJtC6K1uJjNQnJaAElMBbE9CkVe8QJaAElEDhCfxW4nhKNLbmwUSVn+V7HMI36cWalAm4hQ6ZG1AnL6WmJd0EtEyg8FFSDUpACZQ0AU1aSzo8apwSUAIVQmCxB392rk7y9azZ3JcIXCaQI7bvH18hZYYL/P/FubIuvSZfJnAZIJ8BUFMhXNQNJaAElECHCWjS2mFUeqESUAJKoHMECBnv4M1vm3rlNYaXUtJ61jfvwUr8yrhoaji2zyOp1qRMYE38WdJNFuDdnbNEVykBJaAEypeAJq3lGzu1XAkogbIgwOUgzo9HZ+4AhMmjftsSzgVwxjb1rFv4k3YTWOxcdAPG1LyQfvQdDvbWB6MoMgbAfmXhvhqpBJSAEugmApq0dhNIFaMElIAS2C4B4kGxMjmq9fP1rI3BMU4wG8DJOyYmrxKc7TL+bRgua9Lrs837WtrxEPkqwME7lqFXKAEloAQqg4AmrZURR/VCCSiB0iWw2IvcnNy46mcTE21D7lQamSLAm9SzbuUIcZ8YuSwa5T+c/4TiNUbHUVgP4MOJyNJ1XS1TAkpACXQfAU1au4+lSlICSkAJbENgm3rWbDihtT/rbh3EtZ7EEufcPIytfi5dM//1frZqyGmM3UUCHNJBOXqZElACSqCsCWjSWtbhU+OVgBIobQKyHHRb1rM2h1dDcPpb17Nu7ZUsJfBN53s3Y4SsSD9t4G6eDc4hzdkAdVpWad8Iap0SUALdQECT1m6AqCKUgBJQAtslIHhQpLP1rFtKFOAvFM6IB2V+hlOlOZ+45g63ViYB+ByIvhoFJaAElEAlE9CktZKjq74pASXQswQEN3rGzc6NbK1nbYy+THFJPevhnTAsB8hPTcyZ4djMn9L1WfqWwacgMgXAMZ2QqUuUgBJQAmVDQJPWsgmVGqoElEC5ESDkUrfOm49LpCmx3VsYTiR5waaq1F076csaAje52N3QXt96Ewd5QXQ2wXGbZmft30m5ukwJKAElUPIENGkt+RCpgUpACZQpgddAc1482v6nP2suvBqU0wH6nfdpe/WtG/fyjHcxIV8DOLTzsnWlElACSqB0CWjSWrqxUcuUgBIobwK/E8aTo9E1v03c8BcG73UOsyE4qatuba++1WsM309x9SBOgojXVR26XgkoASVQagQ0aS21iKg9SkAJVAqBJZ71Z+VGSr4/68LoNDKtZz2sGxzcXn1rHyvhqSQvEcih3aBDRSgBJaAESoqAJq0lFQ41RgkogUohQHKC65O5AWe21rNmc5MJOR/ALt3k47b1rUvW7+qF1WMJNwqQYd2kR8UoASWgBEqCgCatJREGNUIJKIHKIiCvQdz5cW3mdogQt3CobQmuSetZBd346H479a3Z3CGWMhGCLwDoV1lc1RsloAR6MwFNWntz9NV3JaAECkOAeEggk6LRfr6edXHwPudkFsgu17NubfA29a319Lw9oo9QMBXgsQCkME6qVCWgBJRAcQlo0lpc3qpNCSiB3kBAsMRzbnZudPUzibs2m/sqgckFqjXdtr51HgeYqjDpUnC+QA7qDcjVRyWgBCqfgCatlR9j9VAJKIEiE6DIBBeuno9xu21IVHuNuSkUcx7A7qpn3dqjbetbF23Y3XNVYwhXq/WtRb4BVJ0SUAIFIaBJa0GwqlAloAR6MYHXIea8uNZuVs8aXgPg9CR/LRyX7dS3NrYcaMWMB/AlAAMLp1slKwEloAQKT0CT1sIzVg1KQAn0JgKChySKJ0djax5I3C5kPevWWPP1rWZGPMj+DKdKM+6g9VZHHyZwGcAPJ5UKvSkU6qsSUAKVRUCT1sqKp3qjBJRAzxO4yaM/Kzda8vWsDc2n09hJAhSjd2oOIj8zwhlhbeZPKYr57Gdt/CWKu7hINvR8BNQCJaAEKpKAJq0VGVZ1SgkogZ4iQMhEF3k3YJzk61mzucsIOQ9AscarrhHBLZbu+lxd9b9TDlnu4iGqI1wdIPv0FBvVqwSUgBLoCgFNWrtCT9cqASWgBLYk8DrI8+O6zPf+05+1GPWsW4dBlpHueheHN2Fcv+Xpp4ub97OxvRhE0it2sAZOCSgBJVBuBDRpLbeIqb1KQAmUMoGHRWRSNMovej3rNmkr8AQdZ8cu86N015cUb1H0fhJTAJ4MIFPKINU2JaAElMDWBDRp1XtCCSgBJdB9BG7yxM3Ojap+OhFpF+ZOJ9P+rO/sPhUdlhQC/LUxMj2s9f8ACJFd2sdi6OcJuVSAIzssSS9UAkpACZQAAU1aSyAIaoISUAKVQWCbetaFualkWs86pIc8XIf/Z+++46woz/aBX/eUs0sHAcXexRKj6T3G5DVvYjQxzcS8xkQFdlEkgIqKoisWRFGwIHsWEUsq5md6eRNjTNMUk7yJiljBgqKgICDsOTPzXD/nLGwEhQW2nDLX+XzyB3tmnue+v/dg7h2eeQb4VmBu5oZGGjdxhyApjiBsNIC9yhSXppWABCSwzQJqWreZTCdIQAISeDMBexGeG5eMeN161nXRNTD7CsBu3J+1o2rYCzTc6PzgJpxqz5WOns1dAz+aQOIkAN31woOOAtP3EpCABLZJQE3rNnHpYAlIQAKbETDca6iM9aybRmjAoySuTGzN99Gwwyul7+cU3+Endj4MnwDYS3WVgAQkUOkCalorvUKKTwISqA4B4pbAc1Pb17M2F06kZ5OMKMd61k3NEhh+Z4ldEg8O/oDjLcG8RfV+vPvRdO58A95eHciKUgISyLKAmtYsV1+5S0ACXSZAcpJ7ZdUNOGfo6nTQIB9dRGAswHKtZ900t3Tf2Pk+eXWxsW5B6ct5HOgVoxNhOMOIA7oMQwNJQAIS6AYBNa3dgKohJSCBzAksAzguGZX7Tvv+rIXomtKeqJX06lSzZQTyLopacHrvZ0pVmrNmpyCpG0m4UTC9eCBzV64SlkAVCahpraJiKVQJSKBiBe4zl0yKR/e6J40wvKn4budsKsiPVmDEiwlMd0n4bZxmK0rxzVq7exCE3yCYPpg1tAJjVkgSkIAEoKZVF4EEJCCBzgvcGlh4eWGUte3POrv4VXqcZLADOz90l49AmN1rLrk0Xlp3N5qsWJohXzjUh00E8BkA/bp8Vg0oAQlIoJMCalo7CajTJSABCRA83wW563GqbVjP2rR+PWulvi51LYAfesSVUWPuX21NK8OArR+mBecCPCK9YazKSkACEqgkATWtlVQNxSIBCVSfgNky0I1Lnp/6XTQ1OdzKwX4lrmd9o+zLBtzmI7yh0GBPlL6+jX38QvHTdKU3Zh1WfcVQxBKQQC0LqGmt5eoqNwlIoPsFiD+bb+fFI8NqWM+6sQe5lJ432yXRXIzuvaT05bc4yHs1OhHEGQbs3/2AmkECEpDA1gmoad06Jx0lAQlIYHMCtwaJm1o4rf6R9IAKX8/6JjlwMWnXuDj8NsbYS6UD5nCnICk20GwEgN1VeglIQAKVIKCmtRKqoBgkIIGqFSDsfFdYdQPGDl6VJhE0RxfTOBbAwKpIykCj/Z1005LVK36Bs4e9Woo7v26PAP44Al/Vq16ropIKUgI1L6CmteZLrAQlIIFuFFgOx3HJC7nvoMna1rO2RjMAfKWi9mftGKAA2F3mMDV+IbivlEv6aS4e5ns8B7RjAfTteBgdIQEJSKD7BNS0dp+tRpaABGpdIF3PasmkuKHXb9NUK3x/1o6qke588H3feHVxVN1DpYObHsoFux5wBB3PA/EhGIKOBtH3EpCABLpLQE1rd8lqXAlIoPYFiNsCF15eOM2qdD3rpiWy5TR3i4s5G6fVP1n6dhb7+n7xOJqdbcBba7+oylACEqhUATWtlVoZxSUBCVS8AB0vcFHueoy1tvWs+cIUmncGyOpYz/qmwvYcgVkOwTw02POlQ27iDp6L0rWtY4zYr+ILowAlIIGaFFDTWpNlVVISkEAPCCyHcVzy3CbrWQ1fAeH3wPzdOAUfJyx91ev89le9zuOwoBg3EG4EYLt14+QaWgISkMCbCqhp1YUhAQlIYPsE/mKw8+KGsBbWs24q4Az4C827Ilnz/K8xYfd1pQPy3CNANI5mJ4Icun1sOksCEpDA9gmoad0+N50lAQlkXcBwm09OLTbULUwpqm9/1g4L2ArYLz3j5dGo8H7AWDpjVuEgP7BzAHwOQL8OR9EBEpCABLpIQE1rF0FqGAlIIFsChF3g+gTX48QN61mjKURpf9YBtSNhrwD8ng/O2NCco4lesGPrB+h558OzI0HkaidfZSIBCVSygJrWSq6OYpOABCpUwJaDbnyyNPft/+zPWpwJWLo/q1ehQW9vWMsIznOea8bIXotKg1zDXn7f4tEkJhns7ds7sM6TgAQksC0Calq3RUvHSkACEmgTqOX1rG9SY1tCQ4uz4GaMtGdLB+Q5wEPhK4D3DQOG68KQgAQk0N0Calq7W1jjS0ACtShwuw9eXsPrWd+kZnya8G5wceF2nN53aemA2at3DPz6U0k2ANizFgutnCQggcoRUNNaObVQJBKQQJUIkJzs7NXr0bDDK2nIQXPhEpqdUVvrWd9YDAMec8RMF4ffwxh7qXTEnLW7BQzHkPgawGFVUkKFKQEJVKGAmtYqLJpCloAEyihAvARw3MbrWaOZAGpxPeum0OlWWP8mvMsT+D9Dg60tHXBj6z5+EJwNui8DqOIXK5TxutLUEpBAhwJqWjsk0gESkIAENhL4m3l2bjwyvDv9aXhT8d3O2VSQH82IUwTDn8zswnhk+If2nOdyuJ9EF4F2HMBeGbFQmhKQQA8KqGntQWxNJQEJ1ITAt33ysmJj3YI0G7+5cCI9m2TEQTWR3dYl0QraLzzw8qgxd/+GU3L5wqEJMA2wTwCwrRtKR0lAAhLYOgE1rVvnpKMkIAEJlARITnFB7lqMsJfTPwf5qInAWICDMka0BsCPPeLKqDH3rw25B83rPkzPvxTEhzLmoXQlIIFuFlDT2s3AGl4CEqghAWIVgHHJDuFtON4SzFgx0O/VZwYMX01vutZQpluXitlKkN/3Gc4oNlrpzjOaHsr5uw7/JJy7AMA7t24gHSUBCUigYwE1rR0b6QgJSEACJYH0ISSYTYxHhf9b+kFL8XCfTP85/OOZJSJeInizY+5GjLbFJYdZ7Ov7xWNpNtGAwzNro8QlIIEuFVDT2qWcGkwCEqhtAd7p0aZs+Odwvzn+As1NNuCttZ13R9nZEsJd51zuFoy2F0tH5znAR3QcgTMNOLSjEfS9BCQggY4E1LR2JKTvJSABCawXoNk0Z8EMjLQX0h8FzYXzaN44gDtmHol8ErTLEhfOx+mWrncFbuQg348+T8M4Iw7JvJEAJCCBTgmoae0Un06WgAQyI0Cso2G8Q3gzGixCnr19RDMAnJzufJUZhy0kasAC+t65yan+z2DmSofeysFeIfoSiDMMOFBOEpCABLZXQE3r9srpPAlIIFMCBjxK885MRgU/LSWeLxzoA9MB+1SmIDpIlsDfPXPnxqPq72o/9GYO9aLC/wDeaQbsLy8JSEAC2yOgpnV71HSOBCSQQQH7mUc2bdiX1G+JjyFdkwHvyCDG5lM2EMSfjHZ+3Bj+vv3AOdzJQ3wSHBsN2EdmEpCABLZVQE3rtorpeAlIIJMCRlwb++F0jLRnUwAvXxxvsDMB7ppJkC0nHcPwW4M1xaPCe9sPzXPnAPEphBsJ2J5yk4AEJLAtAmpat0VLx0pAAlkViElMcMWwBWOtUNqLdNj+18AwEkAuqygd5F0A+CvP2aXR6Nxf/3PHde1uQeKPpFm6Fnh32UlAAhLYWgE1rVsrpeMkIIEMC/BpmD8uGRX8oIQwm3v5XnEGYMdlGKXj1M1eBfgzz8MV0YjcP/9zx3XdHoEFjQS+BnKXjgfSERKQgAQANa26CiQgAQl0LPAbo02OG8P70kOD5tajCG8KDO/t+NTMH5G+RewHPnh1saHugXaN2ev2Cjx/DGEnAtwp80oCkIAEOhRQ09ohkQ6QgAQkgHzihdMw0halFl6+ONqAiQD2ks1WCawAMN/3eG1xZN3D7Wfc2LqPH3jjQJwAYMhWjaSDJCCBzAqoac1s6ZW4BCSwtQKEneVeDW7EBFtXutOaL15DYDSA+q0dQ8dhucG+6TO5sdBY/1i7x03cz3fRmSC+BGCQnCQgAQlsTkBNq64NCUhAAlsWeAHkN5LGuu+VDsu/urOP4FrAvii4bRWwpYS7xblcHqNtcfvZLTzAZ3QmgNRUjeu2sup4CWREQE1rRgqtNCUgge0UMPzJnE3asOdoMCf6EBNeBsOHtnPEjJ9mS2hocRbcvGH7sBLIja3Dfd+boMY145eH0pfAFgTUtOrykIAEJLAlAcMtAcKphVH2aHqY3xyfTHPn6c1Onbls+DSBWS6ObsPpfZe2j6TGtTOoOlcCNS+gprXmS6wEJSCBzggQdoErBNdjrKVPwSNoLlxOszEA+nVmXJ3LRaTNcNb6HTT0X67GVVeEBCTQkYCa1o6E9L0EJJBhAXsJdOOSpblvo8kc8quG+KyfCSs97e5lGKZLUjfgMQc3w/mF72HEgJfVuHYJqwaRQM0KqGmt2dIqMQlIoAsE/maenRuPDO9Oxwpbiu9yDlfA8NEuGFtDADDgUQdc7wqF72Fsv2VqXHVZSEACmxNQ06prQwISkMDmBAzf8h0vLzbWLUgP8fOFrxB2vgEHC60LBQyP09lslxS+rTWuXeiqoSRQYwJqWmusoEpHAhLoOgGaXeTC4DqcbCvTUYN84SLCGwtwh66bRSPdj09RAAAgAElEQVS1CXARzcs7P7gdp9pzuuOq60ICEthUQE2rrgkJSEACbypgKwCOTwaF38TxliDPAT6SGYA7Kb3pKrTuEOBThDfXhcEtOMWeUePaHcYaUwLVK6CmtXprp8glIIFuFDDgHzA7Jx4V3lWaprl4mO/ZNJD/3Y3TamjwGZp3q0uCuRu9gEDbYenakEDmBdS0Zv4SEIAEJLAZge/6xkuLo+oeSr/3W+LPk+5CA94qse4WsCUG9y0fbCk01D+hO67d7a3xJVAdAmpaq6NOilICEuhhAZpNcV5wLUZYaSumIB+dS3D8a+9u2rGHQ8nodPa8gd/zzc0ujKovvdih9Gm74zq+7TW6Wluc0YtDaWdUQE1rRguvtCUggS0KvAJifLJDeNv69ay9fUQzAJyc7nwlux4SIF4E8H3f5w3FkXUPt8/a0npA4LwGGk8AbOceikbTSEACZRZQ01rmAmh6CUig8gQM/BfgTYwbwl+VossXDvSB6YB9qvKirfmIloP4gU9eVxxd92B7trO5V+AXTyLTXyRsr5pXUIISkADUtOoikIAEJPAGAbvDh7uk2FD3QPqV39x6LD3vIiPeIayyCKRLNH7iETOixty//tO4rt3V87wvgtZoZsPLEpkmlYAEekxATWuPUWsiCUigWgQIu8whmIkGW57G7OWL4w08C7BdqiWHGoxzJYhfeEF4VTTC/tme380c6sfJsaT7hh6Sq8GqKyUJvE5ATasuBwlIQAIbC6yGh/HJkvBWNFmM+cz5K6JrAIwEkBNWOQVsFYC7POMV0ajc39ojuXHlID/odTSJswx2eDkj1NwSkED3Cahp7T5bjSwBCVShgJEPAt7ZcWP4y1L4c7i3nxRnwOwzVZhO7YVseBXk7828S+NR4b3tCeZfHuC7Pv9NzyYatIyj9gqvjCQArWnVRSABCUhgYwG70yOnbFg7GeRbP054UwC8R1IVI1AA7F4jmuLG8PftUc1iXz8o/hdoE2B4r3Z6qJh6KRAJdImA7rR2CaMGkYAEakWAsCucC2ZgtKXbLaXrWU834GwAe9ZKjjWSRwzD/QabHI8MfgN7rYVNP3n2DlzhQ/TsdMCOBNC3RvJVGhLIvICa1sxfAgKQgAReJ/AqDOMThregwSI00Qt2jq4mrBFgvaQqTMBAEv8w85qS5x75FZoOKZYinMd6JPE7/JijYXY0wEEVFrnCkYAEtkNATet2oOkUCUigNgUMWEB6ZyeNwc9LGc5eu6vvhzNBfqE2M66NrAj8y8DLEuR+hgZbW8pqPnNYEb3FB0aD+CwMg2sjW2UhgewKqGnNbu2VuQQksKkA+SOPdnE0OlfaUiloiY4geelrT6x/UFiVLUDgQSOuSorhDzG2tMsA0MQAQ4rD/ZzfALov6RW8lV1DRSeBjgTUtHYkpO8lIIHMCBC8yuVy1+BkW5om7eeLI2g4x4j9MoNQxYma4WFHXOui1u9jTP+X1jeuHoYW9gkC+zqJk2C2exWnqNAlkGkBNa2ZLr+Sl4AE2gWIdQQmOAvnltaztt1pvYLkGAB9JFUdAgY+5sxmOSt+FyP7vtAe9ay1u3tB+GWAIw3YvzqyUZQSkMDrBdS06nqQgAQkAMCAR2jurGRU/U9LIOmblorRtTB8ue1rfapI4EnC5jgX3I7RtqQ97jncyWfyadCNAnCYtsSqoooqVAlA+7TqIpCABCTQJkD+1POtKRqZ+3v6x3BO8b2OmAriIyKqQgHDUwRvdV7uZoywp9oz+BYH+auTI+HxVJAf1pZYVVhbhZxZAd1pzWzplbgEJPB6ATNcE/vh1TjVnkt/7rcUv0pikgEHSqpaBbjEYPP9xOULp9U/0p7FrBf7BrlBb2PCU17b6/UYAEOqNUPFLYEsCahpzVK1lasEJLA5gQINE9zA8CYcb6W9PoN8YQrNOwPkQLFVs4C9COMvvQQzN+wKUcqmiTnsXNwnMHyd8P4H5G7VnKVil0AWBNS0ZqHKylECEtiygOFxwJ2ZjKr/cenAG1cO8r3eM+FZ2sz44qt6gVUw+6MR0+Pngz+gyeL2jG5Yt6cXBicAHGHAvlWfqRKQQA0LqGmt4eIqNQlIYCsFzH7ugU3RqNzfSmfki2/3za4AedRWjqDDKl8gvYP+L5AzknDVT3Hq0NXtIedf3dlDeByABgPekq4Oqfx0FKEEsiegpjV7NVfGEpDAJgJGXBv78XSM7P1s+pXfEh9P5yablRoYfWpIIH3rmTPMckF4B06xZf+548rBfq54FGinwux9ILXNWQ3VXanUhoCa1tqoo7KQgAS2XyAq7c9aeGoOxu5fSIcJ8tH5BMfpAZ3tR63sM/kE4c1ziG9HQ6+n22Ody35B1PpumncKYJ8AsENl56HoJJAtATWt2aq3spWABN4osAjghKSh7oelr+azr/9yYSbM+1ravwqsZgWeMeIO37mWjXYWuI51qCseEMD7GuFOAGyXmhVQYhKoMgE1rVVWMIUrAQl0tQB/5cEujBpyfymN3FI4xCeuAuyTXT2Txqs4gRdB/NwsmRvn6u/HydZaipA0NGNPz4u/DOOpeo1vxdVNAWVUQE1rRguvtCUggXaBGxIkV234Z2I/XziOsAsNeJuMMiHwCsC/wPy5Sej/Cifbyvas53GYH0XHgjgVsMMB1mVCRElKoEIF1LRWaGEUlgQk0CMCSdt61jCPsda2nrUlOovEBIA790gEmqQSBAoGPObo5jmr+w4a7Pn2oG7kIN8rfBDmfx3gRwFo395KqJhiyKSAmtZMll1JS0ACbQJ8GsT4pLHuztIf57HeL0bXABih99Jn8RrhYtL7pnPJPJxW/2S7QP653iF2PpCMT6K54wHTLzRZvDyUc9kF1LSWvQQKQAISKJ+A3WXEhXFjeF8phpta9/NjuwZmx5YvJs1cXgF7DuRPPR/zonXhPzfcgUcTPexY2Mvz/S+/9svOKXoRQXmrpNmzKaCmNZt1V9YSkECbwOzEJVdidK/F6R/8ltZPgt7FAN4loEwLrIAx/UXm9qRY+DXG9H/pP3ddSy8i+LQBp8JwGIhcpqWUvAR6UEBNaw9iayoJSKCiBBw9nOmCsHnDU+NeS3KGueRsGHavqEgVTBkEbB3BJwH7tkP8zY32c73plR38pP7DIL4Os48AGFCGADWlBDInoKY1cyVXwhKQQJsAl4AYlzTWfb/0x/n0gxXRNQQaAOgpcV0mGwSeMeAHRtwcLQ0fQpPFpS+uWtonHLDDwY44CbDP68E9XTAS6H4BNa3db6wZJCCBihSw35rD5Hh0+KdSeDdzdz8qzgTscxUZroIqp8BywH4L2u2J+b9Hg72y4RcdrCjs5dFOgNnJBuxTziA1twRqXUBNa61XWPlJQAJvLkDXkjhM2/CUeDAn+igdLwHwfpFJ4I0CtgbgwyS+5cLwDpxqz7Ufc/2ru3i58DMGfA2wwwDWS1ACEuh6ATWtXW+qESUggSoQINxZ7tVlN2LC7uvScL18scGAidDdsiqoXtlCTNJt0gzeHX6UzC2MqX+0PZKbuIPvkvcA7ngwfZsadypblJpYAjUqoKa1RgurtCQggS0J2HPw7BvJyKBtPStoQUs0nbTRAHvJTgJbFrAXAP7SEN4a98JfcZK9Wjr+OtahT2EvL/KPg/EkA4anm1JIUwIS6BoBNa1d46hRJCCBqhLYZD3r7LW7+n44E+QXqioNBVs+AWIVPPsHyG8lLvwxRtuL7cHMWbOTz/ojQH4JwEcA7lC+QDWzBGpHQE1r7dRSmUhAAlsvkE+8cBpG2qL0FK1n3Xo4Hfk6AUPRiMUO/J5LeMtGb9G6jX1y64r7OHiff23rrJMA7C07CUigcwJqWjvnp7MlIIFqEzCQsLPcmmA2JtiG9ayj169n3ava0lG8lSCQvkXL/crM+05cCP6MsbaqPaq53MVPok+AOAHAewD0q4SIFYMEqlFATWs1Vk0xS0ACnRCwJaCNSxrXr2dtYhDsEk8nme7Pqqe+OyGb8VPTRvVhwu5wcTAfp9sz7R55DggsPgTAF0j3RcB2y7iV0pfAdgmoad0uNp0kAQlUrYDZ3QZMjkeF95ZyuGHdnn7gzYDZZ6s2JwVeKQIJgGdB/Mw8+1Y8MPgnjm+7m5++vAIvte7ueXaM0fsfGA7XL0mVUjbFUS0CalqrpVKKUwIS6BoBojmpC6fhZFucDhg0R0cRnALDe7tmAo0iAbwMw9+RJHck9fU/wcm2tN3kJu4QRIV30fOOB+xogMPkJQEJbJ2Amtatc9JREpBAbQg4mp29yXrWMQac/do7sfaojRSVRYUIFA14CrQfeb67vbhfbgGOXP8K2HRrrPrCnh79zwDuq0YcBLOgQuJWGBKoWAE1rRVbGgUmAQl0vQDTf7odnzTW/b90c9Z0X02/LpoOYCSAuq6fTyNKAMsA+wPMvpdw7d1o6L+83WQ2d/RR/AA8+xyIj8Owo7wkIIHNC6hp1dUhAQlkR4C427x4cjyqd9t61ptb9/Fj/xqQn8kOgjItg8BaAos88E4fvLXQUP9EewzXsFeuD/aMEX8K4AlGvAWmX6DKUCNNWQUCalqroEgKUQIS6CIBQ3NiyZUY2attf9bm6BP0eDGId3fRDBpGAlsQ4POA/cpo340tuA8N9kr7wTevHuoXw3fBvM8C/BRgO4tSAhLYWEBNq64ICUggKwJt61kHBrM3PNHttRS/YbSzAGoLoqxcBWXPM93DlY/Qszuci7+Hhl5Pt4eUrnXNFfbwDJ802JcAS3cY6F32kBWABCpEQE1rhRRCYUhAAt0twGdg/vhklH8nYESevX0WroZ5pwDIdffsGl8CrxNw67fG+l/zbH7cGvx1oxcS3LBqcOCHh9EPjwOTz2pfV107EmgTUNOqK0ECEsiKwF3G+MK4sfd9pYRvbB3uezYdZsdkBUB5VpiA2UqQj9D4I5e472B0r9I2bKVPniE87OYl0X+bZ18E+S69TavC6qdwelxATWuPk2tCCUigLAKbrGf1Z7ceQ8+aDPaOssSjSSXQJuAAPgfaXaD7fwnr/oTTbEU7zjwODKL4YNAdR9jxAPYUnASyKqCmNauVV94SyJZAQtg5DsFsNNjaNHWvJZpgxJkAd8kWhbKtUIHVBJ70yB/5Mb9VWF73OJosXUbQ9jatFa27+ub/F2hfAPg+AAMrNA+FJYFuE1DT2m20GlgCEqgggadh3oRkpH8nzIjrXurv5/pNh4evgVrPWkF1Uiiw52G8B453Jla4Z6N9Xa9j/7Au2i9xPA6efcmAfQH4QpNAVgTUtGal0spTAtkW2Hg96+zCW3zPuxLgJ7PNouwrVODV9fu6/tQDvl3EAwvR8M6oLVYa5mJnPy5+AMCxII6CmV4FW6GFVFhdK6CmtWs9NZoEJFCZAvnES6Zt2J/VzxfS9YEXGvC2ygxXUUkgFbAXYLgXzt2ZtEa/xri+L7S7zGevutWFPaLE+5jBjgOZ7jU8QG4SqGUBNa21XF3lJgEJpAIx6c5zvetm4yR7Nf1BkC9MJGwCgJ1EJIEKF1hH4CkP+JkR342WLnkQTXu3tsd848pBYdh7n8TZ0YD7opkN15KXCq+owttuATWt202nEyUggeoQ4FPw/AnJCP8HpfWs8zjQL0ZXA/gqgLA6clCUmRcwWwbifoI/dEH4U5xqz21kMmvNMN8P0jdqHbP+jVq7Zt5MADUnoKa15kqqhCQggY0F7C4jLowbw7b9WVuKh/u0aQA/LikJVJlAAcAzIH4LuJ8kcfFejOn/UnsO6Ru1/MLufuB9BGafAfF+gDtUWY4KVwKbFVDTqotDAhKodYGWJHHTcFr9k2mifkv8edKl61nfWuuJK78aFSBW0bDII38Nz/tBXB/8a8PSl1LG32T/cA32ThB/wgyfB/AWgL1qVENpZUhATWuGiq1UJZA5ASKmZ+e5+uA/61lbovNIjgcwNHMeSrjWBJYDWEDyl87l7sSLeAJNFrcneTOHBsX4cBiPIXAcgD1qDUD5ZEtATWu26q1sJZA1gcWgd2bSsH49a37VEB/100H8DwxB1jCUb00KJEj3dgX+AuPPEz/85UbrXdPXwbrWXX3PPwLkp+F5HwKpX9hq8lKo/aTUtNZ+jZWhBLIrQPzGYJM3rGcNW4rvcg5XwPDR7KIo89oUsHWEe9Zo97zpetdZ7JvzinvFnn3EwE+B9h4YBtWmhbKqVQE1rbVaWeUlAQkAxJzE3DQ01D+Rcvgt8ZdJd4EBh4hHAjUp0NF613SLLOu9V2J2pBmPAfB27e9ak1dCTSalprUmy6qkJCABABHNJrkoaMbptiYVCfKFyYR9A8BgCUmgxgW2vN71hlWDw1z9PgmZvpzgWLQ9mNi3xk2UXpULqGmt8gIqfAlIYLMCi2E8KxmZu7O0P+ucNTv5LjcdsC8D1HpWXThZENh4vWsS/y9G916yUeLpw1pR63DnBR+D47FGHAyDdhrIwtVRhTmqaa3CoilkCUhgKwSIuy2JJ8en9763dJd11tr3MwguB3DEVpytQyRQQwLpelc+a+C9MP+XSeTfg9NtaXuCTfSwJ3YMCvEhDu4omH3KgAMA5GoIQanUgICa1hooolKQgATeVOCmBO6K9vWss4tfpYdJBhwoLwlkVGANgWeM+CM8/iIJcn/EKbbsdc1rgF3XDfNd7jAzHgXyaAL7pMvBM+qltCtMQE1rhRVE4UhAAl0iUCTsAhcEzTjVVmM+/WBFfBGBMQD1xHSXEGuQKhZYReApA34Pej9PAv/PGGEvt+cznzmsws6+K74TtI8D/ARguwOwKs5ZodeAgJrWGiiiUpCABN4gsBjmnZU85/8ATeYwm7v6XjQdwBd110hXiwTaBVYSWOwB94DJT2Orvx8N9kr7t/NYj2JhVx/BewD3MQAfAbCn/g7pCiqXgJrWcslrXglIoPsEzO42YHI8Kmxbz3rjuiPo+5cC+GD3TaqRJVC1Auld1icNvBvwfhIHK/+FU4eubs8mz951PnaJ4+St5vHDAI8kS2te66s2YwVelQJqWquybApaAhLYogDd3CTBFTi9/vH0OH928RR6ONeA/SUnAQlsViDdJusxA+8ys59EDB9Cg61tP/o61qF367CAwQEucR82s48B9haA/WQqgZ4QUNPaE8qaQwIS6EmBtQTOd73COTjJXsV85oIVxUsIrxFg/54MRHNJoAoFCOBFAAvM7NeeuZ8V1+UewVgrtOcynz5WrN0xYG4vZ8kHjd5RAN6pN2xVYbWrLGQ1rVVWMIUrAQlsWcCAh+ncxKSx7mel/Vnz3NdnfBWMnwHgyU8CEtgqgXSP16WAe8DMu8f84DdRiIdLvwi+/nMDB4detFfi472lO6/kBwDsuFUz6CAJbKOAmtZtBNPhEpBApQvYDz3HKdHo3D/TSP3m+GgYmwC+q9IjV3wSqECBCOCLgPeEwf0Rzvt13Lrm/zB+0MqNYs1zQA7FPRKzd8HhSIBHwGxX/aJYgRWt4pDUtFZx8RS6BCTwRgGaTXMWzMBIeyH91ssXxxvsTIDp/4HqIwEJbJ9AumwgXfO62Ih76bm7Etb9GQ2W/uw/n1nsW2eFXWMvOByGI8zcR0jsqxcVbB+6ztpYQE2rrggJSKB2BMil8GxiwvC7aLAIeQ7xEU0DcKL+T7N2yqxMyi6wgsDTBvwFjr9NvPh3aOjz/EZRpdtlxdjZZ3Igje8zx3TnjsMBaJ/kspevegNQ01q9tVPkEpDApgJmvzPigrgh/GP6VXhj8b3Ot8vTLXqEJQEJdLnA6rbXw9rfgeR3iW/3YN+6xTjS4vaZfssAizEkjKLdk8S93TzvAwDfB7M9QL0mtssrUuMDqmmt8QIrPQlkSoBuTpiru6L1FHsyzdtvjk8i3CQzDM+Ug5KVQM8KrCX4vMF7wAN//9qygN9GA8NHcLyt2yiMuexXVyjsEhv2p2/vMVr60JbuvvZsrap6NjWtVV0+BS8BCbxOYDUN57o1L8zDhN3XYR7rg2JxCmGNALSPpC4VCXS/QBHAUsAeM+APAH4TF4J/Y6yt2mhq3X3t/krU6AxqWmu0sEpLAlkTMOAB0E2MG+t/Wcr9htYD/MCuhNmxeoI5a1eD8i2zQLpd1jKATwH4Gxz/kBTcn7FL/RIcb4nuvpa5OlU8vZrWKi6eQpeABF4nYPZ939wlxZF1/05/6re0HkN6TQa8Q04SkEDZBF4hsMTAh438Mzx3b9za60HdfS1bPap6YjWtVV0+BS8BCawXcDRe7pi7dsMWPF6+9UwzfwLIXaQkAQmUXaAI2Isgn4Xh/q26++phX8I/1MBDaTjYYPvplbFlr2NZA1DTWlZ+TS4BCXSNAJ8FMTFZmrsDTRbjZg71i9GV8PAVPaHcNcIaRQJdKLB1d1/T18WuwoBcUtzRed5QkvsbcShhBwM4GOQwGIIujEtDVbiAmtYKL5DCk4AEtkbAfmPE5LgxvC89OmhZ+34yuBzAEVtzto6RgATKIrD1d1/T8PLP9UY8cHAYBEOdebuRycFGe4vuwpaldmWZVE1rWdg1qQQk0KUCxI1JEF6JEZY++AG/ed3JNP9cAw7o0nk0mAQk0F0CG999Dfz74iR4EA32yptOqLuw3VWHih5XTWtFl0fBSUACWyGwkg7nuvolt+LkvVsxn72CldGlJEYB6LsV5+sQCUigcgTa7r4anwXwqNEeotmCJPAXYA2WYKwV3jRU3YWtnAp2YyRqWrsRV0NLQALdL2DAP0B3btxY/+vSbHM53I+LVwF2DADr/gg0gwQk0E0CrTB7meQyA18ws4cJ79/m+HBcFzyMk22l7sJ2k3yFDqumtUILo7AkIIGtFDB8xwcvK46qeyg9w2+JP026iwx4+1aOoMMkIIHKFyBgq2hcZsQyAE8YbQHhFiTgAtTVPYOTrVV3YSu/kJ2JUE1rZ/R0rgQkUG6BmOAUl+RuwGm2Ig0myEdnk24CzIaVOzjNLwEJdJtAAeQKevai0V4EbCHM/dsSWxDz1QU4bWDpvwdv+GgtbLcVpCcGVtPaE8qaQwIS6CYBLgYwMRmUu7P0pp05a3byk9yVMJwAIOymSTWsBCRQeQKrCbzYdheWiwxYQA8PJTEXoLXuaUywdR3fhXW7kRhu8A4CMBzEcBgG6Y16lVNsNa2VUwtFIgEJbKsA+b+eJRdFDb3/sv4u6wcJXgbgw9s6lI6XgARqRqAIYEV7E2vuERr+7TkuiC1agFH9XoIZ3/Qu7PJX+tflBgx2jIY4x90J7wAjD4JnB4DpbiQcUDNKVZiImtYqLJpCloAE2gQMuC6O4+k4vfcz6Z/9lvgUMjmv7c05+khAAhIoCawBuAzpXVizRekrZUt3YRMsgOUWo8HWvqnTbxng0dUD64J+g5NiPISB7UHyQKM7iLADDNhXO5T07BWmprVnvTWbBCTQZQL2Ejyek6wLv1naBueqpX2CAYMvIzACZJ8um0YDSUACtSQQrb8L2/ZAl6HtLqzZgrhYWIihfZaVlhq92aeJOeyEgbk6DHFpE+txT4IHGb2DDBxOYE8AvWsJq9JyUdNaaRVRPBKQwNYJGP5qiZ0Xjw7vLp3QXDjYN1wJs6NBbXW1dYg6SgJZF7D0LuxyoLQWdomlTSztYS/BI1GvcOFmt9VK2a5jHerW7pBDMMTBG0JyLxoPMngHAzwQsF0B1mdduCvzV9PalZoaSwIS6EmB233w8mJD3cJ0Uj8fH0eUtro6vCeD0FwSkEDNCCSAvUK6l8xsOQyLjfYIzT3iwRZGfvgETrXVm812HuvRum5w6AdDCSs1sWY4mLRDAKYPd6U7mugB0U5cLmpaO4GnUyUggbIJFAi70PUJmnGirUqjCFqic0iMB7hT2aLSxBKQQO0ImBVBpq+XXW5Eejc2XQ+7kJ6/MPHjBXhl2dOYsPub70qQKsxnLyxbNyQMeg2lxUOd497m4WA4OwSG9G7s0PT37doB6/5M1LR2v7FmkIAEuljAgMcIb2LyvP9jNJnDLA7zg+hKAF/WnYwuxtZwEpDAeoHSywtWEFxu1vaCAxIPm3kLk8h/EAfjeRxp8Wa5rlraB70GDAmD+qEOhR1p3t4GHAKkd2JxCIw7aGnTli82Na36yygBCVSfgNlPPceLo8bc/aW7rM3Rh2mlra4+WH3JKGIJSKBKBdYCfJmwZaUXHBgfp2GBlyQL4iR6AGP6v7TFvGaxL3KtQ0OrH+pcsiNdvG9pPazZgTAeBGKw9ojdWFBNa5X+TVHYEsiygBHXxGF0NU7t81zq4M8ujqSHc9ZvQZNlGuUuAQmUT2ANgHQt7IsgnzPicdI97Pn+A1Fr+AjGti1l2uxnLvuhUBga+m6oQ24I4fYy4MBSE0t3EGg7wRCUL73yz6ymtfw1UAQSkMA2CZTuaJyTPBd+G01WxCz29YNoKohTYei1TUPpYAlIQALdI+AArCa4zMxeAPGskY8R/oNJnDyIMLdos/vDbojnNvZBsXVISH8IExvqjHt4xHB6aRObPthluwCs657wK3NUNa2VWRdFJQEJbF7gXjObFI8Kf1c6ZHbhLb7nXQnwk0KTgAQkUKECMWArCZcuJXgBxmcMWEjygYR8AC/UP1f6JXxLn2vYC/3WDQ4ZDKGzoQR3o/EAIw4yswMJ7AHU9i/ualor9OpWWBKQwGYF5gV0UwuN9Y+lR/izC5+nZ5MNOExmEpCABKpEoLh+PewLBnsB4GICCy1xCxOrexjR489j7P6FLeby+n1iPW8o4XZhgv0NOIhmBxqwD4CaetGKmtYquboVpgQkUBJ4hYZJjstvQcMupVcvBi3ReSTHA0i3j9FHAhKQQBUKpK+Sdesf6iqti33WzB4j3MIkwkIEuac6XE7Q9FAOO+0xMGd9hzgvHkpnw8hkPzMclC4pMNr+APtXIU57yGpaq7l6il0CGRMw4H7Qzo0bw9+UUs+v28OHNw20L2T9AYWMXQpKVwK1LlAAuYJmyyx9uAt43swep3MLPdxp+J8AACAASURBVNrCKBc+vsUXHaQ6TQwwZPWAul79hiRxPJSe7UhyHyuth8WG/w2sJkg1rdVULcUqAQnMCxhOLTRa29KA5vhoGJsAvks0EpCABGpYIFr/L03LzGE5PHvB6BbRbKE5ezh2wUKcZiu2mH8TPQxY2b+u38C2JjZ9a5e5vdM7sWDaxNpBAIdU8jZbalpr+ApXahKoLQFbQfMmuTXerZhg69BEL9i5OJGwca89jqW3YNVWsZWNBCSwZYF0d4JVpRcdwJYBXA5aaV2sZ/ZwjGAhnn/tBQhNW3jZQTr+tGX9sMOQIWEcDXWBN4R0e5V2KCg1sjwQsIp69ayaVv21kIAEqkLAgL8Adl7cEP62FPBs7uV70RUgPq+lAVVRQgUpAQl0r8CaUvNqtgy05YA9TeOj5pKFiV/3MNbhOYy1LT/cdRX7oD8Gh140lLQhBHclbV8DhhM8wGB7A+zbvWlsfnQ1reWS17wSkMC2CRBzg8RdUTi9/vH0RL8lPoZ0TQa8Y9sG0tESkIAEsiCQPtyFl9teO2vL4Lik9HAX3cIEWAjLLe7w4a50hwIfg3JecYjzvcF0Npge9zGU7sIeAHI4UHpzl98Tompae0JZc0hAAp0VeJkOk9y68LbS0oD59IMV8bkEv6FdAzpLq/MlIIGMCBQAW9G+pIBcah6fYIKFnmcPR0H4WIcPd5GGFvSv8wtDXeINdnBDgGDn0l1YunS/2AMI7N5d+8Wqac3Ilao0JVDlAveZSybFo3vdU8rjZu7jR/EVAD+b7npV5bkpfAlIQAI9L0DEsPSFB+m6WCwH+aIBT9LzHzZwYVwXPIJFWIEmS9fPbv4zj/VoXTc4tGAIfRvMxA2k56V3Yw9F+hpaIr0bO6ArElTT2hWKGkMCEuhugZYwcdNaT6t/Mp3Iby58hrCLzPC27p5Y40tAAhLIiEDbq2cNbTsUwJanb+4i8KjRezQJ4kfh1z2Lk621Q488B9RZYacE/hAiGQJ6OxJ2gAGHAqUtt3YGkOtwnE0OUNO6rWI6XgIS6GmB5XCYlNSHt5f+Y5lnGKA4ifDGrN+epafj0XwSkIAEsiKQrot9icBLBry0fr/YJwn3qAd7NGK4CIOwAsdbskWQdG1suG5IGPbakUlpz9i+TLiXgYcRONTM9gPYryNUNa0dCel7CUig3AJ/NNr5cWP4+1Igza37++anSwM+01OL/8sNoPklIAEJVIhA236xQPpw10ugWwms32oL9mjMZBGsbkmHD3ilyVzH/nX1GJbE8U4MbQfQDabjAWbeYYB7K+DtCHCj5V9qWivkKlAYEpDAZgTomsOIV7ae0WtReoTfEn+WdBcacLjMJCABCUig7AJrXnc3dgUMS4x8nPQf9egWRUH4FPbDSziygz1j5zOHFRgc+hjGtJGF60uz3Qx4K4HDDdifwBIz7yzzm1uPpXkXafuYshdfAUhAAu0C9iLISUndkm/h5L1bMZ+5YEV8AcHTX/s9fQdBSUACEpBApQmU9oJNH/BKlxSkd2JfMvJJ52GhB1vkRe7pYr/c0zjJXu0w8rnsVxcVhiW+P4zODYaHIIH7u5rWDuV0gAQk0OMCxD1GuyAeHf6pNPdcDvfj0q4Bx2ppQI9XQxNKQAIS2B4Bpg94rb8bu8KAV+D4tJn3CD23yHzvqbgYPI3BWIbjrbjFCZoeygEHOzWt21MGnSMBCXSrAIGZzoXTMdqWpBP5+cIXCUw2WLqVij4SkIAEJFCdAq0gV9JshcFWIt2xAHzcEY8b3NO+s6eKudxTOBVrAEub3o0+alqrs+iKWgK1K2B4qrQ04PnHv4+mQ4qY9WLfwB9wEWGjYOhfu4krMwlIQAKZE0hgWF1qZGErS3djiUU0e8zoni7djS3ET8PVL01fRaumNXPXhxKWQKUL8Mce7OKoIfePUqSzi2/zjVNh9nEAVunRKz4JSEACEuiUwDqAr5B4xcxWAunLD+wJS6JvqmntlKtOloAEuliglbBLnR/Mxgh7OR3bn138Oj2eZ+n7rvWRgAQkIIGsCcQ0PGbwJqppzVrpla8EKljAgAdoblLy6x//Anccn+CGVYP9sP4yECfB0KuCQ1doEpCABCTQTQLap7WbYDWsBCTQGQF+00fusmKDLUxHCW6KPsCElwP4cGdG1bkSkIAEJFC9Ampaq7d2ilwCtSrwMoELHMJbN7xVxWspngZiogF71mrSyksCEpCABLYsoKZVV4gEJFBhArzXzE2KR/X6XSmwudzFj6P0LuuXAdRVWLAKRwISkIAEekhATWsPQWsaCUhgqwVmhX5yVeuIXk+lZwSzW/+bnncxgPds9Qg6UAISkIAEak5ATWvNlVQJSaCaBbgEtElJMfxeuhcfmugFw+KzaRgHcFg1Z6bYJSABCUigcwJqWjvnp7MlIIEuFbBfeMaLolG5v5WGzbfu68OmgvZZGIIunUqDSUACEpBAVQmoaa2qcilYCdS0QERymsvlrsMptizN1G8ufI5mkw04vKYzV3ISkIAEJNChgJrWDol0gAQk0BMCBiyk46TkhdxP0GQxbmOfYF3xwtJrW4GBPRGD5pCABCQggcoVUNNaubVRZBLImsB3fQsvLY6yh0qJ31R8m5/Y5QDT17Z6WcNQvhKQgAQksLGAmlZdERKQQCUIpO+XnuySlfNw+o5r0oD8luIpZOm1rftVQoCKQQISkIAEyiugprW8/ppdAhIAYMBf4JJJ8ehed5dA5nAnP4kug9lXAOq1rbpKJCABCUgAalp1EUhAApUgkA+9cFrrSFuUBhPcFH2MCS8B8L5KCE4xSEACEpBA+QXUtJa/BopAAhkX4PMwf1ISPvNdnLx3K0gvaInPIkp7s+6ccRylLwEJSEAC6wXUtOpSkIAEyixgv/LAC6OG3F9KgdzE/fy4OBVmnwEQljk4TS8BCUhAAhUioKa1QgqhMCSQUYGE4FXOy83ESHshNfDz8RcJl+7NemhGTZS2BCQgAQm8iYCaVl0WEpBA2QQMeIzmnZfs7/8IR1qMb7J/sCaaQrNTAPYrW2CaWAISkIAEKk5ATWvFlUQBSSBDAubN95lcWmyoe6CU9U18tx9HU+HhSDDdVEAfCUhAAhKQQJuAmlZdCRKQQJkEbBU9XuS8cC5OtdVpEF6+2ADgHAP2LlNQmlYCEpCABCpUQE1rhRZGYUmg1gUM+D+YOzceWfcrmBFzuYsfFy+HeV8CWV/r+Ss/CUhAAhLYNgE1rdvmpaMlIIGuEjB818d/XtsazG79b3rexQDe01VTaBwJSEACEqgdATWttVNLZSKBahJIdw24xPm56zHCXk4D9/LFcQaeBdiu1ZSIYpWABCQggZ4RUNPaM86aRQIS2EiAT8P8s5OB/v/D8ZYgzyE+omkATgSQE5YEJCABCUhgUwE1rbomJCCBcgjc5XmYHI3M/TmdPJxTfK9LMBWGj5QjGM0pAQlIQAKVL6CmtfJrpAglUIsCs5IouQpjej2VJufn468R7jwDhtdisspJAhKQgAQ6L6CmtfOGGkECEtg2gZUEznGF8FaMtQKuYa+gT3QJYaP0QoFtg9TREpCABLIkoKY1S9VWrhKoAAED/gG6c+PG+l+Xwrmxdbjv+1cCPBbQCwUqoEQKQQISkEBFCqhprciyKCgJ1LDAJltd+S3xp0l3kQFvr+GslZoEJCABCXRSQE1rJwF1ugQksE0Cb9jqKshHZxNuAmDDtmkkHSwBCUhAApkSUNOaqXIrWQmUW2CTra5mrRnmh7lpIE5INxEod3SaXwISkIAEKldATWvl1kaRSaAWBTba6iqYE32ICS+D4UO1mKxykoAEJCCBrhNQ09p1lhpJAhLoWGCTra6KIwica8C+HZ+qIyQgAQlIIMsCalqzXH3lLoGeFdh4q6tZ7OsH0VTATgHYu2dD0WwSkIAEJFBtAmpaq61iilcCVSpghv8D7Zy4IfxVKYXZhbf4npdudfXJKk1JYUtAAhKQQA8KqGntQWxNJYFsC9idXsxLotNz/5c6+C3xZ0l3oQGHZ9tF2UtAAhKQwNYIqGndGiUdIwEJdFrAgKtjhFejwZ5PB/Py0ZlmmAByl04PrgEkIAEJSKDmBdS01nyJlaAEKkDAbCXIs5NB4W043oqYy35+HE0H8HUAuQqIUCFIQAISkECFC6hprfACKTwJ1IKAGf4N2MR4VPi/pXyaCwf7nncVyKNrIT/lIAEJSEAC3S+gprX7jTWDBCRg9kPP45RoRO6fKYafjz8FuCYA7xSOBCQgAQlIYGsE1LRujZKOkYAEOiVA43TH+Bo09Fm/nrV1jMHOBmyPTg2skyUgAQlIIDMCalozU2olKoGyCayCS85KvPpb0GAR8gwDFq6ieaMA9CpbVJpYAhKQgASqSkBNa1WVS8FKoPoEDHyIxrOTUfW/KEV/07o9/SS4BsbPgrDqy0gRS0ACEpBAOQTUtJZDXXNKIFMC9kPPcUo0um09azAn+igdLwHw/kwxKFkJSEACEuiUgJrWTvHpZAlIoCMBglc6L3cNRtoL6bF+vjgCwLkA9u3oXH0vAQlIQAIS2CCgplXXggQk0I0CthqOZyZe2LaeNb3Tmo8uI3gGgH7dOLGGloAEJCCBGhNQ01pjBVU6EqgkAQMepLmJ7etZ8xziszgTZiekL8WqpFgViwQkIAEJVLaAmtbKro+ik0CVC9idHjklasz9K00knF18tzNMheGjVZ6YwpeABCQggR4WUNPaw+CaTgJZEiBtqssFM3CKLUvz9psLJ9DsfAMOyZKDcpWABCQggc4LqGntvKFGkIAE3lxgLQzjkv3DeTjS4vSQoLlwAWHjYBgsNAlIQAISkMC2CKhp3RYtHSsBCWy9gOFxwJ2ZjKr/cemkPHv7Fs0EcXLav279QDpSAhKQgAQkAKhp1VUgAQl0jwBxtyXx5Pj03veWJripdT8/sWsAO7Z7JtSoEpCABCRQywJqWmu5uspNAuUVmJcwnIpGeywNI7gp+hiT0ksF3lfesDS7BCQgAQlUo4Ca1mqsmmKWQBUIvPaG1iaXBNfhNFuRhuu3xKeAyXmA7VcF4StECUhAAhKoMAE1rRVWEIUjgRoRWAvgG8mgcB6Ot6R0pzVfmELzzgA5sEZyVBoSkIAEJNCDAmpaexBbU0kgMwKbPoQ1i339ILoWwNfSm66ZcVCiEpCABCTQZQJqWruMUgNJQALtAps+hHVj63Dfs+kwO0ZKEpCABCQgge0RUNO6PWo6RwIS6Ehg44ew8q0fJ7wpAN7T0Yn6XgISkIAEJPBmAmpadV1IQAJdLvDGh7CKI0GcA2DfLp9MA0pAAhKQQCYE1LRmosxKUgI9KvBmD2FdStoZMPTv0Ug0mQQkIAEJ1IyAmtaaKaUSkUCFCGz6ENZ1L/X3c32vhdlJALwKiVJhSEACEpBAlQmoaa2ygilcCVS+gP3GiMlxY3hfKdZZhYN8H+lDWEdXfuyKUAISkIAEKlVATWulVkZxSaB6BTZ+CKs5+gQ9Xgzi3dWbkiKXgAQkIIFyC6hpLXcFNL8Eakxg04ewvHzSYEjSh7D2rrFUlY4EJCABCfSggJrWHsTWVBLIgMAbH8JqiS4nMAZkvwzkrxQlIAEJSKCbBNS0dhOshpVARgWeAHlm0lj3o1L+eQ7wrXgdaCfqIayMXhFKWwISkEAXCahp7SJIDSMBCQAw/MHMzo9Hhn8oeTQXDvY9XAXqISxdHxKQgAQk0DkBNa2d89PZEpDA6wUM833y0mJD3QPpj4OW1v8iS2/Cep+gJCABCUhAAp0RUNPaGT2dKwEJbCRgtGtjP5iOkfZs+oXfUvwqiUkGHCgqCUhAAhKQQGcE1LR2Rk/nSkACGwkQPM/FuRtwuq1Jv/Dy0UQDxgMcJioJSEACEpBAZwTUtHZGT+dKQAKvF1gLwxnJc+EtaDKXfhHkizMIjAZQJyoJSEACEpBAZwTUtHZGT+dKQAKvF1gMxwnJ6LoflH44Y8VAv3ef6wGkOwfoIwEJSEACEuiUgJrWTvHpZAlI4D8Cdp85TIpHh/eUfpYvHOgD0wH7lJQkIAEJSEACnRVQ09pZQZ0vAQm0CZA/8DybEo3K/V/6x2D2uo/S8y8B8H4RSUACEpCABDoroKa1s4I6XwISWN+04sYkCK/ECHsq/YHfUvgfEucb7CARSUACEpCABDoroKa1s4I6XwISWH+j1SY7C65Hg72S/sBraT3LaBMA21lEEpCABCQggc4KqGntrKDOl4AEUoECzDsjGejfjOMtSX8QtBSvJnEagHoRSUACEpCABDoroKa1s4I6XwISSBe0LgExLmms+36J4zr29+uj60F8tfRyV30kIAEJSEACnRRQ09pJQJ0uAQmUBO432rlxY/ib0p9aWg/w6U8HeKx8JCABCUhAAl0hoKa1KxQ1hgQyL2A/8RJeHJ2W+3tKEbRER5C4FOAHM08jAAlIQAIS6BIBNa1dwqhBJJB5gZYkCafhNHsylfBb4i+T7gIDDsm8jAAkIAEJSKBLBNS0dgmjBpFAtgVITnFB67UYMeDlVMJrbp1gZmcCtku2ZZS9BCQgAQl0lYCa1q6S1DgSyK5ATGCsOyCcgyMtThmC5sJVNO80gL2zy6LMJSABCUigKwXUtHalpsaSQBYFiJcAnpE01n2nlP5VS/v4/QbdALOvaeeALF4QylkCEpBA9wioae0eV40qgcwIEHjY4M5OGup/Vko6zz18xDMAfi4zCEpUAhKQgAS6XUBNa7cTawIJ1LzA7w12ftwQ/jHNNJxTfIdzdgXA/6r5zJWgBCQgAQn0mICa1h6j1kQSqFEBs+/75i4pjqz7d5qh39L6SdAuBuxdNZqx0pKABCQggTIIqGktA7qmlECNCcxOXHglRtviUtM6p3iSJZxEs+E1lqfSkYAEJCCBMgqoaS0jvqaWQC0IkDbFBcG1GGFt213lozMNLt3uaudayE85SEACEpBAZQioaa2MOigKCVSngIEkxjr8O4+Gd0ZpEkG+MI2w01/bR6BPdSalqCUgAQlIoBIF1LRWYlUUkwSqR+AVkGOSxrpvlkKex3q/GF0P4JT0pmv1pKFIJSABCUig0gXUtFZ6hRSfBCpYwIDHSO/MpDH4SSnMua/u4se5mQC/WMFhKzQJSEACEqhCATWtVVg0hSyBChK418wmxaPC36Uxhc3Fw5zxSsA+XkExKhQJSEACEqgBATWtNVBEpSCBsgkYf+R5dnE0IvfPNIagufUowpsCw3vLFpMmloAEJCCBmhRQ01qTZVVSEugxgZsSuCvQUP9EOqOfL3yFsPMNOLjHItBEEpCABCSQCQE1rZkos5KUQPcIEHa5C4OZOMWWpTN4LcVvGO0sgLt1z4waVQISkIAEsiqgpjWrlVfeEugCAQLjXSGcjbFWSIcL8tGlBM8A0L8LhtcQEpCABCQggXYBNa26GCQgge0VWANgTNIQ3gYYkWfoo7Td1Yh0pcD2DqrzJCABCUhAAm8moKZV14UEJLCdAlwM+OOThuCHpQFmr97R93LXAfal7RxQp0lAAhKQgAQ2K6CmVReHBCSwfQJmfzXDefHI8O50gFxL4ZCEuAqwT27fgDpLAhKQgAQksHkBNa26OiQgge0TIH/uwS6KGnP3pwMEs6OP0OelID6wfQPqLAlIQAISkICaVl0DEpBA1wvcnoCXo6FuYTq0ny98kcBkgx3a9VNpRAlIQAISyLqA7rRm/QpQ/hLYTgGDzYwL0dUY2/vZdAivudhohokA9t7OIXWaBCQgAQlIYLMCalp1cUhAAtslQNiFbu2a6zF+0Mp0gCAfnU9gHMAh2zWgTpKABCQgAQlsQUBNqy4PCUhg2wUMJHGGez7Mo8nitqa1OIPAaAB12z6gzpCABCQgAQlsWUBNq64QCUhgewRWw3B6Mip3e+nkPHv7LM6C2dcA2PYMqHMkIAEJSEACWxJQ06rrQwIS2A4BPgXD+GRU3Q9KJ89Zu5vv/JmAfX47BtMpEpCABCQggQ4F1LR2SKQDJCCBTQUI/MOjOzdurP91+l3YXDzMGa8E7OPSkoAEJCABCXSHgJrW7lDVmBKofYG7jPGFcWPv+9JUgznRR+lwCcD3137qylACEpCABMohoKa1HOqaUwLVLkDO9wNcUhxR92Cait9SOJ60CwzQHq3VXlvFLwEJSKBCBdS0VmhhFJYEKlvAm53k/Ctxsi1O4/TyxdGG0h6te1V23IpOAhKQgASqVUBNa7VWTnFLoIwChF3mEMxEgy1PwwiaowsIjoNhcBnD0tQSkIAEJFDDAmpaa7i4Sk0C3SVA2pmuLrgRJ1trW9NanEkr7dGa6645Na4EJCABCWRbQE1rtuuv7CWwPQKtpT1aR4bzYEZctbSP339QukfrSaD2aN0eUJ0jAQlIQAIdC6hp7dhIR0hAAhsJcCngj00agjtKP561dnff92fC7HOCkoAEJCABCXSXgJrW7pLVuBKoUQECD5l5Zyejgl+kKYYtxcMdbRpA7dFaozVXWhKQgAQqQUBNayVUQTFIoJoEiD+Yb+fHI8M/pGEHN7b+F31vCoD3VVMailUCEpCABKpLQE1rddVL0Uqg/ALGH3meXRyNyP0zDcZvLnyJVtqj9S3lD04RSEACEpBArQqoaa3VyiovCXSbAOcl5FQ01j+WTuG1FE8zciJge3bblBpYAhKQgAQyL6CmNfOXgAAksG0CRk6PLb4GDX2eT88M8tFkAt8AqD1at41SR0tAAhKQwDYIqGndBiwdKgEJAKRNcmFwA0611W1Na/FaGhpB7dGq60MCEpCABLpPQE1r99lqZAnUokBCYozbIZyD4y3Bbezjr4tmwaA9Wmux2spJAhKQQAUJqGmtoGIoFAlUgcAKgGOShrpvl2LNr9vDRzADoPZorYLiKUQJSEAC1SygprWaq6fYJdDjAnwC5k9IRgU/TqcOZxff5gzTYDiqx0PRhBKQgAQkkCkBNa2ZKreSlUAnBQx/tcTOi0eHd6cjBc2tRxHeFBje28mRdboEJCABCUhgiwJqWnWBSEAC2yDAX3rOLopG5/6anvT/27sTOEur+k74v/95llvV1V3d1Xs3i6i0KIiiuCXO+MokMZNEkzFOmCST+Aalu7oBW9lFBBtUFpGtoaGrQZzoTExImCSTZd5kTPSNRsW4gTagjSDQ3fS+V1fd+zzP+Q3nuVUsNk1XVddyl1/lU5+quvd5zvI9l+SX0+c5J1pX/V0SHzfYKaMoRJdKQAISkIAERi2g0DpqMt0ggbYW+JOC/DSWVx4KCq6vdq4ZLgahPVrb+mOhzktAAhKYeAGF1ok3Vg0SaB0Bc7cVzD6L3s4nQ6fiddmVJD8MYHbrdFI9kYAEJCCBRhRQaG3EUVGbJNCgAoRd5aODq3H2zF2hidHa2mqEPVqBpEGbrGZJQAISkECLCCi0tshAqhsSmAwBwn/Yo3Inei3DGk6PkmwNiPdPRt2qQwISkIAE2ltAobW9x1+9l8DIBcz6QZ5b9KZ/XN50+8DLotjdDLP3jrwQXSkBCUhAAhIYm4BC69jcdJcE2lCAG2H4SLGscl/ofNJXe6MHrgfwy22IoS5LQAISkMAkCyi0TjK4qpNAswoQeMB5f2m+ouMfQh/iu7JfIXE1SO3R2qyDqnZLQAISaCIBhdYmGiw1VQJTLPAV8/kV+Ypp/xraEa2t/h7NLjdAe7RO8cCoeglIQALtIKDQ2g6jrD5KYFwEeF/kcHVtaeXBUJzrq51nwMUAjh+X4lWIBCQgAQlI4CUEFFr18ZCABEYo4NYVSXQ9PmCPhRvivuwT5R6thp4RFqDLJCABCUhAAmMWUGgdM51ulEB7CRjsutzHN2OFbQs9j/pqt4FYDkPcXhLqrQQkIAEJTIWAQutUqKtOCTShAGGXeMRr0GsH8bntM6J85hoAf9iEXVGTJSABCUigCQUUWptw0NRkCUyBQA0e5xVbk89hlXncOXBC5NzNgP2nKWiLqpSABCQggTYUUGhtw0FXlyUwBoHtMK4sllX+NNyb3Fl7gzdcD8OvjKEs3SIBCUhAAhIYtYBC66jJdIME2k+g/F8U3l9UrOj429D7uG/gDFr0SRBvbz8N9VgCEpCABKZCQKF1KtRVpwSaT+Cb5u1j+Yrkq6Hp0Z3V99LZlQac1nxdUYslIAEJSKAZBRRam3HU1GYJTLqA/Z0jV2XL0++UoXVt7SwzXkbYkklviiqUgAQkIIG2FFBobcthV6clMEoBwxcL8hr0Vh4Jd7q+wfMNdiFgx4yyJF0uAQlIQAISGJOAQuuY2HSTBNpLwMxuzS3+LJbaxtDzeG31KpqtBDCrvSTUWwlIQAISmCoBhdapkle9EmgiAZp9wifxapxle8rQ2le7lYblINIm6oaaKgEJSEACTSyg0NrEg6emS2CyBEis9JasRa9l+Dw7olrtDpj9EQibrDaoHglIQAISaG8Bhdb2Hn/1XgIjEegHcG7Rm/5xefFdBxZERbIaZmeO5GZdIwEJSEACEhgPAYXW8VBUGRJobYGn4Hl+saJyX+hm5Y7Bk3IXfRbGd7d2t9U7CUhAAhJoJAGF1kYaDbVFAg0oQOAB5/2l+YqOfwjNS/pqb/XAtQDOaMDmqkkSkIAEJNCiAgqtLTqw6pYExk/AvmIeV+Qrkn8NZcZ3Dv4qnbsKwFvHrw6VJAEJSEACEnhpAYVWfUIkIIEjCNh9jvxktjx9IFwYra3+F5p93IDXik4CEpCABCQwWQIKrZMlrXok0LQC/u4CuA69HT8NXXB9tV4DLgHwiqbtkhouAQlIQAJNJ6DQ2nRDpgZLYHIFDPxM7tKbsNS2lqF1bfVSMzsfwILJbYlqk4AEJCCBdhZQaG3n0VffJTACAcIu9Z3xGrzfwtZXiPuq1xJ2HoDpI7hdl0hAAhKQgATGRUChdVwYVYgEWlXAMoLn+aeTu7HKPFbRRYuy2wEsC8tbW7XX6pcEJCABCTSegEJr442JWiSBMi4WCwAAIABJREFURhLYCfJDxfLKl8pGfY4zojxbA+APG6mRaosEJCABCbS+gEJr64+xeiiBoxF4DI4XFEsrf10WsubgcVEU3QKz3z6aQnWvBCQgAQlIYLQCCq2jFdP1EmgjAQLfc2aX5suSL4dup3dVX1cU+AzMfrWNGNRVCUhAAhJoAAGF1gYYBDVBAg0s8GXncEW2NP1WaGO8Lvt/SHwK4L9r4DaraRKQgAQk0IICCq0tOKjqkgTGTYC4NzJ+qtZb+WEoM1qXv5f0Vxpw2rjVoYIkIAEJSEACIxBQaB0Bki6RQNsKEGuLqPgMlnY+XobWu2ofhMdHAZzYtibquAQkIAEJTImAQuuUsKtSCTSHAGHX+Gp8C1ba9tBi1zd4scEuAGxhc/RArZSABCQggVYRUGhtlZFUPyQwAQKEXeT74ztwgQ2E4nWwwAQgq0gJSEACEhiRgELriJh0kQTaUqAK4Lzi6eSe8mCBexlFe7LbQSzVwQJt+XlQpyUgAQlMqYBC65Tyq3IJNLTANpAri+WVPytbeceenijqvB2w32/oVqtxEpCABCTQkgIKrS05rOqUBI5egMAjBndR0Rv/XVnaPXxFlOc3gfytoy9dJUhAAhKQgARGJ6DQOjovXS2BdhL4hpl9LF+W/P+h08na2pu84ToAv9ROCOqrBCQgAQk0hoBCa2OMg1ohgcYTIP/WRbYqW5p+NzQu7sveRfBqAG9tvMaqRRKQgAQk0OoCCq2tPsLqnwTGKkB8oUiSa/BB+3EoIlpX/V0SHzfYKWMtUvdJQAISkIAExiqg0DpWOd0ngRYXMOCWvJrfiJXTNoauurW1c8xwMYATWrzr6p4EJCABCTSggEJrAw6KmiSBRhAg7Ep/8MBtOL9nT2hP3JddTuAjAOc2QvvUBglIQAISaC8Bhdb2Gm/1VgIjFqDDeX5T0odVlpehdV12I8lzAHSMuBBdKAEJSEACEhgnAYXWcYJUMRJoMYEDIM4tlqdfKPv1eXZEWXmwwAcAWIv1Vd2RgAQkIIEmEFBobYJBUhMlMPkCfBLE+cXyyv8s676LC6IiWw3DmZPfFtUoAQlIQAISABRa9SmQgAQOESDwAwd/ad7b8Y/hzfSu6muKAp+F2a+LSwISkIAEJDAVAgqtU6GuOiXQ6ALEP5uzK/JlyTdCU+M7s7fT8RoA72j0pqt9EpCABCTQmgIKra05ruqVBI5OgPYXUeQ/WVtaeTAUFK0dfA+d+4QRpx9dwbpbAhKQgAQkMDYBhdaxuekuCbS6wLoi8dfjAx2PlaG1r/b/GnAZgZNavePqnwQkIAEJNKaAQmtjjotaJYEpFTDYdXlnfDPeb9tCQ1xf7SMGXgTYMVPaMFUuAQlIQAJtK6DQ2rZDr45L4PACdHaJ9/Ea9NrBcFXcl11NcCWAmXKTgAQkIAEJTIWAQutUqKtOCTSygFkN4HnF5uRzWGU+NDXqq90OoDfk10ZuutomAQlIQAKtK6DQ2rpjq55JYIwCtgNmHyqWxX9aFrCG06MkWwPi/WMsULdJQAISkIAEjlpAofWoCVWABFpLgMBPjP6iYnnH35Q96+PxEfKbAf52a/VUvZGABCQggWYSUGhtptFSWyUwGQLEt8yKj+W9nV8J1SXraqd52vUA3zUZ1asOCUhAAhKQwIsJKLTqcyEBCbxQwOzvXcZV2bnpv4U34ruy/0DPTwL4RVFJQAISkIAEpkpAoXWq5FWvBBpX4L8X4fSrpZWHQxOjtdX/TLMrDHhd4zZZLZOABCQggVYXUGht9RFW/yQwWgHitiJNbsAH7KkytK6rLQVxKYBXjrYoXS8BCUhAAhIYLwGF1vGSVDkSaBEBglf5Ir0V59ju0CW3LrvUiPMBLmiRLqobEpCABCTQhAIKrU04aGqyBCZSgIaVnsla9FoW6on7qtcTdi6AromsV2VLQAISkIAEXkpAoVWfDwlI4DkBs36Q5xa96R+XL/YxiZCFgwXODpOuopKABCQgAQlMlYBC61TJq14JNKSAbYTZR4pl8X1l827nnCjNbgPxew3ZXDVKAhKQgATaRkChtW2GWh2VwJEFCDzozC7JlyX/UF69lksiy28E+J4j360rJCABCUhAAhMnoNA6cbYqWQLNKPAV83ZFviL519D45K7a23yBa2F4ZzN2Rm2WgAQkIIHWEVBobZ2xVE8kMA4CvC9yuLq2tPJgKCxal7+b9KsMOH0cClcREpCABCQggTELKLSOmU43SqAlBdYVhb8e53Q8Vg+ttT8y4jICr2rJ3qpTEpCABCTQNAIKrU0zVGqoBCZewMyuzYvBW7BixrZQm+vLLjT4CwFbNPG1qwYJSEACEpDA4QUUWvXpkIAEnhWg+Yv9rMoanGkD4cW4r3otYecBmC4mCUhAAhKQwFQKKLROpb7qlkBjCVTh3LnFpujzWGUeq9an0aIlt8HwQRBRYzVVrZGABCQggXYTUGhttxFXfyVweIGtMLeyWBbfW15yD+dFebYaxO8KTQISkIAEJDDVAgqtUz0Cql8CDSJA4CGju7hYHv99aFJ6V/U1hXc3APyNBmmimiEBCUhAAm0soNDaxoOvrkvgBQJmXzOPj+fLk38Jr8d3ZP+ejp+G4d9LSgISkIAEJDDVAgqtUz0Cql8CjSJg9tfO8ars7PT7oUnRndX30tmVBpzWKE1UOyQgAQlIoH0FFFrbd+zVcwn8vMA9Bf11WN6xoQytfbWzAX4UsFeKSgISkIAEJDDVAgqtUz0Cql8CDSJg5GfzSnojzrItoUmur/pRg50PYH6DNFHNkIAEJCCBNhZQaG3jwVfXJfB8AcIu83l8O861A+H1uK/2WQLnAOiUlAQkIAEJSGCqBRRap3oEVL8EGkMgJ3Ce70nuxplW4PPsiGrZGgB/FCZdG6OJaoUEJCABCbSzgEJrO4+++i6B5wR2wfG8YmnlS+VLt/UvjtL0FoC/IyQJSEACEpBAIwgotDbCKKgNEphiAQM3kLywWN7xN6Ep6R3V1xUOn4HZr05x01S9BCQgAQlIoBRQaNUHQQISAAzfMhYfy3s7vxI44r7sDIKfAvCL4pGABCQgAQk0goBCayOMgtoggakWIP/ewT6RLU+/E5oS9VV/h8AVBjt1qpum+iUgAQlIQAKaadVnQAISGBb4YgFeg97KI+EF1ze4wmCXAHaCiCQgAQlIQAKNIKCZ1kYYBbVBAlMsYLBb8mp2I1ZO2xiaEq/LPk7yI888kjVnipum6iUgAQlIQAKlgEKrPggSkAAIXumRrkav7S1D69raLTSsCM9kiUcCEpCABCTQCAIKrY0wCmqDBKZWgDSc5zcn67DKcnyBXdFAtgaG94OwqW2aapeABCQgAQnUBRRa9UmQgAT2gTy3WF757yVFH4+PkN8M8LdFIwEJSEACEmgUAYXWRhkJtUMCUyfwOMALit7KX4UmJH21N3qz60D+ytQ1STVLQAISkIAEXiig0KpPhATaXIDAd13hP5qf0/HlQBH3Db6LcFcDeGub06j7EpCABCTQQAIKrQ00GGqKBKZGgP/oYFdmven9of7orurvkXa5EadMTXtUqwQkIAEJSOBQAYVWfSok0O4Chi9F4KdryyrrA4VbW/uQGS4CcHy706j/EpCABCTQOAIKrY0zFmqJBKZKYE2B5DPotSdDA+K11atothLArKlqkOqVgAQkIAEJ/LyAQqs+ExJocwGSV/s4vRVn2y6QFq3LbgPQG/Jrm9Oo+xKQgAQk0EACCq0NNBhqigSmQoDAh/3TyVqsshr6ODNCdjuAP5iKtqhOCUhAAhKQwOEEFFr12ZBAOwuY9YN2btEbfQEw4h6+Isrzm0D+VjuzqO8SkIAEJNB4AgqtjTcmapEEJlPgKRjPL5ZV7guVJnfX3uK9XQvyP0xmI1SXBCQgAQlI4EgCCq1HEtL7EmhhAQIPONgleW/yj6Gb0drBX4e5VQDe3MLdVtckIAEJSKAJBRRam3DQ1GQJjJuA2T8bcEW+LPlGPbTW3m/gx2h20rjVoYIkIAEJSEAC4yDwbGjFbf2Lo6TyNpj/NcD+I8Bjx6F8FSEBCTSyAPFnEfmp2orKj0Iz3drsAjN/IWCLG7nZapsEJCABCbSfwHOhNfR9NSuoVI+NGS3xhrca8GsATgU4rf1o1GMJtL6AEbfmUfJZLLWNobfx2up1NDsPQFfr9149lIAEJCCBZhJ4YWh9fsvv4bw4z5d4z9MMPANm7wAwv5k6p7ZKQAIvLUDYZT6Pb8e5dgA3sTOalt0Gw1lh0lV2EpCABCQggUYSOHxoHW7l9dtnpD3dxxfAqYS9DcSvGnCiNh5vpGFUWyQwBgFiAMCHii3J57HKPNYcPC6Kk5sBvm8MpekWCUhAAhKQwIQKPBda76idHic2O69Vf4hzp285pNZy6cDggpjx0NKBckuc03XU44SOjwqXwEQKPAny/GJ55X+GSpK1tTd54DoYfmkiK1XZEpCABCQggbEIvGD3AMDeDwMd+A1Y5avZLPwYZ1qYjXneFw19++ck7DihsOh0Q/EOgO/Ugxtj4dc9EphCAcO3rbDL8hXJP4dWRH2Dv/HMqoCw3dWbprBVqloCEpCABCTwogLPhdZ1+btJv8oMp4LcCtrPzOzbRPGVArX70du945ASPscZaV47piBeT2dvB/F2A14NQA9u6QMngYYXsP/lwKuy3vR7ZWhdV/uAER8lsKThm64GSkACEpBA2wkcGlrr/+Q//LWbwBMG/BDmvlZY8XUMpI9hpVVfIFUuHcCC2PKXe+AXzeMMWCiHs9tOVB2WQPMIrCuK5HqcY4+FJsdrq5fR3EcA6oHL5hlDtVQCEpBA2wgcKbQOQwwQfNrqs6/fhBVfzV31ezh75q4XSJGG2w7MTeLK8T7GGxECLO0tBF8BoKNtVNVRCTSBAMmrfZzeirOt/O84Xlu7hYYVANImaL6aKAEJSEACbSYwuhOxDARsB+mfNNj34fC1wvw3UFSeQK9lL7Bbw+mVCIuKKD/Be/9mg/tFgG8BMK/NjNVdCTSiQEFipT8pWYczLMdqdkeV7HYAf9iIjVWbJCABCUhAAqMLrS/0OkBgs8E2GPBNEF/LBw48iPN79rzgslV0WITZiWXHes/XwuytMLwFtNcAnKEhkIAEpkLAtsP8ymJZ5U/L2u/miVGR3wjwN6eiNapTAhKQgAQkcCSBowmtw2XngG0H+RQcvgPwa0XNfxPzOzbiTCte0ICbnupE99z5ccZjvcVvNOPbAXsLiONgiI/UWL0vAQmMjwCBHzr6S/LlHf9fKDG+O3s7C14DIBwioi8JSEACEpBAwwmMR2h9fqf2EdhksIcMxf1A9M0c8Q/Ra3sP6XkfZ6asHVMASxi5N1vBX4DZaXp4q+E+I2pQKwoY/o/LcWV2Tvqt0L3ozur76OwKA17fit1VnyQgAQlIoPkFRvog1mh7WgO4HSjPM/8eyG8U4P3YUnkCq6z2gsL6mAAH5yZMjvERXg/6XzC6t5A4EYbO0Vas6yUggREJfLEAr0Fv5ZFwteurrTDgEgAnjOhuXSQBCUhAAhKYZIHxnml9kebbPtI/beYeNfh/g7l/zWsD38d53TsPufgL7KoMYGGB/HiP8PAW3g64twBcAMAm2UbVSaBlBQy8Ic/Tm3CulaffxX3ZKgIrAfa0bKfVMQlIQAISaGqBSQitz/rkz5xzvpPARgMeAPDNAsn96MGjh5y6FbbOWrN/dlqpHFMUOIVmbzHirQBOgaG7qcXVeAk0gACBC3ya3ImzbBCrGEeLstUAlob82gDNUxMkIAEJSEAChwhMZmh9rnJDP4ktBjxp4L+R0dcLRvdjhW07pIWff7wDPGFeXBsID2+dasCbCZxusCUAp2tMJSCB0QrYPpAfKnqTL8KMuIfzojxbDeJ3R1uSrpeABCQgAQlMlsDUhNbnehf2fd1FcKMZfuSA+1Hg/ixNHsYHbf8hCGHv1xgLCpcv9p6vN/KtZvZGAi8HtP51sj40qqfpBR5F5C4ozo7/JvQkvbv62qLADYD9x6bvmTogAQlIQAItKzBRD2KNBWwQhq0gNsHwXcB9vXDR/diITVhlYWnBC79Ws7sSVxcVSXSM98UbzFzYOiscQXucTvQZC7/uaSOBrxuLy/Plnf8S+hyvzX6Jxk8C+IU2MlBXJSABCUigyQSmeqb1cFx7y62zzH5sxLdh+GaexA/gLHvhwQXh7rD+9c69s1LXuahAdAKNbzDDm0F/OmCLwm4+TTYmaq4EJlbA2Z9H8J+qLa08GCqK+qq/T9jlBpw8sRWrdAlIQAISkMDYBRo1tA73KIPZdoAbQTwIw7ddju9lTH6Mc+3AId2+lxF2oyd1tcUFo1cSfKMRbwJ4OgxzQe1AMPaPiu5sGQFztxXMPovezidDn1xf7XyDXQjwmJbpozoiAQlIQAItJ9DoofV54HaA4FYDni4DbOTuL6z4Hoqdj6F38cFDRibs/5r3z0kq6SJPvprewsNbb0S5eTpnt9xIqkMSGKEAnV3uB+LbsdL2hVvitdXraHYegK4RFqHLJCABCUhAApMu0ESh9fk2to/gFjNsNtj36e3+Avn3UKs8iZVWPURxNStIMDeJssWe7mTAvwlACLCnAJg56eqqUAJTJWAYBLCymJXcUx6zfBM7o2nZbTCcFSZdp6pZqlcCEpCABCRwJIEmDa0v6NYeogyvT5r577PAvxUu/S6exuYXfYDrXnZi2+D8pBIt8r54LcrZV/d6mJ0MctaRwPS+BJpagNwEF324WBbfV/ZjzcHjoji5GeD7mrpfarwEJCABCbS8QCuE1uFB8iB2sz77+tMywCL6t8IGv4ezu7aV+1H+/NcN7MJ0zEvibKEv8Bo4vAEep8HwWgA6GajlP/7t10EC33WF/2h+TseXQ++TtbU3eeA6GH6p/TTUYwlIQAISaCaBRtryahzdLAO4qz4Dy5+Yx/dg/rt5nv3gRY+PDTX3bZ6GrGdeknChd/FJ5vEGlutfy2+tgR3H0VFRUyhA+1uH2lXZ8q7vhFZEfYO/8cyqgFVAeGBRXxKQgAQkIIHGFWilmdbDKVcB7gRsMwwPkfiui+y7eXRgPc7qOXQLrVDKTU91ojJnbpLEC73nSTQ7zUJ4NbwexFxAuxA07kdaLTuCwN1F7q/HuR2PlqF1Xe0DRnyUwBLJSUACEpCABBpZoB1C6/P9BwBsh9lmeK6n+e86Rj/ILX4Ivbb3RQcqHCM7eMKccgkBuYTAaVZfQvB6wObr4ZVG/nirbT8vQNqnvA3cit7uHeG9eG31Mpr7CMDwWdaXBCQgAQlIoGEF2i20Pn8g+gFsA7AFwMMEvu9gP8jT+EcveohBuHP1hgps8ZwkxUKP+JVh+YABp6H8toU6yKBhP+dqWF3A0+PD3iV96A1LaEJord1CwwqdIqePiAQkIAEJNLpAO4fW54/NQYDbAQsB9hES33csHsiT2oM4e+auFx3EVetTzHvZ7CRJF3rw5WQZYN8AWFgDuzg849Log6/2tZuA7QT9h4rllS+VPV/N7qiS3Q7gD9tNQv2VgAQkIIHmE2jRB7GOaiAGQO6A2RYYHjFvPwDwQG4DDwz/k+ohpfd9J4E/vSeNawuLgi+j2alm9nojTiVxAgydR9Ui3SyBcRAgsN7MXVwsi/93WdzdPDEq8hsB/uY4FK8iJCABCUhAAhMqoJnWl+YdBGwHwC0gN5i5H8CKB3Kr/ACbsB2rzB9yezhKdgCz0oHaAm9ugQdPKWdgDaeCdhLA7gkdURUugcML/JPRrsiXJ98Ml8R3Z29nwWsAvENoEpCABCQggUYXUGgd+QiVuxAQFk7ietRoD9AVPyhc5QeYga3l6UIv9rV6Z3dl2uz5RZYvoPHVQ1tonQrgVDjMBrUTwciHQFcelQDxP6KIn64trTwcyonurL6Pzq4od8bQlwQkIAEJSKDBBRRaxzZANZC7aLbFwMfM3AN09v2iyB7Aqzo24wzLX7TYPk4DMDexbIH3PJHAqebKGdgQYrUOdmxjobtGKGDAjTmSG9FrT4dbXF9thQGXADhhhEXoMglIQAISkMCUCSi0Hj19BtgugiHAPmGGB+nxQGH4EfrTJ3CBhW22Dv26lyn6MTupZgu888eR0WsNfL1ZuQ725QBCwNWXBMZNgLSL/ex4Dc6sfybjvmwVgZUAdfrbuCmrIAlIQAISmCgBhdbxlc1htpvkNqtvp/UQnPu+8/5HGZJHDrsXbFgHuw8zU2KBR77A++IUM/eGcglBfR3szPFtpkprPwHb+8y/DqwsepMvlkca9zGJmK2G4eyQX9vPQz2WgAQkIIFmE1BondgR2//MHphbjbYN4AaaPeiKYn2eVn74kutgP8cZlcHqgiKJ5tPzpLDmkOUyArw2LC/QgQYTO2itWLqBD9NFFxVL478v+/c5Lo6K/FaQ/7kV+6s+SUACEpBA6wkotE7amJb/JLuTCLOwfNLM/YiF/2G5jMDSn6HXDr5oU+5lJ3YPzksYzffGlxM42eBOMfAU1tciahnBpI1hE1dk9g+O/ETWm94fepHcUXubj+wagGc0ca/UdAlIQAISaCMB7dM6NYMdHtTaQ2CbwbaCfBjED8zsR3nlwMM4q2fPizarjwkSzErz2nxPP99bdJL58OS3PwUWnQyjdiOYmvFshlrvLpBch177aWhs1Ff9HQJXGMqHAPUlAQlIQAISaHgBzbQ2xhDtrwdYbINhg8F+CI8f5VH8I5yILYfdjWANpyMdnJd4hgD7cnqEPWFPMcMphB0PoKMxuqdWTLUAzT7hk3j18BHFbm12gZm/ELCwa4W+JCABCUhAAg0voNDaeEMUDjTYWT7MZXzK4H5E2oMFi/U4sPtxXLyw/0WbHHYj2Nvfk/pkvndunvd8jRGvh+EUACcDmNV4XVWLJkkgLD35cNGTfH54P+G4r3YzgRUAKpPUBlUjAQlIQAISOCoBhdaj4pvwm8OBBWEZwVYz2wbyxyQedM7W54zXYxl2lk+Cv9hXeJgrr9YDLPlKhnWwDAHWnwLYsQorEz52jVTBT0FeWCyv/HXZqNs5J4qz22D4vUZqpNoiAQlIQAISeCkBhdam+nzYAcDvQAiwnj8z59az8OsLh/XoSZ8Y3n/zkC6tZgWVg7NTF4cZ2IXeXJiFfR1QzsKGU7q0pVZTfQ5G2VjDV62wj+crkn8Ndybraqd52vUA3zXKknS5BCQgAQlIYMoE9CDWlNEfdcXZM//ku3toLex2GB5m4R90LlqfF/F6nGO7X7QG0rBud3cl6plX+DxsqXUijWFf2JOM/tWkHQ9D51G3TgU0joC5L0Qsrq31Vh4JjYrWDr6Hzn3CiNMbp5FqiQQkIAEJSOClBTTT2iqfELP9ILcDCN8/Ndh6OltfFPlDqFSewlk2+KJd/Tw74A/OTn0818PP9bktcc6dTPDVQDjYAIsApK3C1I79IHid9+nNWBH2Cwbcuto5Rl4C2Mva0UN9loAEJCCB5hRQaG3OcTtSq2vl0bLGbcZyR4KH4fGAi7A+i/sfOeyWWqHUG9iFbsxJkM0lbK4HX2XEqbCwjKA8nSscbhAdqQF6v0EEDDXSX+CfrtyFVVYLrYr7qtcSdh6A6Q3SSjVDAhKQgAQkcEQBhdYjErXEBfsIbjdYCLCPmg+zsMX6IsdDyJ/ahJVLqoft5ec4A9XqvMTcXB+5+WQ4oYvhdK7XwBBmYrUetqE/ItwIiz5SLIvvK5t5Lzuj3dntAP5IJ6s19MCpcRKQgAQk8HMCCq3t95GowsottUKIfdqAh0lbb+CGvKj+BPO6tg9vi3QITbkeFt0Vqy4oEIWZ2EUsZ2L5Wob9YYFXavau4T5Q3zRffCxf0fnVsmVrB5dEZjcC9p6Ga6kaJAEJSEACEngJAT2I1d4fj7BdVpiF3WG0nQBDiN1ARI+UITaNH8aT2IlV5l+U6V5G2IeZaRFO6HLzCX8Mzb3KHE4pg6zHCXqoa4o/YIZ7I/JTtd7KD0NL4rWDv0LnrgbxtilumaqXgAQkIAEJjEpAoXVUXC1/cdgXdj/BnfUQa5vM8ChpPzbjj/Mofghn267DKvR9J0Fy+tAxs24+jccSFtbEvsaMryZwAoiulldsoA4a7JbcZTdi6bSNoVnRutoHQF4G2IkN1Ew1RQISkIAEJHBEAYXWIxK19QXPhVjYDpCbzNyjJH9isIfySvzw8LGgh5mJTbEXPWlem+djN5f0C0n3Sit3Jij3h30VgO62Fp7YzpPkZb5I1+DcsMcvEN+VfYKeHwbQM7FVq3QJSEACEpDA+ApoTev4erZ6aUMhFjus3FqLmw3upyQfcczXZ27wx+idvfewCKsYYy5mVlx1bpFGc+n9fHr38mdDbLlDAeboAaFx+xhth/H8YnP6peElHlFf7XbAegHG41aLCpKABCQgAQlMgoBC6yQgt3AVwyF2u4HbQbe5XE5gfMgxbK+VbMAHbf9h+x8e7PofmIEa5iZZNs/DzaX5lznipPo+sXg1zBaC2id2LJ8hAt9zZpfmy5Ivl/ffdWBB5NNbAfyXsZSneyQgAQlIQAJTKaDQOpX6rVd3CLH7ylO6wlGz4cEuz58SeMiZPXTEEBs8yn1iB+ck9d0J5pbrYj3Dw12vNtqrSejErpF+bsz+lyOvynrT74Vb4rXZL9DxGhDvHGkRuk4CEpCABCTQKAIKrY0yEq3ZjhBi9xLYXi4nILcY8FPCHnLAQ1kt+QlW2r6X7Ho4sauGnrSozfNJuS52EYkTDXg1YScZEB4omtGafEfZK3N9RZ5/Bud0PBZKivqqv0/Y5QacfJQl63YJSEACEpDApAvoQaxJJ2/rCodmYrndaNthtsXoHyP9Qw586IhrYgNdHxNUD8xKO9O55XICWgiyLzPDEgBLwPJnOHq20tbSAAi7ykfx6uEdH+K+6kcJOx/A/Ha3Uf8lIAEJSKD5BDTT2nxj1kotDvu/Dp3WFWZisdWc+2m5JtYGoxphAAAgAElEQVTjoQzJI+i1wz/YFSTCuth7MB21wTlJHM2h93Po4oX0xSsMVg+y9V0K2u3krj0gLihOSr6IMywPVHFfdivBFQCSVvoQqS8SkIAEJNAeAgqt7THOTdLLcIgB95drYsvdCWybkY+FNbEj2mJruJf3MsUBzEyz2hzv3RxGxRzSHeeIJXS2xMglhB0LsLNJYEbdTAPX03hxsazjf5c3f44zojxbA+APR12YbpCABCQgAQk0gIBCawMMgppwWAGC2E+HbcZyi61w9OxjNDxkhT2Uu/jHeBq7Dnti1/OL/QK7kGN2kmdz6G0OzS8gyu22liDMyIblBWTrbLdl+D8ux5XZOem3Soa1PDly+Q0gf12fNwlIQAISkEAzCii0NuOotXeb6zOxIcQad8LsKdIeNbMNhRUbsGf3k7h4Yf8RicLpXdnp3ZW0Osebm13OyMIf64wnEm6J0b+KZsc38QleXyzAa9BbeSRYRGvz99DxE0aefkQbXSABCUhAAhJoQAE9iNWAg6ImjUrgIMDdhO00YCfK7bb4M3rbYLANucUb8PQzs7Sr6us6X/LrXnZiJ2anrM3xkZ9DS+aRPOHZ2Vj4V4E2D4aG35jfwBvyPL0J59qW0GfXV1tp4MUol0XoSwISkIAEJNB8AgqtzTdmavFLCxSA7aNxp3nsKmdjYZsM9lOabYis2FCrpY8NH2t6hBAbob88/GBO4rMyyII8hha/woAlJJcY7BUAG2zLLTtA46U+Se7BWTYY+hivrd1IwzkAOvQBkoAEJCABCTSjgEJrM46a2jxagUHAdhMMs7G7ANtuxic8sMH5MBubb0BPxxacabUjFlzuG3uwJ7W4vqQgsnAc7cuMOBHGsGPBK4Ye8pp2xLIm7oKfAryoWJb+NcyIexlFu6trYe6DYR+siatWJUtAAhKQgAQmTkBrWifOViU3roAHcQBWLifYCXAXaJvNwkNefoMz25B1JhvwB0c4+CD0bxUdZmM6ksHZCaIeWjGbdHNo7nhzfCXCTCzDTxwzibOcXzfa5fny5F/KIbjr4LGRj24B7H2NOyRqmQQkIAEJSOClBRRa9QmRQClgVYDh9K762lizEGafpMcGB78hN2xAWtk0/M/tL4kWguwizIAbnJ34jh5aPpv0PaR7mVnYrQCvhOEVoC0COP7/XG/2F5H5T9aWVh4M7YzXZu+g8dMA/p0GWwISkIAEJNCsAgqtzTpyavckCNgBwO8ibafVZ2W3GPh4WBvrDBuyarIBO7B7RFtuDQfZpDonqbnZjKyH9N2kHW/Ea2B2IlDOzC4AeLSned1eILkBvfZkQIrW1s6i8bKhwxYmwU1VSEACEpCABMZfQKF1/E1VYusKZACGZ2N3gc9uufWYwT/mnD2W5ckT2Ia9IwqyoGE1ZmA65pb7xzIEWZtO88cacDIMJ4EW1srOB5GOkLVK2JW+Gq/Fyvryhnhd9kkSHwLYbqeCjZBMl0lAAhKQQDMIKLQ2wyipjY0sUN9yi7bbgN0w7oHZJpKPG6PHXOQfz6LkSbwcu4ePUz1iZ67fPgOz585NmIWHvObQWRdpi+ozsngNYK8COP/Fj2O1TTC7qJgV/TnOtKKcae2r3QGgN+x8dcS6dYEEJCABCUigQQUUWht0YNSsphYIQXYPMRRkYXth3EzaY0b/uPP2RNaVPIW92IGVYS3tCL7WbJsON2NuEkXzyhO9yiDrFxpxUj3I8mTA5hN4wJl9NF+WfLks9fOcFWXZ7SD+6whq0SUSkIAEJCCBhhVQaG3YoVHDWkxgALA9BMOM7F6EIAtuNvAxAo9b4Z7Kk3gj9mMLLrCBEfX9BnahG3MSl81jYfMIPx0GSwp+d/CcjsfKMtbVTovI6wF714jK1EUSkIAEJCCBBhVQaG3QgVGz2kIg7B8bguyeMsia7YPnpnLrLWdPWMFNURJvrA5iE85FP2A8okrf5mnoWZQ/u+ds2O6K8RkGex3JxYAtIrjYUO5cEA5F0L6tR0TVBRKQgAQk0AgCCq2NMApqgwSeEwjLBcLDXiHI7iuDLLnJaI/T+BTMbYoYbaxF2IRu7B1et3pYwFWMcSKmYT9mpK42g2b1b/pFJF5mtGNCkIWFQItFAMJa2fHfhksjLAEJSEACEjhKAYXWowTU7RKYeAGrwhDC6z4C+wxhVwA+bbCfeeNT5rnJRbYxi5NNqGEnei3scvDSX/cyxbb9MxAlM1LnZnhzM0BMZ3lMrb3MwOMAW1zOypotAtkTNiI4UrF6XwISkIAEJDBRAgqtEyWrciUwkQKGWnmqF/BskCXxl97iL6HXnh5z1Z9/vAODc7uRJN0J3AzmNoPOukm/2JEn0Ow4mB1rIdwCi2GYpqNhx6ytGyUgAQlIYBQCCq2jwNKlEmhkAYKX+zi9DR+0/aGd8R2Dv4zI3gmiRmePW24/y5n9DMWmbVi5ZGS7Fgx3OKyVTRd1VwaqM33suumtm/A9NAth9rgyzALHgTgOVi4xONoDEhqZWm2TgAQkIIEpEFBonQJ0VSmBiRAgsNwvS9bB6g9sxX3Vawl3NkBff9jLdoNhH1l3AORWmv+ZOXvc0Z7ILHkSJ2LniPeSDRWEU77mYRrcwMzUopmMwoyszaTZbHoudsRxNBwL4hiAx5TrZU1hdiLGXmVKQAISaAcBhdZ2GGX1sR0EHgd4QdFb+auys6RFfVkfDEsP0/mDgO0uw6xhDzzLbbjMbLMHf2b0Tzi4J7ODA09hX/eekZ3wNVRTePhrEbqAwZmpd93e0hlg3k3zs2i2wBkXE7YYHsfQsNgQQi2mayeDdviYqo8SkIAExi6g0Dp2O90pgQYSsPsc+clsefpA2ah7eFyU5bcA/O1RNLIA7ADgw8EI9W24wn6y5E5ztpHkEwZ70tFvrM1On8SZ4dpRfA3PzPqD3ZUomuGdm0EW3YzdDHg/j3Thoa+wLddiwh9jYc0sbM6Ln/w1inp1qQQkIAEJtISAQmtLDKM60e4ChF3lo4OrcfbMXcEiWpe/m/SrDDj9qG3MavDcD8MeAnutDLI+bMe11cinGNmT5u2pPC+eQlzZjF47OOo6V7OCCmagqHYnIcyW23IV3XDWQ7qFzrA47GyAEGq9PwbmFgKcNup6dIMEJCABCTStgEJr0w6dGi6B5wRoONfPSvqG922N12VXkvwwgNkT6DQ4tKfs3nJWluW+sntg9jTJp8z5p8zcphzFZhRjDLPDSw0cZqTADPqsuwy09QfB5juUW3QtRn2rrnBowmKAs0Jun8B+q2gJSEACEpgCAYXWKUBXlRIYZ4GfwXhBsazyl2W59zKKdmdrgHI9qxvnuo5UHGE4CNpewu+zcDhC2FfW+/0w22awTSQ3w/nNkVU21Tw242mENbP5kQp+4fs03IsO7O3vhsUzksLVwyxsBujnEFxk5cNf4eAEWwhyIeAWAOzS2tnRSetqCUhAAo0ioNDaKCOhdkhgrAK0v3SOV2fL0h+URYSjW310C2DvG2uRE3TfAICwzGAfif1W/l4eXbvLnD3tyc1m3GS+2JznthldHVtxloXZ3NF9rVqfYsnJXRgY7E4zN4OxTSfDt5+OsLMBudDBFpBYCBd+cqEBCwGEY20nO+SPrm+6WgISkEAbCyi0tvHgq+utIUDYdd7HN2OFbQs9iu/KfoXE1SDf1iQ9zIYeANtPhDBbnvgVAu0eENsI22Qh0Hq/2dE21eL+zXi6Z/+odjQYhli9oYJpJ3ahwPSUtXqYLUNtMR10PfRc4KKhQBuCLbjQQrg1zNSJYE3yaVIzJSCBlhVQaG3ZoVXH2kWAxEpvydrh41vjvuwSghcAWNDkBh7AQFhewBBiwecCLWxHfXsut8nAzc77zZklm/A0dmKV1cbU7z4mSNGFHNNTPxRoQ6iNiunwNovgfGch0NpCGBcStqCcoTXrAZmOqU7dJAEJSEACIxZQaB0xlS6UQCMK8ElY9JFiWVxfz9rHJEJ2K4ilMMSN2OJxalMVCCd/sT47y7DUgGH97G4zbPG0zUa/2cxvcbnbUrN0C+Zi3/CDaqNuQ3ggbDamoQvTUVSnJ3T1WVrYdKAIByrMK5ccgOX6WTpbYOU6Wpur08FGra0bJCABCbyogEKrPhgSaGoB+ztHrsqWp98ZCq3HR6zdArP3NnW3xt74HMTBsFaWxhBmw16yB8rlB8bdBtvmPbYa/BYDtzqzLbUk3YLsu3vQ+6ZsTNXeywjb0YlpQ4HW1wMtiOn1h8PyuYDNN9p8OJsPcj6B+QabDzAsO9BOB2OC100SkEC7CSi0ttuIq78tJWDErXmUfxZLp20MHYv7sjMIfgrAL7ZUR8enMyGUHgR4gOUhCjhgZaBl+H2vwW3zwFYzbjFvW4zcmrlkC3qwE2eOcclBOFBh0dMdqM7oQhJ3pZHrorMuFtZVrqNFeeztXGc2n+SCEGhDwIWh/lN70Y7PyKsUCUigJQQUWltiGNWJdhV4ZrP/8301uRMrrRoMXF9t5TNh7CIDjmtXk7H1O2y5xYEQYA12wIdAazgAloE27D+7nZ5bzWwLzG1xmd+adSZbYNg+ph0OhhsZlh0ch07kB6cjirqSvB5qYehi7qcjCocr2HwHzCf8ghBky1naEG7Nwh68Wks7tgHXXRKQQBMKKLQ24aCpyRIYEngKxvOLZZX7yr9Xb6hE6ctuguFshZlx/YwMPRBWX2rA4UDry0C7H658KGyLL0KodeUMbR7FW+Cf3orexaM/Hez5Tb+XKXagCxyYnsbRc7O0KGdpw760c5yF5QZhVjYsPcB8Gudb/SG8sIWXlh6M60dBhUlAAlMpoNA6lfqqWwJHJ/BlY35lvnzaN8ti7hp4eeTjmwD+p6MrVnePQoAgBhFmZYcDbVhyEP72dgCOu8xzmy8PVuA2o9vqLN5Wc9iGTdg95p0OQgPLpQfoQIIu9A9OT+OhpQdDyw/g/CwScx04n7Q59YfCOJeGOQbMhWEWqJnaUYy1LpWABKZYQKF1igdA1UtgzALEusL763FOx2OhjHjd4C+T7moAvzDmMnXjeAuEZRv9APsJ9BtcCLf9MN9fnhRG7KTZNnjWQ22cbo0ibKvWsA09ODDm3Q5CL77CGD/ENFQOdgHRtBQ2jeV3MY0u6UReTKezWSHIOnNz6DkXFsJt+Ik5CMGWmq0d7w+EypOABMYuoNA6djvdKYEpFSDtY35vfDsuDVs/letZVxhwCYATprRhqnykAh6GAdD6Ad9PWr85OwCGkBuCLfcYbbsHtplxG7zf5uC2ZVZsQ9qx7ajW0oYWkob/hgoKTAPDd3VaAlcGW4RgC0xDYTNoNtuZhaNxw/ZdZZgNvxtCwC1nbDsQDu/VlwQkIIEJFlBonWBgFS+BiRHgZhAXFFvSPy9Phvo8O6JadgNQrmftmJg6VeokC4STwg7C0G9kvw8ztSHQlsE2zNRyV7mFFyzseLDNzG1z5rfVsto2uOm7hw+bOKo2D2/n5Q5MQzK9M2VtaLbWyqBL+GnlDgi0OQ5+rpYhHJW2bpaABI4goNCqj4gEmlGA+JpFdnm+NPla2fw1gydGcXQjwN9sxu6ozWMSCAcshC27hpYeDM3Q1vekrS89ILcjnB7m3A7z2U4rop1ZmuzA/o07ccFxA2Oq9edvCieJhVlZHJz2ossQfNFVBltYjwNmkcVsOBeWJfTAWw/BHjM3C8aZWmM7LiOiQiTQsgIKrS07tOpYiwt8MQKvqfVWHgn9jPuydxEM61nf2uL9VvdGJlAAGBxaT3uQsIPPLB05WM7c0oewGg5g2GPGnZ5up3nuRMQdZukOV2BnLerfiZldu8e8P+3z2xiWIdyGFMWeTqSzOpAOdqZwHfTWSbMOeNR/OnSi8DMJ3+MsmkWyBw7hiNweYCjcogy7s7Q7xsg+BLpKAq0moNDaaiOq/rSFAMFP+qx6K87r3hk6rPWsbTHs49tJsxoY9qa1cODCQQIHrQy1HIDjQdCFJQi7jbbTG3YauAPmdzpzO1zhd1bj6k5s7N6HVWGP23H4KsPtoykqJ3Yg7++E6+pIfa2TFeugzzthSQd90QmLO+B9N12YufVhH9uectY2zNaSPQR6DAhBNwTcyji0TEVIQAINIqDQ2iADoWZIYBQCO0BcWGxJ/qQMDH2cFiH7DIAPaj3rKBR16ZEECCAsQQh7zR40+AH/7Izt0Kyt+QNgtIvkTjjuMLKctTUrdmZ0O+A7dmD7M9eGddfj+RX2r62hAwPoDA+CpUWtnK0Ns7dg3klLwrruDjCEW/Q44yz4cPoYumHWDXImDN0kuq08Ste6AXSG//9vPJupsiQggfEVUGgdX0+VJoHJEPiO0T6aL0/+qaxsHV8V+dqNMHv3ZFSuOiTwPIECZmEZQrnsICxDqAfc5y1FMOwHbA/B3YDtNsNumNttxt2u5vfUmO4GsHtCwm1Yb1vd1Ykk7UBlegW1akdKqzC2CmkVFHkHI6sg/I7wYJnNCOtvHdBNYzd8PdzCXDdD0AW6bTj0AuEe7Zqg/xwkMIkCCq2TiK2qJDAuAuRfRB6frJ1TeTCUF63Lfw30VwF487iUr0IkML4CYflAmLENx+QOGDDoDeXP8jXvB2FuoNwRoVxna7u9x24j95TLE+B3m0W7s7zYA39wNxbO7j+q/WsP17ewU8JGpOhBBTkqqA52ILXKsyE3t7C1V6UeclGBFV1kmLW1buf9TIYwW87a1mdzGX4SM60MveXvOnJ3fD9XKq0NBRRa23DQ1eXmFiD4Ge/Sm7DUtoaeuL7aeQZcDOD45u6ZWt/mAgUMg/DhhLEQcP0gYUPhFiHwHhpuC+yxcgaXu62cvY13Zw67UWDPUR/OcKTBWPWVGIvemaJ/Xwe64gq8q4AdlcRl9XAb18NtOaNrRUfYWYHwM+BthjMfZnRnMBy1azYDPvxk+beR5Xuw8BoS7YF7pIHQ++0koNDaTqOtvraAgG155kGZSwtLvlTuw3kHe6KouA7G94PU/qwtMMLqwhEFws4IQzO3vpytJTFo5UENzwXe+iEN3Guw3d7cHpjbZ+Q+eOwz4z5L4r2Zxz5UsQ8J9o3LvrYv1fRVjLEo7KKACthfQRylYVlC6iwtg61D/achZV5UYHEK57tITAc4w4UQ68NhD+GUsrCMwc8Aw99lyJ1uIfyWgVfLFo74CdIFTSug0Nq0Q6eGt6nAvxjs8rw3+Xrof7K29iZvuA7AL7Wph7otgcMJFCBq5aljYd0tWWUZdlE1lOtwqzBU4cNPX9/zlthHZ3th2AfPesgNARfRXlf4fTXz+5B07EOB/RMeckOvhmdzU6TI+yuIulL4aiV1lZTVrD6T6ywFigpDyGVRAfw0IpoO8zNcGW7d9Ppa3TC7y+mgdcHQRaDLgC7Uv6cPbSOmB9H031NDCyi0NvTwqHESOERgXVIk1w+eY4+Fd6J11f9K2uUGvEZWEpDAUQlkZZBlCLEMIXaQIdQyhNzh14fCLush12B7fQi44ZssZ3CBaK8V3Oec31dDuhcp9uEEHMAZ47Q12JG6OLw21/ZU0DErhR+oIO5MU9aGAi4SFpbC5SkQJ/RFiihO4MMSBptGQ5cL4dajC2Zd4W8w/M5wSEQ98Ia/66E3hN3we/hXnuhITdP7EjhaAYXWoxXU/RKYPIF9BD7q+7f+t/I0o9WsxJV8FcEVAMIDIPqSgAQmQ8BAEHkItvWlCuE7zOTWw66Vwbf+Wn1G18LShX4D9nvwAFDuqLDfiP0g91vk9lv4Se6vpcV+WOf+SQ265awuHWYjwcCOFHPmJqj2p0BXgriaIrc0Tethl2XYTULITVkPu2n5YJqLOkk/HWSXC0E3BN6hcBt+rwffEHhD+OX0cpa3Pus7LZyPMhnDpjqaX0ChtfnHUD1oEwEDHnhmz8xL8t7kH8su380TI59/BuRvaX/JNvkQqJvNKkAYsnK5AqwK+PKnATVfD721cjY3vEcfljTUADcI+HCKWRlmvXP1gBsCL91+Qwi7Q0GX6f5yyUKEA5OybOHnRyEcDLEOMTqR4sDeFDYzQTyQInMpKpUkzWspYUm5brco6jO8rv4zrOFF4csZ3hBiy8CLoXBb/m4h1HaE/XjhGU5Oq5DlzG4Fxg6jqwBhPX/Ytqw8TEJLHJr1v5IRtFuhdQRIukQCDSLwZ5Hnp2orKj8K7YnuHHw3nVtlwOkN0j41QwISGC+BZ2dzQ4AdCrRgGW59CL8OVauv2a2CDCF3eHb34DOHj+w32H4fAq6FoOv2wxcHDO4AIvSbZ78rfH818f3Iav3YNrMfq5ABFg6UmPyv8iG1p1NgUYIqUiQDKULIjSxNYQm9xfCIESGmWTT8O3wRk2GWNo7gws8igUeKKKrQ+w7AdzhEYZ1vB1APt6w/qFYPvWXYHQq9NhyGy/DbYcNBOARkK+8Js8Hal3fyPx0vqFGhdYoHQNVLYIQCOWEf83l8J8618M+LiPuyCwl/IWCLRliGLpOABFpdICxbcOUa3GdndQ1W9UAtvGblLO7wrC+zoVndcKTvIKxcwtDvyX44dwBkv4VdGJzrL5c3uPA3y9Bbi30/io7+MLeKJ54pc7xPPRvTONFwLxy2IEYVMbp3x4h6ImSIkSJGPhijsBidlQg54tTX4jIQhzDs8xiWvDAQ21AYLoMxkhB+GZZClEHWKm440Bqf93p4nyHopoBLAIblEykcEoaf4dtYhnIL78FSmCXg0HVWrg1WOD7M+Cu0juk/DN0kgUkX+NkzTzNfUKyo/GVZ811cEPnsepj9Xvm/7PQlAQlI4OgEwlZi4WG0EHZrgM9gFsJs9sz/wxyCbpjlrYdcDr/vavA+g6ufihYCrg+7MDj0Pxt4QwD2UT3wevZbFGZ52T9olQPoQj86MDghh0UcncWhd4c1v4vCPDVizAyheG+MaGZUD8MDMXKL4ToixIjTohbDEDG3KPwsf7c8AhM3/DeKEE6LiEPvoxi6NgTkyOprhi3sDOES0KfORWHP3hTw9deM6bMh2JX7+dYDMH0KF+75ubCM8nCLJOwSUYZlDoXlMjiX7zXFsgqF1vH+YKs8CUyEAPkPjnZltiL99tAs678j8GmA75iI6lSmBCQggVEI+DLwDoXcZ0MvrMYy5CIL63frr4fZXauHXXPh77C8IWxLdsDM+n2Y2Q3fVp/VBaKDsLxqjMJMcNXIQTOWP6tpZRBVVOF2V3FczyC+/UzobogZ31HI/fylYX3wVYgw+9EIla4I+aKw8CEq/8chwkB/BOciOItQQ4S0YygI16L054Iy8qGwHCchkEZlUC4DdBFmcyN4q/+MIgcW9SUYzmIQ9WUXVs4wxzCLXfib/nmvhb8tBiwiLIb58r7y+3n31V8bvi9cN3TN0HWsL7t4wbeF8sp7QvnPey+0y/CombvYorWD76G5T2h93FF82HSrBCZIgOS1Pk1vxgdse6gi6qudTcOlRpw4QVWqWAlIQAKTIRDW0Yajfp8LtfVwWzMy82Zh9je3cI1ZDs9wclq4fuhv/9zfCNeyVt+XF1UzDvqwkwPdIFw4NjgE5BB8w0NuRRVRNGhF+dogLKtaHA9azqrzHBwMe/e6vIp8xiBOxiDOQDFla34nZRRo+HOE8+TC4hKHhaWYQwZXLjgp4NA19DP87oe+w7EY4XeGn9X6z6RSvpaG31lzpNVfj4euI+qvPe/v8v3wHaJ5eB9D9wy/VpRB24V12XlWe1ChdTI+FKpDAmMT2PHMPpAXFLOSPyn/GW01u6NKdg1gZwEMT9bqSwISkIAEgBCAwzKHsB1ZDjAcMFEPt+VrvgAtN0Puy9CLHB5F+LsegpGH98v7wBzm8vr94TrW9/F1GDSPqg9LInwIti4cPVzu7Wsh/Ia/6/v71oA8M88aorhmWZaVPyPWwmtWVGqDGMhQ6awhQw09qOGhMFPc4uF4nD6lCq3jBKliJDDuAsS3jHZZviL5aln2XdXXRQU+A7NfHfe6VKAEJCABCbyYQFgCMRSIh0JxGWbDTK8LQbcMt8YyEIfrym973u8wK0B6cOh9C+E4/O5CuA7zl+H9UNbQUovw4Fx9KYWvb4NW3w7NF/WlFeHBOjf0YF0Ix4zCrhI1C/eH18P7GTNEGArLaa2KwQx5UUOlq4YqaphXhuW82ZZVKLTqP1IJNK7AmiQrbhg8r/OJ0MSor/o7NPu4Ea9r3CarZRKQgAQkMAaB4dnioUBrYflDPeyWAXc46JYzss8G4zIoh2vqs8q+DMvPBuHhED1U1vB79L4sO/wd7isPzAizzUOzy2UIt+dmpYdfH76unKEems0OSzievY9hBjuHi3KwKGDMzUdhkUEO5iGc5yji3BzL16zG8rXyb6KwjPlgxBxxZw6/v8DBIkc6K8c05DgBOd4ZHlvTmtYxfLZ0iwQmXOAgiQv97OQenGk19DGJUfsY4c4DOHfCa1cFEpCABCTQDgIhFP/ct9X/NoTZ4Re+9+xrIUwzBO3yfStnk+u/+/K18N5QOfUw/Vw5oYzwnn/u/rIulAG9Xi/cC+s2bnKGP1ZobYePpPrYdAIGPES6i4vl8d+Xjb+TJ0RRdj2I39bRh003nGqwBCQgAQkchYC2vDoKPN0qgUkQ+GIEXlPrrTwS6or7sncRvBrAWyehblUhAQlIQAISaBgBhdaGGQo1RAKHChB2ke+P78AFNhDedWsHP2TmLgJwvLwkIAEJSEAC7SSg0NpOo62+NpkAN8GiDxfL4vvKhq/ePy/qqFwL4g/q52brSwISkIAEJNA+Agqt7TPW6mnTCfCvnLersxXp90PTk7tqb/MFroXhnU3XFTVYAhKQgAQkcJQCCq1HCajbJTBRAgQv83l6O861A6GO6K7a++nxMQNOmqg6Va4EJCABCUigUQUUWht1ZNSudhfYBcfziqWVL5UQa7ZNj+NZqwgsBdDd7jjqvwQkIAEJtJ+AQmv7jbl63BwC/2S0K/LlyTfL5t5ePSWKcR3Mfj08j9UcXVArJSABCS3/bS8AAAClSURBVEhAAuMnoNA6fpYqSQLjJkCzq72Lb8XZtisUGt1ZfS+dXWnAaeNWiQqSgAQkIAEJNJHAC0IrYMvo7OVN1H41VQItKWDmPllsiv68PA96FZ1bnJ1rwO8TmNGSHVanJCABCUhAAkcQMPIALPqU4bb+xUmUHM/EOqQmAQlMrUA+WPsJPtS1uWwFabgHr4p9vmhqW6XaJSABCUhAAlMrEP7v4/8F0J+GuzT+Of4AAAAASUVORK5CYII=">
            <a:extLst>
              <a:ext uri="{FF2B5EF4-FFF2-40B4-BE49-F238E27FC236}">
                <a16:creationId xmlns:a16="http://schemas.microsoft.com/office/drawing/2014/main" id="{FCC25586-46C9-A3F7-1C45-A282DD4FC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49" y="-158"/>
            <a:ext cx="3258527" cy="5149807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8ECE2C22-66EB-FD54-E48F-D014FE67E8D7}"/>
              </a:ext>
            </a:extLst>
          </p:cNvPr>
          <p:cNvSpPr txBox="1"/>
          <p:nvPr/>
        </p:nvSpPr>
        <p:spPr>
          <a:xfrm>
            <a:off x="286349" y="66848"/>
            <a:ext cx="2368361" cy="12355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75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Python</a:t>
            </a:r>
          </a:p>
          <a:p>
            <a:pPr marL="0" indent="0" algn="ctr">
              <a:buNone/>
            </a:pPr>
            <a:r>
              <a:rPr lang="zh-CN" altLang="en-US" sz="375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保留字</a:t>
            </a:r>
            <a:endParaRPr lang="en-US" sz="375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92FB2B-9069-1E38-24E2-A4EA126FC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818" y="88492"/>
            <a:ext cx="6151229" cy="498618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8CFF1EC-5548-B05C-7543-2F7B213964EE}"/>
              </a:ext>
            </a:extLst>
          </p:cNvPr>
          <p:cNvSpPr txBox="1"/>
          <p:nvPr/>
        </p:nvSpPr>
        <p:spPr>
          <a:xfrm>
            <a:off x="70676" y="2874520"/>
            <a:ext cx="2799936" cy="196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i="0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保留字不能作为变量名、函数名或其他标识符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7AC7D4AE-8E23-55F7-8A5E-A5DE381393CB}"/>
              </a:ext>
            </a:extLst>
          </p:cNvPr>
          <p:cNvSpPr/>
          <p:nvPr/>
        </p:nvSpPr>
        <p:spPr>
          <a:xfrm>
            <a:off x="871116" y="1476958"/>
            <a:ext cx="1157773" cy="1155885"/>
          </a:xfrm>
          <a:custGeom>
            <a:avLst/>
            <a:gdLst>
              <a:gd name="connsiteX0" fmla="*/ 303522 w 606580"/>
              <a:gd name="connsiteY0" fmla="*/ 358260 h 605592"/>
              <a:gd name="connsiteX1" fmla="*/ 334268 w 606580"/>
              <a:gd name="connsiteY1" fmla="*/ 389778 h 605592"/>
              <a:gd name="connsiteX2" fmla="*/ 303522 w 606580"/>
              <a:gd name="connsiteY2" fmla="*/ 421204 h 605592"/>
              <a:gd name="connsiteX3" fmla="*/ 272312 w 606580"/>
              <a:gd name="connsiteY3" fmla="*/ 389778 h 605592"/>
              <a:gd name="connsiteX4" fmla="*/ 303522 w 606580"/>
              <a:gd name="connsiteY4" fmla="*/ 358260 h 605592"/>
              <a:gd name="connsiteX5" fmla="*/ 275770 w 606580"/>
              <a:gd name="connsiteY5" fmla="*/ 184387 h 605592"/>
              <a:gd name="connsiteX6" fmla="*/ 330811 w 606580"/>
              <a:gd name="connsiteY6" fmla="*/ 184387 h 605592"/>
              <a:gd name="connsiteX7" fmla="*/ 323200 w 606580"/>
              <a:gd name="connsiteY7" fmla="*/ 341042 h 605592"/>
              <a:gd name="connsiteX8" fmla="*/ 283753 w 606580"/>
              <a:gd name="connsiteY8" fmla="*/ 341042 h 605592"/>
              <a:gd name="connsiteX9" fmla="*/ 308443 w 606580"/>
              <a:gd name="connsiteY9" fmla="*/ 63683 h 605592"/>
              <a:gd name="connsiteX10" fmla="*/ 279289 w 606580"/>
              <a:gd name="connsiteY10" fmla="*/ 104841 h 605592"/>
              <a:gd name="connsiteX11" fmla="*/ 260254 w 606580"/>
              <a:gd name="connsiteY11" fmla="*/ 131816 h 605592"/>
              <a:gd name="connsiteX12" fmla="*/ 230914 w 606580"/>
              <a:gd name="connsiteY12" fmla="*/ 116613 h 605592"/>
              <a:gd name="connsiteX13" fmla="*/ 188297 w 606580"/>
              <a:gd name="connsiteY13" fmla="*/ 94551 h 605592"/>
              <a:gd name="connsiteX14" fmla="*/ 185697 w 606580"/>
              <a:gd name="connsiteY14" fmla="*/ 143496 h 605592"/>
              <a:gd name="connsiteX15" fmla="*/ 183933 w 606580"/>
              <a:gd name="connsiteY15" fmla="*/ 177423 h 605592"/>
              <a:gd name="connsiteX16" fmla="*/ 149857 w 606580"/>
              <a:gd name="connsiteY16" fmla="*/ 179277 h 605592"/>
              <a:gd name="connsiteX17" fmla="*/ 96098 w 606580"/>
              <a:gd name="connsiteY17" fmla="*/ 182150 h 605592"/>
              <a:gd name="connsiteX18" fmla="*/ 116803 w 606580"/>
              <a:gd name="connsiteY18" fmla="*/ 235266 h 605592"/>
              <a:gd name="connsiteX19" fmla="*/ 128409 w 606580"/>
              <a:gd name="connsiteY19" fmla="*/ 265022 h 605592"/>
              <a:gd name="connsiteX20" fmla="*/ 101112 w 606580"/>
              <a:gd name="connsiteY20" fmla="*/ 281429 h 605592"/>
              <a:gd name="connsiteX21" fmla="*/ 67872 w 606580"/>
              <a:gd name="connsiteY21" fmla="*/ 301452 h 605592"/>
              <a:gd name="connsiteX22" fmla="*/ 106126 w 606580"/>
              <a:gd name="connsiteY22" fmla="*/ 330003 h 605592"/>
              <a:gd name="connsiteX23" fmla="*/ 130823 w 606580"/>
              <a:gd name="connsiteY23" fmla="*/ 348542 h 605592"/>
              <a:gd name="connsiteX24" fmla="*/ 117732 w 606580"/>
              <a:gd name="connsiteY24" fmla="*/ 376444 h 605592"/>
              <a:gd name="connsiteX25" fmla="*/ 98605 w 606580"/>
              <a:gd name="connsiteY25" fmla="*/ 417138 h 605592"/>
              <a:gd name="connsiteX26" fmla="*/ 150043 w 606580"/>
              <a:gd name="connsiteY26" fmla="*/ 422700 h 605592"/>
              <a:gd name="connsiteX27" fmla="*/ 182076 w 606580"/>
              <a:gd name="connsiteY27" fmla="*/ 426130 h 605592"/>
              <a:gd name="connsiteX28" fmla="*/ 183840 w 606580"/>
              <a:gd name="connsiteY28" fmla="*/ 458296 h 605592"/>
              <a:gd name="connsiteX29" fmla="*/ 186533 w 606580"/>
              <a:gd name="connsiteY29" fmla="*/ 507889 h 605592"/>
              <a:gd name="connsiteX30" fmla="*/ 232214 w 606580"/>
              <a:gd name="connsiteY30" fmla="*/ 486476 h 605592"/>
              <a:gd name="connsiteX31" fmla="*/ 260069 w 606580"/>
              <a:gd name="connsiteY31" fmla="*/ 473406 h 605592"/>
              <a:gd name="connsiteX32" fmla="*/ 278546 w 606580"/>
              <a:gd name="connsiteY32" fmla="*/ 497785 h 605592"/>
              <a:gd name="connsiteX33" fmla="*/ 310857 w 606580"/>
              <a:gd name="connsiteY33" fmla="*/ 540426 h 605592"/>
              <a:gd name="connsiteX34" fmla="*/ 338155 w 606580"/>
              <a:gd name="connsiteY34" fmla="*/ 499639 h 605592"/>
              <a:gd name="connsiteX35" fmla="*/ 356539 w 606580"/>
              <a:gd name="connsiteY35" fmla="*/ 472200 h 605592"/>
              <a:gd name="connsiteX36" fmla="*/ 386250 w 606580"/>
              <a:gd name="connsiteY36" fmla="*/ 486661 h 605592"/>
              <a:gd name="connsiteX37" fmla="*/ 424968 w 606580"/>
              <a:gd name="connsiteY37" fmla="*/ 505479 h 605592"/>
              <a:gd name="connsiteX38" fmla="*/ 428497 w 606580"/>
              <a:gd name="connsiteY38" fmla="*/ 455700 h 605592"/>
              <a:gd name="connsiteX39" fmla="*/ 431004 w 606580"/>
              <a:gd name="connsiteY39" fmla="*/ 421217 h 605592"/>
              <a:gd name="connsiteX40" fmla="*/ 465636 w 606580"/>
              <a:gd name="connsiteY40" fmla="*/ 420568 h 605592"/>
              <a:gd name="connsiteX41" fmla="*/ 513175 w 606580"/>
              <a:gd name="connsiteY41" fmla="*/ 419734 h 605592"/>
              <a:gd name="connsiteX42" fmla="*/ 497947 w 606580"/>
              <a:gd name="connsiteY42" fmla="*/ 384880 h 605592"/>
              <a:gd name="connsiteX43" fmla="*/ 486991 w 606580"/>
              <a:gd name="connsiteY43" fmla="*/ 359759 h 605592"/>
              <a:gd name="connsiteX44" fmla="*/ 507418 w 606580"/>
              <a:gd name="connsiteY44" fmla="*/ 341590 h 605592"/>
              <a:gd name="connsiteX45" fmla="*/ 548086 w 606580"/>
              <a:gd name="connsiteY45" fmla="*/ 305252 h 605592"/>
              <a:gd name="connsiteX46" fmla="*/ 503147 w 606580"/>
              <a:gd name="connsiteY46" fmla="*/ 269008 h 605592"/>
              <a:gd name="connsiteX47" fmla="*/ 477985 w 606580"/>
              <a:gd name="connsiteY47" fmla="*/ 248707 h 605592"/>
              <a:gd name="connsiteX48" fmla="*/ 494141 w 606580"/>
              <a:gd name="connsiteY48" fmla="*/ 220712 h 605592"/>
              <a:gd name="connsiteX49" fmla="*/ 515681 w 606580"/>
              <a:gd name="connsiteY49" fmla="*/ 183448 h 605592"/>
              <a:gd name="connsiteX50" fmla="*/ 466843 w 606580"/>
              <a:gd name="connsiteY50" fmla="*/ 179184 h 605592"/>
              <a:gd name="connsiteX51" fmla="*/ 435275 w 606580"/>
              <a:gd name="connsiteY51" fmla="*/ 176403 h 605592"/>
              <a:gd name="connsiteX52" fmla="*/ 432396 w 606580"/>
              <a:gd name="connsiteY52" fmla="*/ 144886 h 605592"/>
              <a:gd name="connsiteX53" fmla="*/ 427847 w 606580"/>
              <a:gd name="connsiteY53" fmla="*/ 95293 h 605592"/>
              <a:gd name="connsiteX54" fmla="*/ 385972 w 606580"/>
              <a:gd name="connsiteY54" fmla="*/ 115223 h 605592"/>
              <a:gd name="connsiteX55" fmla="*/ 358303 w 606580"/>
              <a:gd name="connsiteY55" fmla="*/ 128479 h 605592"/>
              <a:gd name="connsiteX56" fmla="*/ 339640 w 606580"/>
              <a:gd name="connsiteY56" fmla="*/ 104192 h 605592"/>
              <a:gd name="connsiteX57" fmla="*/ 307143 w 606580"/>
              <a:gd name="connsiteY57" fmla="*/ 0 h 605592"/>
              <a:gd name="connsiteX58" fmla="*/ 369631 w 606580"/>
              <a:gd name="connsiteY58" fmla="*/ 81110 h 605592"/>
              <a:gd name="connsiteX59" fmla="*/ 460622 w 606580"/>
              <a:gd name="connsiteY59" fmla="*/ 37728 h 605592"/>
              <a:gd name="connsiteX60" fmla="*/ 470093 w 606580"/>
              <a:gd name="connsiteY60" fmla="*/ 141549 h 605592"/>
              <a:gd name="connsiteX61" fmla="*/ 578169 w 606580"/>
              <a:gd name="connsiteY61" fmla="*/ 150911 h 605592"/>
              <a:gd name="connsiteX62" fmla="*/ 527009 w 606580"/>
              <a:gd name="connsiteY62" fmla="*/ 239623 h 605592"/>
              <a:gd name="connsiteX63" fmla="*/ 606580 w 606580"/>
              <a:gd name="connsiteY63" fmla="*/ 303769 h 605592"/>
              <a:gd name="connsiteX64" fmla="*/ 532673 w 606580"/>
              <a:gd name="connsiteY64" fmla="*/ 369770 h 605592"/>
              <a:gd name="connsiteX65" fmla="*/ 570555 w 606580"/>
              <a:gd name="connsiteY65" fmla="*/ 456535 h 605592"/>
              <a:gd name="connsiteX66" fmla="*/ 466286 w 606580"/>
              <a:gd name="connsiteY66" fmla="*/ 458481 h 605592"/>
              <a:gd name="connsiteX67" fmla="*/ 458765 w 606580"/>
              <a:gd name="connsiteY67" fmla="*/ 564156 h 605592"/>
              <a:gd name="connsiteX68" fmla="*/ 369631 w 606580"/>
              <a:gd name="connsiteY68" fmla="*/ 520681 h 605592"/>
              <a:gd name="connsiteX69" fmla="*/ 312807 w 606580"/>
              <a:gd name="connsiteY69" fmla="*/ 605592 h 605592"/>
              <a:gd name="connsiteX70" fmla="*/ 248370 w 606580"/>
              <a:gd name="connsiteY70" fmla="*/ 520681 h 605592"/>
              <a:gd name="connsiteX71" fmla="*/ 151622 w 606580"/>
              <a:gd name="connsiteY71" fmla="*/ 566010 h 605592"/>
              <a:gd name="connsiteX72" fmla="*/ 145958 w 606580"/>
              <a:gd name="connsiteY72" fmla="*/ 460335 h 605592"/>
              <a:gd name="connsiteX73" fmla="*/ 41689 w 606580"/>
              <a:gd name="connsiteY73" fmla="*/ 449026 h 605592"/>
              <a:gd name="connsiteX74" fmla="*/ 83378 w 606580"/>
              <a:gd name="connsiteY74" fmla="*/ 360315 h 605592"/>
              <a:gd name="connsiteX75" fmla="*/ 0 w 606580"/>
              <a:gd name="connsiteY75" fmla="*/ 298115 h 605592"/>
              <a:gd name="connsiteX76" fmla="*/ 81521 w 606580"/>
              <a:gd name="connsiteY76" fmla="*/ 249078 h 605592"/>
              <a:gd name="connsiteX77" fmla="*/ 41689 w 606580"/>
              <a:gd name="connsiteY77" fmla="*/ 147203 h 605592"/>
              <a:gd name="connsiteX78" fmla="*/ 147815 w 606580"/>
              <a:gd name="connsiteY78" fmla="*/ 141549 h 605592"/>
              <a:gd name="connsiteX79" fmla="*/ 153571 w 606580"/>
              <a:gd name="connsiteY79" fmla="*/ 33927 h 605592"/>
              <a:gd name="connsiteX80" fmla="*/ 248370 w 606580"/>
              <a:gd name="connsiteY80" fmla="*/ 82964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6580" h="605592">
                <a:moveTo>
                  <a:pt x="303522" y="358260"/>
                </a:moveTo>
                <a:cubicBezTo>
                  <a:pt x="321821" y="358260"/>
                  <a:pt x="333990" y="371424"/>
                  <a:pt x="334268" y="389778"/>
                </a:cubicBezTo>
                <a:cubicBezTo>
                  <a:pt x="334268" y="407670"/>
                  <a:pt x="322193" y="421204"/>
                  <a:pt x="303522" y="421204"/>
                </a:cubicBezTo>
                <a:cubicBezTo>
                  <a:pt x="284759" y="421204"/>
                  <a:pt x="272312" y="407670"/>
                  <a:pt x="272312" y="389778"/>
                </a:cubicBezTo>
                <a:cubicBezTo>
                  <a:pt x="272312" y="371424"/>
                  <a:pt x="285131" y="358260"/>
                  <a:pt x="303522" y="358260"/>
                </a:cubicBezTo>
                <a:close/>
                <a:moveTo>
                  <a:pt x="275770" y="184387"/>
                </a:moveTo>
                <a:lnTo>
                  <a:pt x="330811" y="184387"/>
                </a:lnTo>
                <a:lnTo>
                  <a:pt x="323200" y="341042"/>
                </a:lnTo>
                <a:lnTo>
                  <a:pt x="283753" y="341042"/>
                </a:lnTo>
                <a:close/>
                <a:moveTo>
                  <a:pt x="308443" y="63683"/>
                </a:moveTo>
                <a:lnTo>
                  <a:pt x="279289" y="104841"/>
                </a:lnTo>
                <a:lnTo>
                  <a:pt x="260254" y="131816"/>
                </a:lnTo>
                <a:lnTo>
                  <a:pt x="230914" y="116613"/>
                </a:lnTo>
                <a:lnTo>
                  <a:pt x="188297" y="94551"/>
                </a:lnTo>
                <a:lnTo>
                  <a:pt x="185697" y="143496"/>
                </a:lnTo>
                <a:lnTo>
                  <a:pt x="183933" y="177423"/>
                </a:lnTo>
                <a:lnTo>
                  <a:pt x="149857" y="179277"/>
                </a:lnTo>
                <a:lnTo>
                  <a:pt x="96098" y="182150"/>
                </a:lnTo>
                <a:lnTo>
                  <a:pt x="116803" y="235266"/>
                </a:lnTo>
                <a:lnTo>
                  <a:pt x="128409" y="265022"/>
                </a:lnTo>
                <a:lnTo>
                  <a:pt x="101112" y="281429"/>
                </a:lnTo>
                <a:lnTo>
                  <a:pt x="67872" y="301452"/>
                </a:lnTo>
                <a:lnTo>
                  <a:pt x="106126" y="330003"/>
                </a:lnTo>
                <a:lnTo>
                  <a:pt x="130823" y="348542"/>
                </a:lnTo>
                <a:lnTo>
                  <a:pt x="117732" y="376444"/>
                </a:lnTo>
                <a:lnTo>
                  <a:pt x="98605" y="417138"/>
                </a:lnTo>
                <a:lnTo>
                  <a:pt x="150043" y="422700"/>
                </a:lnTo>
                <a:lnTo>
                  <a:pt x="182076" y="426130"/>
                </a:lnTo>
                <a:lnTo>
                  <a:pt x="183840" y="458296"/>
                </a:lnTo>
                <a:lnTo>
                  <a:pt x="186533" y="507889"/>
                </a:lnTo>
                <a:lnTo>
                  <a:pt x="232214" y="486476"/>
                </a:lnTo>
                <a:lnTo>
                  <a:pt x="260069" y="473406"/>
                </a:lnTo>
                <a:lnTo>
                  <a:pt x="278546" y="497785"/>
                </a:lnTo>
                <a:lnTo>
                  <a:pt x="310857" y="540426"/>
                </a:lnTo>
                <a:lnTo>
                  <a:pt x="338155" y="499639"/>
                </a:lnTo>
                <a:lnTo>
                  <a:pt x="356539" y="472200"/>
                </a:lnTo>
                <a:lnTo>
                  <a:pt x="386250" y="486661"/>
                </a:lnTo>
                <a:lnTo>
                  <a:pt x="424968" y="505479"/>
                </a:lnTo>
                <a:lnTo>
                  <a:pt x="428497" y="455700"/>
                </a:lnTo>
                <a:lnTo>
                  <a:pt x="431004" y="421217"/>
                </a:lnTo>
                <a:lnTo>
                  <a:pt x="465636" y="420568"/>
                </a:lnTo>
                <a:lnTo>
                  <a:pt x="513175" y="419734"/>
                </a:lnTo>
                <a:lnTo>
                  <a:pt x="497947" y="384880"/>
                </a:lnTo>
                <a:lnTo>
                  <a:pt x="486991" y="359759"/>
                </a:lnTo>
                <a:lnTo>
                  <a:pt x="507418" y="341590"/>
                </a:lnTo>
                <a:lnTo>
                  <a:pt x="548086" y="305252"/>
                </a:lnTo>
                <a:lnTo>
                  <a:pt x="503147" y="269008"/>
                </a:lnTo>
                <a:lnTo>
                  <a:pt x="477985" y="248707"/>
                </a:lnTo>
                <a:lnTo>
                  <a:pt x="494141" y="220712"/>
                </a:lnTo>
                <a:lnTo>
                  <a:pt x="515681" y="183448"/>
                </a:lnTo>
                <a:lnTo>
                  <a:pt x="466843" y="179184"/>
                </a:lnTo>
                <a:lnTo>
                  <a:pt x="435275" y="176403"/>
                </a:lnTo>
                <a:lnTo>
                  <a:pt x="432396" y="144886"/>
                </a:lnTo>
                <a:lnTo>
                  <a:pt x="427847" y="95293"/>
                </a:lnTo>
                <a:lnTo>
                  <a:pt x="385972" y="115223"/>
                </a:lnTo>
                <a:lnTo>
                  <a:pt x="358303" y="128479"/>
                </a:lnTo>
                <a:lnTo>
                  <a:pt x="339640" y="104192"/>
                </a:lnTo>
                <a:close/>
                <a:moveTo>
                  <a:pt x="307143" y="0"/>
                </a:moveTo>
                <a:lnTo>
                  <a:pt x="369631" y="81110"/>
                </a:lnTo>
                <a:lnTo>
                  <a:pt x="460622" y="37728"/>
                </a:lnTo>
                <a:lnTo>
                  <a:pt x="470093" y="141549"/>
                </a:lnTo>
                <a:lnTo>
                  <a:pt x="578169" y="150911"/>
                </a:lnTo>
                <a:lnTo>
                  <a:pt x="527009" y="239623"/>
                </a:lnTo>
                <a:lnTo>
                  <a:pt x="606580" y="303769"/>
                </a:lnTo>
                <a:lnTo>
                  <a:pt x="532673" y="369770"/>
                </a:lnTo>
                <a:lnTo>
                  <a:pt x="570555" y="456535"/>
                </a:lnTo>
                <a:lnTo>
                  <a:pt x="466286" y="458481"/>
                </a:lnTo>
                <a:lnTo>
                  <a:pt x="458765" y="564156"/>
                </a:lnTo>
                <a:lnTo>
                  <a:pt x="369631" y="520681"/>
                </a:lnTo>
                <a:lnTo>
                  <a:pt x="312807" y="605592"/>
                </a:lnTo>
                <a:lnTo>
                  <a:pt x="248370" y="520681"/>
                </a:lnTo>
                <a:lnTo>
                  <a:pt x="151622" y="566010"/>
                </a:lnTo>
                <a:lnTo>
                  <a:pt x="145958" y="460335"/>
                </a:lnTo>
                <a:lnTo>
                  <a:pt x="41689" y="449026"/>
                </a:lnTo>
                <a:lnTo>
                  <a:pt x="83378" y="360315"/>
                </a:lnTo>
                <a:lnTo>
                  <a:pt x="0" y="298115"/>
                </a:lnTo>
                <a:lnTo>
                  <a:pt x="81521" y="249078"/>
                </a:lnTo>
                <a:lnTo>
                  <a:pt x="41689" y="147203"/>
                </a:lnTo>
                <a:lnTo>
                  <a:pt x="147815" y="141549"/>
                </a:lnTo>
                <a:lnTo>
                  <a:pt x="153571" y="33927"/>
                </a:lnTo>
                <a:lnTo>
                  <a:pt x="248370" y="829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8983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E1B">
                <a:alpha val="100000"/>
              </a:srgbClr>
            </a:gs>
            <a:gs pos="100000">
              <a:srgbClr val="002945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244B32-1699-326F-19CE-6F263BA9C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ata:image/png;base64,iVBORw0KGgoAAAANSUhEUgAAAq0AAAQ6CAYAAABu70RqAAAAAXNSR0IArs4c6QAAIABJREFUeF7snXmAHFW1xr9zq6p7kkBCQCDsi4Dihog+5LnivrAoIKIoGpKZnslONrJAMkkgK0nIPj1ZkFUMyK6AqIhPVBRZBJVNZFFWSUJIMtNdVfd7qZqFxWAmmZmequ7Tf8F01Tnf97s33aerbp0rWF48xgEPhb6UQEoIiGteCrLuw/ievBJL1jmckpFTmR0hEIJ/wpCqJ+NjV3F31wbvp5U9YUOJ/2YcbvO/txd8Z8/bXty297s6/tvFe+PfO6qtAo4znjzrW+9vyMmr+rlYAQNegRajz0ZxGppPhDjV1MK1AqdAOi0b4ueBtSswpOrRyIHTWDgdxCBC9kunI1WtBFoICLAJlvPCFzM3ol4CrGUvd13xfCtykjJSAv+NgAD3GxeL/EGZe+PjGpoPd8SMIfBxJacE0k5AgOdF7BxxGoMTSFsvwDFpN6X6K4UAbzNWpvp1mT9Ejt188xcIMx3AsZVCQH2WLYGiQC4IHHcZBsu6eH43FC+moA5Apmxdq7GuILAegpHhc96VqBeL+r9kzL6HjRFiBCADuiKBxlACPUWAwKMiZqwWrT01App3pwkQcp8hJgS13h1RkGxj8xEBnYsAnrjTQfVEJZAUAoLVofFmY7A8EUkyDc0jRWQsIPsnRaLqSCgBYlko3lzk5Jn4B88q/2MMORPAJxOqWGUpgQ4R0KK1Q5j0oGQS4L8AnBPmMtcCQixgL2cXfzmI7ydTr6pSAjtAgLzduDLFH9x6J6HR/xwtZ0Dw0R2IoodWIAEB/0Y6Y8Na96ex/dXc1fX9egoGA+hbgUjUcpkQeL1obWg+kWKm6vKAMhnZyrAR3UKdFATr8xi616bIspMvLgeQiy5MVQYCdVmuBEg8bCDjglrvttjjqqaDnMAshMjXy9Wz+uoyAkWh1AdNm1bgnP4b4s/GxuDrpJ0iwAe7LIsGUgIlJqBFa4mBa7quJSCQhYF156NOoquuMPnCVBEzAuTuXZtJoymBkhNYD2Jc+IJ3OeqliLXMOOuLDYAMLLkSTZg+AiK3GMtpfm3rA1l57uMgnAvaMyBw02dIFSsBQItWnQVpJ3BVSF6I2uxfW6+0fk+AiQTelXZjqr/iCYRCzg2YuRh18lLrj7ILBTIcwK4VT0cBbI/AOhDjw929y3G6FFFPY/bxcwKMA3DI9k7W95VAEglo0ZrEUVFNO0BAfi7ElKDW+110ktvof4rkBdD2LjvAUA9NLAHyhyEyF6BW9EdZYgcp0cJWhNabizp5KlLpNRSPssK5gHwh0apVnBJ4GwJatOrUSDUBAg8Z2vFBbVXLur8VTQc7jrsApK77S/XIqviYAPF/4sjkoNr7v5YfZVv+l3Sjp8A/pYSUwPYICPAwxY4Pa6pujY/NP9fbxZ7jCQ4BsOf2ztf3lUDSCGj3gKSNiOrZQQLyImijDgJXQ4RYzKyT9VcA0HV/O0hSD08kgSdBMzqsdW+M1S3ZvK+TyVwM8BuJVKuikkagICIzAzYtR67vv+MfPiv9z5OcDmoXiqQNlurZPgEtWrfPSI9INgFfIOcFrrsCg+S1+EM5X1xExE3YvWRLV3VKYLsEmgmMtQVvFUZIAXl6Dv1lEAzSDhnbZacHRASEPzUI6v2aPn+MgSxnf8cNp4M2+mHfRyEpgTQR0KI1TaOlWrdNQLAkdL15OFuejQ4weX+CgOds/XjeS5EpgbQTEJGLAroLkJPn4/nd6E8UxvNbb++mfXBLo/8VCs6z9C5DTrZEKZ3GwpkkJgvkyNJI0CxKoGsIaNHaNRw1Sk8SINaGwguQyz7U+oF8hlAmE3hfT8rS3EqgawjINU5oLygOyf45nt/5wjcIOV+A93dNfI1S9gQEPwhhZ6Gm6rHYa2PzEQ6cuSBOBKg9rct+ApSPQX0Qq3zGspKd3CUIzwtyvX4TQfBWFj9qrcwEeHwlQ1HvZUPgj8JwYlDb6xfx/G4sfsRSZgH8bNk4VCPdSkCAv9KYcWG1Gz2QFa/9N72CEWIxEuB+3ZpcgyuBLiSgRWsXwtRQPUOAwN/EmLFhdeuWhSu37O9Y52JATu0ZRZpVCXQlAb4AwciwJrs2jrqGezp+cQkg3+zKLBqrrAk0Czg/CPylGLrLC5FTd5X/MYaMOlF8sqydq7myIqBFa1kNZ6WakVdAOyp8IXMV6sW27BzkN2gHgUqdD2Xn2ycw3vb38jhdmlBP193Hn0dIDmCvsnOrhrqLwJ1ig/ODut53xwkWs6+bLZ5HSDWA3borqcZVAl1JQIvWrqSpsXqKQCDklKCYWYYRsjG+itBQnE9B1IuwqqdEaV4l0FUEBLg4MMF8VPf+ZxTT5IujBBwLiN7a7SrI5R9nA4FptuCtafucdPKFrxEyRYCjy9++OiwHAlq0lsMoqodoldby0PXmYrA83fqlfo5Axuh6LZ0c5UGANxiRaX5N5oHIj5MPvkbYqQJ8sDz8qYuSECCvM5Dpfm3mwThfvNTEnwrgLN0auCQjoEk6SUC7B3QSoJ6eFAJynSHbP4ydxsLXyfgKgn6pJ2WIVMdOEyBwvzFyblDt3REF8VYUj7aCORB8fqeD6omVSOBFCuqt712BobIp/gHUEJxGsVE3ig9UIhD1nC4CWrSma7xU7dsRIO4WyKSg1vt1/KXeUPywFcwGoE9Y66xJPwGRlwE7IqzJXh2bWfzank42uxjAGek3pw5KSIAA1joOLygOzj4c513JvZ3Qr4fgOwB2KaEWTaUEdpiAFq07jExPSCIBAo8LzZiw1r051qfbXSZxmFTTzhMIKBhtm73GeGeserrOvv4CUGoAZnc+rJ5ZeQTkXwiD+tCpuirebIAUJ188nSKTtfdv5c2GtDnWojVtI6Z6t02A2AiDkeFu3uU4XULU/yXj7HP4CgBnKzIlUA4EBJwd2MxC1MlLkR/TWJgoNKMA6s5v5TDApfNgAVzlkLOKtdm/xmnz3MeBXw/gTN3atXQDoZl2nIA+iLXjzPSMZBKwApkSwF2KnLza+qU+W2iGAtRbXskcM1W1YwQuD8GZyGUfiU5zVhbPEotJBN61Y2H0aCXAZwCZEm5+cS1GHxC1UTPOgOI3KfHWru9VPkogqQS0aE3qyKiuHScgaAg9bw4GylMtRWtxiBDjABy848H0DCWQMALEL8XI+UGN99tImdvY/DnSTAdwXMKUqpzkEwhBXO563uzCIHk0lruC+zmOPw3EtwD0Tr4FVViJBLRorcRRL1vPvMlApvm5zH3xlajG5hNIUy/AMWVrWY1VDAESjwrt2LCu6pbIdGZl4cgwxEUQ+UrFQFCjXUeAeBKOOS9scq5rXSdtnH2L3yJlkgDv6bpEGkkJdB0BLVq7jqVG6nkC9whkYpDz7oykaFugnh8QVdClBDaBGBrWZi6Lo+bX9XOwy1IgfupbX0pgRwn4EPwgtHYeaqsej09es+UAx3entWwRTL3auqNE9fhuJ6BFa7cj1gQlIyD4B8jRYS57Q5wzbuVSXAyR00umQRMpge4jQELOtRtfWY5xAzZH6xDdAdF2rqiDQLdz7T7uZRtZgMdozOTQOjciJz7W0nHW+WdSMEGAI8vWuBpLLQHtHpDaoVPh2yCwBcDIsL93SdxBIE/PEb+lgwAhSkwJpJ2AQC4OjP+G7Vybx4g4o0Hum3Zvqr9HCBQBrA497yKcLU/GClbxIMf600FEP/Z1G+weGRZN+nYEtGjVuVE+BAQUy/rANi3BkN3WR8ZMY2GGUIYD6Fc+RtVJ5RKQaxy4M4o5eShi4DQWzhDKeQT0ie/KnRSdci7AXwlODp/P3IJ6CVp7AH+HlhNERDtTdIquntzVBLRo7WqiGq+nCeTD0M7FkKr4qoGTLw4GOAGQd/a0MM2vBDpPQH4rgklBjXdXFMttaPokjXMBiE90PrZGqFACBQHygQ0Xoq5X3HkFK5sOcUIzAyKn6tXWCp0VCbWta1oTOjAqa2cJyM0m5DR/SOZP8Zf6Kv9LtIzauPzPzkbU85RAggg8DTHnhDXu9ZGmbL75nQFkASAnJUijSkkZAQEeIuzE8PnsragXizvpOo+HZ5H2XAGOSJkdlVvGBLRoLePBrVBr9wplQlDr/SLy7zUUj7JG5oD8YoXyUNvlRaAAYFj4vLcmLi4WPNvL6b33cgi+X1421U2JCTQLZFnguYtwtjwb5843v9MRMwPEKdHvoxLr0XRKYJsEtGjViVFuBJ6F8JywJvvj2Nhi7ulk/cUAzig3o+qnMgkIOCVAZnH7zm95f5aAwwDozm+VOSW6xDWJ+43IhCDn3gEI4wdZjX8WLcbr1dYuQaxBuoCAFq1dAFFDJIpAgcBI+7y3uv2hgn3CxQCrAbqJUqpilMDOEIh2fpNwLqp7/SM63TQ0DxcxY7d22TxwZ8LpOUqglcAWksusk1mMavln/LcVTQc7xqkH8A3dJUvnSRIIaNGahFFQDV1KYGsTgWlBmFmEIdLSQaDBP0/AURDs0aWJNJgS6AkC5C3GkXq/umXdttNQOIUiUwQ4qifkaM7yISCCPxP2/PDw7E9xvARx39YNxTNImSjaoaJ8BjrFTrRoTfHgqfS3IUCsDDPe7La+g05j8H2hnUh9oECnTBkQIHm/Ac8NaqvuiOx4+eKxFpgF4PgysKcWepZAM4gfhKGdj6FVT8RSlnGA4/nng/gugF17Vp5mr3QCWrRW+gwoS//8iaHU+7WZeyN7bt7/AsHpAI4tS7tqqtIIvARyRFib/VFLUbHlAMf1FgKM2hPpSwl0jgD5FCjTQuOtRU62ABSnMfwaaaOr+R/sXHA9Wwl0joD2ae0cPz07gQQIuc8QUQeB+EpUZkXhfaFgHkS+lEC5KkkJ7BgBIqDBSEtvZbz15uLHs072kMWAHRStFtixYHq0EvgPAiGAaxxwZjGXjTexQH7jO1zpNZHEQID9lZkS6CkCWrT2FHnN240E5HlARoY595o4ySru7gTFpRD5Vjcm1dBKoGQEhJweuJlFGCzroqQm708XwXCQu5VMhCYqZwIvE5hpM94PMFA2REadxuDLoJ0G4CPlbFy9JZuALg9I9vioup0j4McdBOCtiq9ERQ8TrPMXQlCj/QZ3DqielTgC+dCEc9o7CDQWa4U8F5CDE6dUBaWUAG8zNpzq1/X+Q2xgOfu7bjCOjDqx4B0pNaWyU05Ai9aUD6DK3zYBAWcEfmERhvV9pfVK1AQBz9n60buXMlMC6SfAG4xkpvk18kB8FayhcDIhU0VwdPq9qYOEEFhPcoFlphF18lKkyc37x1MwA+THEqJRZVQYAS1aK2zAK8juqjCwc9qegHUaimeJIOog8O4KYqBWy5fA78TKpKDO+1Vk0WssfsRazIbgM+VrWZ2VnABxt0AmBbXer+Pc+XX9XLPrKFrUAhxQcj2asOIJaNFa8VOgTAGI/NSA9X5N5o/xFYLG5s+RJuogcFyZOlZbFUSAwJNizOiw2r0xtr1yy/6OdS4GRDsIVNA8KIHVTYQstcZfhure8YYD7mr/OIaYCfLTJcivKZTAmwho0aoToiwJEHjAwJ4b5Kp+FhnMNBTeExozD+RXytKwmqosAoLNEDMkrHYvi42vZcZZHy7RDgKVNQ1K4fY/NhxYxl1cpzicYoYC3K8UGjSHEmgjoEWrzoVyJfDmXpYLuZvTy18KwZnlalh9VRQBUmSs3eSuwGhpipxrB4GKGv9Smv2PDQe8VcWjbSgzAX4hmnqlFKO5KpuAFq2VPf7l6z7qZSkYZZ9/fCXq31tEPY07wJ9PidZioap8jauzSiEg4NzAZBagWl6Mi1btIFApQ98TPv8Bi+ntGw6sZS9vvZ+z0fbYkIN6QpDmrEwC2qe1Mse9IlyL8IKAhUXI9f13y5Wo5nFCGQ0RfYCgImZA2Zu8NAztLAypejRyqh0Eyn68e9Lgf244sJJHOja4AOCJ0bOAPSlOc1cOAS1aK2esK9ApLw0lMxM18lj8pb6icIYYmUzgfRUIQy2XHQG5zVhO9esycR9N7SBQdgOcNENv3nBgMbMm638f4FiBHJY0saqnPAlo0Vqe46quWgjcKSLnBTXeb6P/cZdt+V+67sytf/+UAlICaSdA4H5j5NygumW7Yu0gkPYRTYP+t2w4sIL7OSacCNjvAOiXBgeqMd0EdE1rusdP1f9XAvw7xBkd1rg3xYct3rK/k9W2QDppyoSAyHOgHRXmsi3bFWsHgTIZ2ETbWE9wkc1k8hgoLwAUNx98nsQ0CD+aaOUqriwIaNFaFsOoJt6GQPTU67DwBe8S1ItFPTPOAH8hDAaDyCg1JZByAkUIhoXPeavj+a0dBFI+nOmQT+A+gZkS4oGfIfdhH3n2cxnUEnYoRA5IhwtVmVYCWrSmdeRUd4cICDk1yGYWY6BsiL/UG/yJIhgFULdz7RBBPSjJBAQyOShsXIoRe2yM57d2EEjycJWJtqjFGq90Q3tRofUhQDQ0H+6IOR/AKQD6lIlRtZFAAlq0JnBQVFIXEiBWh6Gd3b6da2PhTKGZRPA9XZhFQymBHiEgwOIgCC7C0N7PRgK0g0CPDEMlJn2RwGwbepdiiKxHPV1nQHgSYc8TwdGVCEQ9l4aAFq2l4axZeooAcYexmOIPyfw+kuCu9D/BkBdC8ImekqR5lUCXESDXhszMQJ08HMXUDgJdRlYDbY+AyC8FOL/tQVes4u6uH4ygQQ3AfbZ3ur6vBHaGgBatO0NNz0kNAQKPCMzYMOf+JBa9qukgJzALIfL11JhQoUrg7QiI/EoMzgsGe3fHh6zcsr9j9WFDnTAlIbCRIg2WwTLkej0TZ2zgUY4E9UC8XbY+N1CSYaisJNryqrLGuxLdbgHMkDDnXhqbX8ysk/UXARgUXXitRCDquXwIEPibGDM2rHZ/GruKOghs8JeC8fzW7TXLZ6gT6USAxymYEb667jqMG7A5/nzNhN8kwnNFRJdgJXLU0i1Ki9Z0j5+q7wABAScHbmYJBslr0eGm0T9PLEdBsEcHTtdDlEByCYi8DMiIsMa9uk2km/dnERwGYJfkCldlZUIggMgNBrzQr8k8EHta8dpersmMoZiBIPcsE59qIyEEdHlAQgZCZXQrgXxowjmo7vWPKIuzsniWWEwi8K5uzarBlUC3ExCflsPtHt4qnC7RVptRh4yxIhit6wq7Hb4maCHwCkUutuKuRLW8GP3BbfCPi67AAjxer/jrNOlKAlq0diVNjZVQArzViEz1azJ/jD9QV/qfJnkBiI8lVLDKUgIdJiDCSYGzcSkG7RnfSXAai98XYiKBIzocRA9UAp0jcC/ETgmfy96Begkwj31M32iLV4wSQLd47RxbPfsNBLRo1elQ9gQIPCxix4c1VbfGZpc3H+q4sgCUk8vevBosewJCLAh8fz6G93mupWgNTiBtvQDHlL15NZgMAkQTxFzmSrCgUFP1WCwqz30c+hMh+C6A3ZIhVFWknYAWrWkfQdXfEQIbYTEsrMtcHh98Caucor8EwMDoO74jAfQYJZBgApeGoZ2F1kbvbsOW42jcmSA+nWDNKq3cCJAvUGSWzXiXtW3m4i5v/hwdMx3AceVmV/30DAEtWnuGu2YtLQEKZEIQrF+OoXttilKbvD9VwJEA+pdWimZTAl1NgD8xlHq/NnNvFDnb0Hx4IDIfkBO7OpPGUwL/nYD8XIgpQa33u/i4xezrZoMcYYcBcqDSUwKdJaBFa2cJ6vlpIbAshDcXOYn7CToNxYEi8bq/w9NiQHUqgbchcI9AJgY57874/eXs7zjFpYB8W4kpgdISkFcptsH6mWUYKvEubfFyLGMmQOR0gP1Kq0ezlRsBLVrLbUTVz9sQ4M0GUu/nMvdFB7gN/mcpnKG3rXTCpJ0ABU8IzJiwxr0p9rKWjrM+Xv5Srb2I0z666dMvwKO0nBGazPXIyZZoProbguMJTAUZPfwq6XOlipNCQPu0JmUkVEe3EiD4oIEZH+S8n0WJ9BZqt+LW4KUkILIBsMPCmuyVbWlNoz9DiOF6ZauUA6G5Wgn4EFxvLGb6tZkH47+t5q7G978LibsJ6N0tnSo7TUCL1p1GpyemjMA6gMPDXPaqWPcC9nL6+EtbH8bSX/4pG0yV+yYCIQUj7OFeI46XIHrHNBZHCmUswP2VlRIoOQHGvVuXWLiNyMnzcf6V3NsNiyMpcvbWLQj2LrkmTVgWBHR5QFkMo5roAIGQsOdaZFfEt6xaHsaaLuAIALrOqgMA9ZDkEhDIlGDLpiU4p/+GSKXTGJwptJMJHJlc1aqsnAkI8BDBGWEmczMGSnPstaF4lCOcDMhXAfQuZ//qrXsIaNHaPVw1agIJCLEocIKLUN37n/EXe744GMAEAO9MoFyVpAQ6TECAxUEQXIShveOHX9yG5i/RmGkg/qfDQfRAJdC1BIoQXOcIZxWrs3+OQ69lxllXPIGCyQL5UNem02iVQECL1koYZfXYQoC83hiZ3rZHtrui+YvxFztwrCJSAukmwKtC4kLUZv8a+fAaih+2gtkAPptuX6o+1QS2tUxg+Yb+rlM1mDBDABycan8qvuQEtGgtOXJN2IME7hVHJgSDvV9EGjLLCkeGrpkHMLpVpS8lkF4ClNuNcKqfy9wTmaha0nSInzELAPlaek2p8nIgsM1lAiu4n+v448h4t6zdy8GneigNAS1aS8NZsySCgLwE2hFhbfZHsZx57OP09ZcB+F4i5KkIJbCTBAj8yYhMCGq8n8chVr+8qxP0i+Z2VBToSwn0JIH/XCYQLWFp3PK/hDcF5GeimwM9KVBzp4eAFq3pGStV2nkCAQVjrefl2x4MMA2FmSIyDMCunQ+vEZRATxHg07A4J6zLXh8rqKdxBvgXQ5CLbir0lCrNqwRiAttaJpBnbwfhNwg7ToD3Kikl0BECWrR2hJIeUzYEBJgfwJvf1obFNBRrRTAewCFlY1KNVCKBzSCGhLWZy9rMm0Z/ihAjAert10qcEQnzvM1lAotf29OtqqojUQNwv4RJVjkJJKB9WhM4KCqpOwnwGgeYUcxlH4qyOA3NX4GYegAf6c6sGlsJdDMBS9pRVrINyIkf5TL54ggBxm5dLHBAN+fW8EqgIwS2uUwAjc1HOFYmQuRUvePVEYyVfYwWrZU9/pXnXuT3Qkxq26c9s6rwvtCauSC/XHkw1HE5ERDh+QE3L0Fu91fjH2SNxe8LMZHAEeXkU72kmMC2lgnU3+m6+378s7Ssh+CjKXan0ktAQJcHlACypkgQAZHnQDsqzGWviVUtZl+nyl+KlqdY9aUEUkvgrUtfnJXBKWLtFAJHpdaUCi87AiL4G4k5oetdh0HyWtvnsMn434PBCCEOKzvTaqjLCGjR2mUoNVBKCPgEzrH9vZU4XYogxTQWZ0vcM5C7pMSDylQC2yBgVoVBMAdDq56I3nQb/M8TnK5Xr3SyJIxAAJE7RTAjGOzeDREb67uEA1w/GEViIMC9EqZZ5SSEgBatCRkIlVE6AgKZHfRyF+IseSnKavLFoSIYB+Kg0qnQTEqgiwmIXBuKnYHW3Ye8fPFYC8wCcHwXZ9JwSqBzBCS6wsq1jnjzi9Xyt/Zgq3i0EwbnAfxK1G64c0n07HIkoEVrOY6qetoegatCsn33IKeh+UQaM1WIY7Z3or6vBBJM4OfCYEpQ2/t3kcZMQ+E9oTHzwLgA0JcSSBgBeZmwjTbI5DFU4u2HsZhZJ1s8icAkgXwwYYJVTgIIaNGagEFQCSUn8BuhTA5qvV9Hmb2G4lHWyByQXyy5Ek2oBLqOwL1CmRDUtuz4hpXc37HBxQCjp7L1pQSSSOAZEhdZ17sSg2VdLHDVq7u7tqqakDq9+5XEIetZTVq09ix/zd4zBJ4BeU5Ym70uTr+c/R3XXwLizJ6Ro1mVQOcJEHhcaMaEte7NcbQ8+znwlwL4TuejawQl0G0E7oGYC8Jm5w6MkELL3G060IEzDog/k/t3W2YNnDoCWrSmbshUcOcJSIHkKPsubxWOlyDaPcjdx59LoA5A787H1whKoEcI/BvC4WFN9uo4+1o6znp/OYDB0dLtHlGkSZXA9gk0QXCzCTHbr8vc33I4xV0efJwOpgL8dNTBbfth9IhKIKB9WithlNXjfxAQkQsCNi1Cru+/ozdNQ/NIERkLyP6KSwmklIAPoi6szaxu0+82FueTGKIPtaR0RCtH9noBfuCGdmnzkKonY9uXsY+z2f8GDcbqNq+VMxG251SL1u0R0vfLk4DgspCchVz2kcigky98jcBUXfxfnsNdKa4IjLYFb3nbbVaz0p8qliP1FmulzIA0++TzFLPIivsDVMuLsZM83+Ha4tk0Uqtbbad5bLtOuy4P6DqWGilNBAS/EiPnBYO9uyPZXr74IQvMAfC5NNlQrUrgjQQEMi1wtizG4H7xQy2mwR8tYscAsq+SUgJJJyDAwxTODv3MjRgqm2K9K7bs54oznGK+B3BA0j2ovu4loEVr9/LV6EklQDwJmNFhrXtj2y96B/4SAGckVbLqUgLbIyCCRYF4F6Fa/hkd6+SLgwFOAOSd2ztX31cCCSDgA7xTxM4Mdqv6DU6XsOXzufmdDs25EJwOoF8CdKqEHiKgRWsPgde0PU6gGcDwsL93SfzBuJaOuz6YR6AWYK8eV6cClMDOEbg0DO0sDKl6NC5aGwrfFJHzCLxv58LpWUqg5ASiK6w/dhxeVBycfbglO8XNN3+McCcD/EzUhrjkqjRhIgho0ZqIYVARPUFAwGlBmFmEIbI+yq+3UntiFDRnlxKg3GjIaW1PYTuNwZdBOw3AR7o0jwZTAt1L4BUhLnWtXdb+YNZa9nLWFU+iyAQBdOOB7uWf2OhatCZ2aFRYtxMQrAmtnY3aqsfjq1KNwamknSLAB7o9tyZQAt1BQORXYtC+VtvN+x8neCGAT3ZHOo2pBLqPAJ8nzDILdw1y8nycZzn7G8f/bnSXTIDDui+3Rk4qAS1akzoyqqsEBOTnQkwJar1420uvkR+x1p8NQXT7SV8hZUfYAAAgAElEQVRKIHUEKHjAUM4Nct7PIvGZlYUPhMRcUHS3t9SNpgoG+AQhF9lwy1oM2S2+I4Zlmwa4rldLMYNAaovCCpsmWrRW2ICr3dcJEHhMaMeGtVUtOwit5N5O6C9uXeyvqJRA6ggQeFL4+gOGVcubD/VdWQDKyakzo4KVAGAB3AOaWWHWuQMDJXoWAVjadJDjOmMg8m2AeyioyiGgfVorZ6zV6VsJEE0AhoY57wcQIe6k6z4WzCeZgyCrwJRA+gjIS6CMCGvdH8XaV3Avx/iLAXwzfV5UsRKICEgTiNsMONOvzdzbzqSBhzviTwFwiu5kWDkzRYvWyhlrdboNAgI5L+jjLsF3ZGP0tsn744R2NES0H6DOmDQS2AJgSJjLXBqLz7O3g3gr1++l0YxqVgKtBF4FcJUb2kWF1s4Y0d/dBv84SrxmO9rqVZRW+RPQ5QHlP8bq8L8TaAw9bw7OlnjrwKhFECHniWiLIJ04qSRgSQy1L3iNqBeLehpnn7horY5+k6XSkYpWAjEBeYmwqywyeeTkmfhPix/POlUHnkzKRO0oUBnTRIvWyhhndfl2BERuN+RUP5e5JzrEyxePtcAsAMcrNCWQRgKEHWs3v7wcow+Ilr/AbfSjJS9DAFSl0Y9qVgKvE+A/461eQ/cy1MlL8d/z7Gfgfw+C4ULtKFDus0WL1nIfYfX3XwkQfEzEGRPWuLfEB67hnk6xuAQiugZQ504qCYhwauBlFmOgbIgMmHxhuogZDnK3VBpS0UrgDQQEfIQiC8LAu7atxzYu4QC3GAwn7dm6tKu8p4sWreU9vupu+wSaYDA8HOxdAhHbsjOWP4dAnS7u3z48PSJ5BAScFwT+Agzd5YWWotUfL+DorY9l7Z08tapICewwgVCA+0jODV9bfyvGDdgcR1jJQxzrT2p96HDXHY6qJ6SCgBatqRgmFdmdBIQyPXDdRRgs61q+5IvDBBi39brrgd2ZV2MrgW4hIFgehuE81PV6qnU+DxXBOBAHdUs+DaoESk+gCODXYqU+qPPubk+/snCkE+JCiJwQrfYqvSzN2N0EtGjtbsIaPw0ELg/BmchlH4nEOvnmr259ZqUewIfTIF41KoE3ERBcFjp2JgZVPdoyn4vfE3ASIUcoKSVQRgS2gLjFELPbti2OvOlzCWU0wtuwokVreY+vuusYgd8IZXJQ6/06OjzTUHhPaMw8kF/p2Ol6lBJIEgFeF1KmozbzYFy0NhROE5HzqdsTJ2mQVEvXENgI4jqHnF+syz4ch6yn6wwofpUi5wtwTNek0ShJIaBFa1JGQnX0IAH+C8SosDZ7bSyipbflUgDf195/PTgsmnrnCFBuN/J6Rwx3lf8lWkwD+T87F1DPUgJJJhAt6+JVrm+XFIZVPRYrnfPyrma3ft8COVpE3pVk9aptxwjo5gI7xkuPLk8CPgVjbLPXiBFSiCyavF8vwAiA/cvTsroqWwLE3QKZ1HbnwF3pf4IhL4TgE2XrWY1VOAF5kbTLrReswqA+z8Uw1nBP1w8GEqwFcEiFAyob+3qltWyGUo10hoAA8wPXX9D2gafrADtDU8/tSQIEHzQw44Oc97NIh5cvfsiKzAb5+Z7UpbmVQDcTeIrAbItNVyO3e7SDFrCa+7pBcRAhgwB9ELGb+ZckvBatJcGsSZJPQK4zwhl+TeaBSKvb4H+SBheA1KtTyR88VfgGAhQ8IbBjwpqqm6I/Zxt5RGCL81ufqFZWSqBsCcQ9XI0zIezn3ILTJYyNrtyyv2u9wQTP3lrGHlC25ivEmBatFTLQavO/EyBwvzFyblDt3REfuWzLAY7rLQR4qrJTAukiwBdgMTKsy66Nda/Ysp/jeBeDPC1dPlStEthxAhT8yUAmBDXez9vPzjcd6MKtYfycAvfb8ah6RlIIaNGalJFQHT1NYAOEw8Ka7JWxkHpmnH38+a17tmd7WpzmVwIdJkBsgsGQsCZzeXxOnv0cFpdB5MwOx9ADlUBaCQgIi9+KCScHNb3uarexqukg17p1JM4CuE9a7VW6bi1aK30GqP82AlYok4LQXYahsin6o8n7Y6LbrIDoB5zOkzQRCCGoC6u9VRBh3AJoX78BRLSuT19KoBIIBADuEitT37T5wJKmQ9yMO5TAdwDqDnEpnAlatKZw0FRyNxEQNIQSzkV1r39EGZyG4BSKnSLAUd2UUcMqgW4hQGC4PcJrwPESfXnDaYiutCIX/We3JNSgSiBxBOJOMD834Aw/l7mnXd7y5kNdY0ZQ8O2tC8H2TJxsFfRfCWjRqhNECbQRELnd8PX+lt6q4tHWYg4IfepaZ0mqCBAy1m52l2O0NEXC3UZ/PskhAKpSZUTFKoFOEZAtENxqhLP86syf2kMtaz7Mcc0oAGcA2KNTKfTkkhLQorWkuDVZkgls/eX9mFg7NqytujnWuXD9bk6vPksh0LWASR441fYfBGh5nvUzSzBCNsZFa4M/k4JhAHdVXEqgogiIvAbwJmMxz2/dJS7239B8uCNmDIDTAWg/7pRMCt1cICUDpTJLQiC6KjUi7O9dErdLIcU0BjMFGKpf9iXhr0m6iICAMwK/sAjD+r4ShTR5f2rrZhm7d1EKDaME0kNAZAPI6xzxFhRr5C/twht5hAN/PIios0a/9BiqXKVatFbu2KvzbRD4jy/7FcWcGIwHcKgCUwJpISDg3MBkFqBaXmwpWgsTBHIOgL3S4kF1KoEuJrAOgqtdx1tcGCSPtsfOF97tQCYAOAWA3onoYuhdHU6L1q4mqvHSTuCKEN6FyMkjkRF3pf95ktNBfDTtxlR/5RAQwaJAvItQLf9sKVqL5whkjPaorJw5oE63SeBlEVzu+HZFYWjVE+1HrOSRTuhPhuBrAPoou+QS0KI1uWOjynqCwFv2bceq5sOc0JkP8KSekKM5lcDOEbD50HBOWycMky/WCeI7BgfvXDw9SwmUCQHyhbhwBfOFXNXf2101Ft7rUM4HcRIEvcrEbdnZ0Aexym5I1VDnCPA5GIwMq7PXxnEuYZVT9BcBiLYAdDsXW89WAiUiQPwgNHYWaqoeizI6jcWzhZhA4PASKdA0SiDBBOR5Aa5yGOYLtVWPtwnNrOL7wjCoB3kCBLqpTAJHUIvWBA6KSupRAj6BsTbjNWKgNEdKzIrCZDEStUd5R48q0+RKoKMEyB+GAS7EsGz80InTWDhTKJMJHNnREHqcEihvAvKCkD9yjLe8UCPxj7volVle+EBoMB0iXwHglTeD9LnTojV9Y6aKu5mACBYEjjcfg+S5+As/X/i2IP7Cf083p9bwSqCLCPC6kDIdrS1+nIbCaSJyPoEPdFECDaMEyoHASwCuceAtLbY+xxCZ8hqKR1nhhYB8STfkSNYwa9GarPFQNUkgQLneGE73azIPxB9gK4sftSFmQfDpJMhTDUpg+wTkJ4as92sz98Y/vBqaT6SYqO3VMds/V49QAhVEQOTluB0WvcXFWvlrm3NvRfFoa2QmgC8ANBVEJNFWtWhN9PCouJ4gQOABA3tukKv6WZx/5aa9ndBbDJGoCbW+lEAKCMjPhZgS1Hq/i8S6+eYvEDIdkGNTIF4lKoHSEiCifsY3OOTFxbrsw+2Fa54fsizOhEi0K6IWrqUdlW1m06I1AYOgEhJH4FWQw8La7BWxsnq67j7+XEJyAHsnTq0KUgJvJSDyfyKYHFR7/xcXrY1NnyKdC7buxf5xhaUElMC2CMg6CG9yhAuL1dk/v164Fj9kwQlAvMZV22H18OTRorWHB0DTJ5IABZwUuBuXYdCer0UKTb44QoCxAA5IpGIVpQTeSEDkDyKYGFR7v4z+7OWLx1pgFoDjFZQSUAJvS2ADgFuMYH7b8rDoyExj4b0hZTiAU/WB3J6dPdqntWf5a/akEhDkw8DOxZCqJyOJuiYwqQOlurZFgMCfjZXxQZ13e1y0NhY/aMk5gHxBiSkBJfBfCbwK4FYDzPNzmfvaj1zFw1xbPJuU7+jFi56bQVq09hx7zZxkAsQdxgZT/CG9f//6L23MA+TLSZat2pRARIDAIwIzNsy5P4nn77LCkaGDi1rb+CgkJaAE/juB1wDeYURm+zWZP7Yfmm860Ih7OsBqIY5QiKUnoMsDSs9cM6aAAIHHhWZMWOveHMudxz5OX38ZBGeBkBRYUIkVTIDgEyIcE9ZU3RRhyDY0Hx6IzAfkxArGotaVwI4Q2AzIr4S4sO2Bxvjk6MFcZr5KIloydtSOBNRjO09Ai9bOM9QIZUlAmmA5MtzDW4PTJYwsmrw/XcARAPqVpWU1VTYECDwpxowOq90bI1NVy3mo7wYLQJ5cNibViBLofgLRBjN3i5FpbQ81xikXcjenV/GLFBmnbeS6fxDemEGL1tLy1mwpIiDkBUGvzMX4nkTtUOA0FAeKxFth6m2hFI1jJUol+LQIzglrstfHReuKpoN9YxYC8rVK5KGelUAnCPgg/iASnh/ket3ZHmfOy7s6/Xc9HjTnAjgO0DtwnWDc4VO1aO0wKj2wAglcERrORHX2b5F3t9H/FIkLAGrboAqcDGmyTOBZMWZUWO1eFxet+aYDfbgLAZ6SJh+qVQkkhIAF8CehTAl2d+9ou/uGBezl7hJ8jBYjIfwMAG2J2M0DpkVrNwPW8CkmIHK3AJODGu+u2EWeBzosXgyRr6fYlUqvAAKE/EuMHRVWZ6+N7PZawf2KTnAxyNMqwL5aVALdQoDE/QIzLSw6t2GEFOIk9cx4A/wPWEEdgGj5zR7dklyDxgS0aNWJoATejoDIc6AdFeay18SHrGXGWe8vAFAdPZCt4JRAcgnwBQhGhjXZtbHGSzjAKRYXA/KN5GpWZUog+QSidnJCzgxfW38Lxg3Y3Fq4GuyLw1wGg7Y+xHsmwP2S7ySdCrVoTee4qerSEPBJO85ms3kMlGhBfvQwVrTwfjTAAaWRoFmUwE4ReBmWI8K67NXx2Su4l2P8xQC+uVPR9CQloATaCRD8i0Dmhdh0A3K7R31dW16rmg5yQ/N9AgMBOUiRdT0B7dPa9Uw1YhkREGBhYIP5qOv9r8iW01A4jSLnC/CBMrKpVsqPwCsgh4e12R/G1i7lHk7BXwLiW+VnVR0pgdITEPARK+4iy83XItf33+0KVm7Z31jn2xCJerkeVnpl5Z1Ri9byHl9112kCvMGITGvb0s/LR/tQYw6Az3U6tAZQAt1HYAMsh4V12SvjFMvZ33H8pQC+3X0pNbISqCwCAjxuydWWmStQJ/GFjfh1CQeYgv8NCIYI8O7KotK9bnV5QPfy1egpJ0DgQQMZH+S8n+mXf8oHs7LkbwQ5NKzNXhHbzrOfg7hojbag1JcSUAJdRUDwtFhe5QhXF3JVf28Pu+a1PR0/ezIRb0Lw/q5KV+lxtGit9Bmg/rdH4M1f/vU0Zp/iLIEMAbDL9k7W95VADxHYBGJoWJu5LM6/lrs4G/xlIM7qIT2aVgmUMQE+D8r1DrisWJv9a7vRK9nf2RR+GbBRZ4GPRJvTlTGEkljTorUkmDVJiglQhJMDJ7MUg+S1yIdpLNYKMB7EISn2pdLLmQDRBEFdmMtcGtvMs7cDfzmA75WzbfWmBHqMABFtQnObESzxn/f+hHoJYi2L2depCj8JyxyEn9aLHZ0bIS1aO8dPz64MAo1haOdgSNWTkV13RfMXacw0AMdWhn11mUICBRB1YW3mklj7T5l1nvVXIH6qWV9KQAl0DwHZCNi7YZ3lYR/nTpwlLS2x5r3Qx+3d72g6chbEOQng3t2Tv/yjatFa/mOsDjtLgHKHsZziD8n8PgqVXdp8ROA5FwE8sbOh9Xwl0C0EiOgqT21Ym1kdx8/Tc+A3ADi7W/JpUCWgBNoINEPkIVjmw6D5BgzrG28DHv0bhF84xPWcbxL8PoBDFdmOE9CidceZ6RmVR+AJiB0T1lTdFFtfwF5On7jnZXTVyqk8HOo4BQSibSdzYS6zKta6lo6zPi5aB6dAu0pUAmknYOPOArCrrZu9EoPkuXZDqzfva3zvJDEYCOKDulHNjg21Fq07xkuPrkwCzRCMCHfz1rTtOW0a/fPEchREt+yrzCmReNdvLlpJcVb6eTDezU1fSkAJlIbAUwSvtCHXtC0vi9OuenV3J+jzMSA8CyKfBdC/NHLSn0X7tKZ/DNVBCQiIyAUBmxa1NZF2GgtnCmUygSNLkF5TKIEdJVCERV1Yl1kTn3gnXedxvwHEoB0NpMcrASXQGQLRduC8ycBf7UvvB5ETP462lr28df4RBL9DMWcA3L8zWSrlXC1aK2Wk1WfnCAiuDC1norWdidvo/y/JmVvLgU91LrCerQS6hcBmEEPaW17ln+vtYI/lgGj3gG7BrUGVwH8lsA6UuwB7aSiZXyEnLVu/koLVONCEwWkABwvwLgCiLN+egC4P0NmhBDpEgL8TaycFdb1+FR9+8aa9nV6ZRbqXe4fg6UGlJ/DmHbHy6/o52EU3Fyj9OGhGJdBCQBD9kPwricuteNciJ8+3o1nBvRzH/yIYt6T76NZ+A30U27YJaNGqM0MJdIzASyBHhLXZH8WHr6Vj1kebDJg6gLrJQMcY6lGlI/AyLEeEddmr45T5je9wkF0CyBmlk6CZlIASeAuBEOTTIuZqB+GaN+2gtZh93argaCL8LmiizjR7Kb3/JKBFq84KJdAxAqFAJgaBuwJDZVN0iskXa4Q4F6KtSzqGUI8qHQE+B2JkWJu9tqVo3byPA3cRIN8onQbNpASUwLYJRFdZebMB1viFpx/AiMML8XH1f8lg3/cc7CI4g4zbYukGNm8BqEWr/ptSAh0lQKwMxc5B6/7Sbt4/noIZID/W0RB6nBIoBQGCT4vFOWFd9vooX1W+6UAf7kKAp5Qiv+ZQAkpguwTWA/wNBJeGXuYXGCgb2s9YzX1N4J8s4NkQ+QCIzHajVcgBWrRWyECrzS4gIPIrMTgvGOzdHUdbvGV/J+tdDPDULoiuIZRAlxEg8LjQjAlr3ZujoNl88zsDceaDPLnLkmggJaAEOktgCyGPwPBya7y1b+rnuoq7Oyx+AjTfBfEZgNoWK3p2DXhUxIwVp6H5RIqZKsAxnR0FPV8JlCcBPgfjjAyr3dZbrvRc+HMI5AD0Lk/P6iqNBAj8VWjHhbVVP430Z/KFd4fARYB8NY1+VLMSKGMCUU/lp0W41rFcXaiterzda569Peu/i0bOJOwZgOxXxhw6ZE2L1g5h0oOUQPwTL6DYCXbjhgaMGxDvKW3yxaECjANwkDJSAkkhQOBBI/bcoKbq9tai9f0hzFyAX0qKRtWhBJTAmwi8uLVzwG3iyOVBwb2n7dkJ1NNg7+YDjeOeBra3xapYdFq0VuzQq/GdIiBoCCWci+pe/4jOd/PNXyDMdADH7lQ8PUkJdA+Be4UyIaj1fhGF9/LFD1mR2SA/3z3pNKoSUAJdQGAjBA+S9ocW4Q3I9Xm9LdZl3Mtp8r8MxG2x/qdS22Lp5gJdMMs0RCURkF8IcX5Q6/0udr2y6RDHugsAfq2SKKjXxBP4ndiwva+wly8ea4FZAI5PvHIVqAQqm4APwdNCudZhuOZNywWuYF93c3BMtIsWICcArLi2WHqltbL/caj7HSVAPgs4o8Ja97r41MXMOln/onhPd0F2R8Pp8Uqgmwj8WiCTg5z3m5Y7Av7HCV4I4JPdlE/DKgEl0LUEtr1cYC0z+HfhEOM6p4A8S4AjopVqXZs6udG0aE3u2KiyJBIQKZI81/b38jhdmiKJJl8cJZAxund0EgesYjX9QijtdwS0PVvFzgM1nm4Cb79cYCX3dsLiZyDmdJCfgqAiugto0ZruCa3qe4bA0hDePOTkmSi9szL4CqydBuDDPSNHsyqBtxAgbzMMp/p1vf/QeqX1CwR17bVOFCWQPgJvv1xgGXfJZIqH2hCnUuS7lbAZgRat6ZvAqrjHCcjPDDjFz2XuiaU0Nh/h0LkIYLT1nr6UQAII8CYDmebnMvfFP6zywVcBW68/rBIwNCpBCewcgZblAiJXBL77+/buAlGs1dzXCf2oM8gZoBwLsO/OpUj+WVq0Jn+MVGHSCJBPQZxzwpx7QyztElY5vr8QxKDoQe2kyVU9FUhAsDYkL0Au+1BctDYUTiFkigiOqkAaalkJlAuBjRB5iOS11njXolr+2W4sv66fZ3Y5khanETwdkAPKxfQbfWjRWo6jqp66mYAUSI6zWW8lBkpzlMzkm8cJZTREBnRzcg2vBLZPQHBZSM5CLvtIXLSuDL4l1p5H4D3bP1mPUAJKILkEJADsPwH5iYhcFfDlB5Dbd0usdy0dbGze34TOVwT4NoAPldvGN1q0JndmqrIEExDBokC8i9p+6Torg5NpbbSj3NEJlq3SKoUAsTLMeLNxtjzZUrQWB4rFRAKHVwoC9akEypzAOgD30SK66noTcvJ6T9cr2d/dEhxN8huAnARy33JhoUVruYyk+igxAd5qRKb6NZk/Rokza/ieMAjmgfxKiYVoOiXwnwSIJWHozcNQeTZ60+SLdQKMB3Cw4lICSqBsCBQBPCPAzWJwpd/09MMYcXghdpenh6BwkHFxIsScKcT7o6+qtDvXzQXSPoKqv2cICJ4AzJiwxr2p9QOitwN/0dY9pAdGF7Z6RpRmVQItBAScFwSZBRgqL7QWree0tmWr+L3LdY4ogTIk8G+QvwfkmpDebaiTl9o95vkOh4XjIHI6YL6Q9g0J9EprGc5etVQKAtJM4Ri7m7cKp0v0axem0Z8o5DkA9iyFAs2hBN6OgEBmBH7TIgzr+0o8NxsKE0XMqLR/YemIKwEl8LYEmgV4CsIbDXB5cbfMIzhdwvjoS1iFLcVDjGtOBuxZAok2JEjlxRUtWvVfgBLYSQIiWBA43nwMkueiEM7K4DTSni/EB3YypJ6mBLqEACGTbcFdihGyMQroNhSmUWQEgN26JIEGUQJKIJkEiJcgchdgrwmrMr/E9yT+4Rq/WjYk+DSAb0LkU1v3dNw9mSbeXpUWrWkbMdWbHALkLcaRer8686dIlLe6eJQNOBeQLyRHpCqpRAIUGWM3uSswumXXNrfRn01yGIA+lchDPSuBiiIgspnkPwx4vRPwssLQ7N8BYczgMvbJNBUPtcCpRLwhwaFpYqNFa5pGS7UmikDLPx47NqypuiUWtoy7OG5xKSBnxcsK9aUEeogAgWG2v9fQdnvQbSxeTKAOTP+DGD2EVNMqgRQSiDoK8OeA+VGYce7GQNnQbmL15n0d3/siIN8EeBwEqdiQQIvWFE5DlZwYAk0EzrHw1iAnfqTKNPpThBgJMHW3XRJDVYV0kkDUx5F1Yc5b3XJ1heLk/RUAavTHVCfR6ulKIH0EXiOiB4f5Y2vtlajr9VS7hcXs6/X2382QpzEuXnFg0u1p0Zr0EVJ9iSbw1qe0nYbgWxQ7WYD3Jlq4iitfAiKbQQ4Nc5lLY5NrmXHW+w2tnS3K17c6UwJKYNsEBATlXyBvF2OvDpzsPRgkr8UH19NgH+zv0P88RL4O8H8B9E8qSi1akzoyqislBOQGYzndr8vcHwn2GooftoLZAD6bEgMqs/wIrIMxw8Jq94extSvY19nsLwPwnfKzqo6UgBLYAQKvAvgraa+1ob0GQ3vHfZzjV3TVtco/NCS/GrXHEuDdSVxOpEXrDoy2HqoE3kqAwF+FdlxYW/XT+L08+znwl2qBoHOl5wjwOdAZGda618YaVnAvx/iL4yeG9aUElEClE4jaYD0L2FsFzlUB3PuQk5ZtYKNX1GGAhWMBcxIgX07ablq6uUClT1/131kCW2DDUeGLv78E9cdHawnFNBSni8hwAP06G1zPVwI7SoDAk2LM6LDavbHlh1TTgQ7chQBP2dFYerwSUAJlSoBYD+B+Cq61rn8jBvWJWzfGr6iva6FwgBHvcwJ7KsCPAMl4UEuL1jKdj2qrdAQEnB3YzMK2XUichuJZAk6iyLtKp0IzKYEWAhR5yFiMD2q926L/zzbyiMAW50PkBGWkBJSAEngDAR/gM4DcKiLXBs6G+zBoz5a1rtFr+Yb+Xqb34WEYfXbYbwrknT29KYEuD9D5qwQ6TUB+bMgZfm3mwSiU2+AfR8OZIKImzvpSAqUlIPitQCYFNd5dUWJvefEY68TrrD9XWiGaTQkogZQQWAfgEVJusWF4DV7OPol6sS2/gilYg32cMPw4aE8G5LMA9+4pX1q09hR5zVs2BAg8ZGjHB7VV8ZUt5De+w5GqxSC+VTYm1Uh6CJC3G1em+IMzf4h/RK3wP03hBRB8LD0mVKkSUAIlJmCBaHdH/gZibgxD55dtdw9bvtfYO2OKBwWWXxSa0yD4YE9sVqJFa4lnhaYrQwKCzQBGhM95P4h/ndbTmH2KFwpkKIBdy9CxWko0AbnGgZ1RzGUfimQ6DcGJFFsvwIcSLVvFKQEl0PMEWnbTetoAPwPkx0Ev936cJdF3XMtrKfdwM83vA50TCZy2dQXsQaUUrUVrKWlrrrIlIOCFAQoXI9f33y2FQnEQBBO2Nhw6rGxNq7FkEhCsDo2djcFVT8RzsbFwplAmEzgymYJVlRJQAgkk8AqAvxByiy0G12J41VPtW8HW3+lin0/v65jw0yC/BuITAN9RCg9atJaCsuYofwLEWkd4QdvVLbeh6ZM0zgUt/5j1pQRKR0AgCwPrz0dd739FWU1jWCsMzgXk4NKp0ExKQAmUAYEQ5HMQuQvgTaGX+RXOlpfbfS3jLhm3eEgAfFkg3wDwPgBV3elbi9bupKuxK4YAgQcM7LlBrupnsen85n0cuIvQ8g9ZX0qgZARITrduZhEGS/RwBUzeHy/g6K0dW3vs4YmSmddESkAJdAMB2UTwaUPcDsi1gbgPvqm36xru6QbBh2h5EoRRf9f9u0FEHFJbXnUXWY1baQQ2ARgW1niXQbbu915P1903mEWyricWq1cafPX7OgFCxtrN7nKMlqbor26jP4PEcIDaN1gnihJQAp0gIBl0FHkAACAASURBVP8G+BBpb7Euf4zBvZ5uD7aWGfy7sL8j5rMw0Xaw+CjALt8OVovWTgyfnqoE3khAINMCZ8tiDO7XcoWroVgrgvEADlFSSqBEBEJaDLUveivbWta4+eIiCmqTuCVjiZhoGiWgBLqOQADBv7a2dPxV3GWAzv8hFxWzra88+3nWPzSUeDvYb8TbwQKZrkqvRWtXkdQ4SkD4Qwe4sFiT/Ut8hauh6bMUZwaA4xSOEigRgY0wZmhY7V4R51vLjLPBXw7ibABSIg2aRgkogfInsInAPwx5u1Cu8Zu8h9ru7sTWl20a4LhVxwD2ywC+2tploNOfQbqmtfwnljosGQG5V4gJQa33izjlGh7g+MHFun1myQZAE4n8E5BRYY374xjGKu7uBMWlENGewTo7lIAS6HoCIi+DfJCwN1vwBuR6PdOeJFoy8Grzfo41xwHy5daNCfbpjAgtWjtDT89VAm8msBE0Q8Pa1qtc9cy4A/y5FNQA6KWwlEB3EyDwNzFmbFjt/jTOtaLpYMdxF2z9UonWmOlLCSgBJdAdBKLtYP8FyJ0Qc0NY3HI3hvWNWma1vPLsnXVxQBD6nwTkqyCjjU52qkWWFq3dMXwas2IJCGRKkHGXYKBsiCCYhuJwEYzdet31wIqFosZLSeAegUwMct6dUdJMvvD+EGYuwC+VUoTmUgJKoCIJvBYvGRDeKiLX+K73FwyU5nYSi9k34xYPDlw5XixOguAYADv0gKgWrRU5r9R09xHgFWGAmRia/VuUw230v0jL6RD8T/fl1MhKoJWAyB1GOMWvzvw+nn8r/I/R8EIAn1JGSkAJKIHSEJCXILifYXi7FdyC3bNP4nQJ23Ov4u5e4B8aGvm8AF8DGfV37d0RbVq0doSSHqMEOk7gTVe6sIaHOkEQ3Z49ueMh9EglsJMERK51xM4oVmf/HBetDf6XaDgN1B9NO0lUT1MCSmDnCPgAngN4L0RuD8W7FdXRmvs3vFa8tpcL53DreF8Ceaq07CDp/bd0WrTu3GDoWUrg7QisB8ywMOdeFR+wmFkn688HMBhAVrEpgW4msCqEnY1c1d+jPE6+8G1CJgvwnm7Oq+GVgBJQAtsi0Ny63vW3AG8LEdyJXJ/n33Tgks37ulWZd8PyBIKnAXLA26HUllc6yZRAlxIQK9ZOCczmpcjt/moU2uSL5whkDMD9ujSVBlMCbyEg4LwgyCzAUHkhnnvRmmpwHOTtvwQUohJQAkqgBAQ2E3hWYH8DcX8aus5v3rQlLClobD7AgfkQgBNBfAUiA96qS4vWEoyUpqgwAoIfhPBmoUYei692NQYnkLZeEC8615cS6DYCFJlkHXcpBslrURK3oTCNIiMA7NZtSTWwElACSqDjBDYSeFqAu4RyUyDuH5CT+AJP/LqTLv5eONihfARWTm5tk9XeaUCL1o6D1iOVQEcJ/FZEJgU13l3RCdnVze8KQucikCd0NIAepwR2goAlMMz29xpbHnqgOHl/CYBcVL/uRDw9RQkoASXQTQRkPYVPGvBO2PC6QDY8iNy+W9qTXcIqFIqHOsb5KBieAsjHo04Duqa1m4ZDw1Y0gX9DODysyV4dU1jAXs4u/kJYDoKIFg8VPTW61fxGGA4Nq7Mtu2Fdwb7OZn8ZgO90a1YNrgSUgBLYWQLEKxA8KuAvjIO1xX9mHkG9BO3hlr20i+ftdlhIfFxETiXZT8RMEaeh+USKmaq3MHeWvJ6nBNoJhCIyOXDc5W23ac2Kwngx5hyA/7FGR7kpga4hwGcgTrQb1vVxvOXNhzpGFkCiW2z6UgJKQAkkmsBLIB6kyO3WuNehWv7xJrV59vPEPyK0OMYR/EGL1kSPpYpLHQHB6tB4szFYnoi0Ow3BiTScKqSua03dYKZDMIEHDWR8kPN+Fin2GosfsRazIfhMOhyoSiWgBCqcQLSs6XnQ/BHkraEf3IoRvd/cJmvpxj0guxa0aK3wmaL2u5gAcbdAJgW13q/jyMuaD3NcmQ/ISV2cScMpgRYCxK+Ecl5Q590d/1BqDL4M2mkAPqKIlIASUAIpIlAE+U8YuQeWN4cs/gJ1u770Rv1atKZoNFVqGgjIK6AdHtZmfxirXcysm/XnEqgG0CsNDlRjyghQrjeG0/2azAMtRWvxu0JOIuTdKXOicpWAElACAKSJ4FNC+1uIe32Yce5u2yJdi1adIEqgawlYEZkaeO7Stn9kJl+sE2A8gIO7NpVGUwIxgTUh7WzUVj0e/Y/JF0cJOBYQ7Q+sE0QJKIH0EhB5jeTfDXEXrPw4cNw/ifaSTO94/j97ZwImR1W1//fcW9Uz2Rf2TWQTRQH/gIobnwpuoLhHRQEDmS2BACErIWRCVsIeskzPZBEE1IB8uCCoKOKnogiiKKiAgCyBgGQhy0zXct8/VZMZQQWyTHdXd596Hh+fkKp73vM7NzOnbt17jirPKgFeb4nZQXPdg4lCb0nnByh2FgTvzapi1VW5BIS4LAr9S3GmrErnW3s4k8SZAIdUrleqXAkoASXQS2AtwDuNkYs0adVZoQT6mACB+4yRSVGD/5N06A7uZuNgAURG9LEpHU4JgJRpTryr0kLdK2nt2rRGa2OyU0DxKAEloASqgYA2F6iGKKoPWSWwEYKz4qH+1Wmx95W0Zk0wU8SM1tWvrIascnWljQWe8fNpjcPFHGZtuBDASZXrkSpXAkpACbySgDYX0BmhBIpIQMB5kctdjhZJTz7aJcHJYvRwTBGR1+rQyWezM+KmuutTAG08yEp0KcBP1ioQ9VsJKIHqI6BJa/XFVD3KFAG52TheGLbk7ktk+R3BkWntTOC4TMlUMRVNgMADIm5C3Fh/a+KItzR8L2POAXBMRTum4pWAElACLyOgSatOByVQRAIC/I3ixseN9T9IzSziQOuFCwCcmhzwLqJpHbqmCMiPTczp4ejcb9IV/bbCZylygQCH1xQGdVYJKIGqJqBJa1WHV53LAIEuAhNczl+KkdKV6DHt4RQhz3kphd0lA/pUQlUQ4NWx5OagUR5K51haXo0TAdHyalURX3VCCSiBhIAmrToPlECRCQhkQRSFl2BM/yfTVbB84dNEugr2/4psWoevEQKEzHG+dwVOk+cTl72OcDodzwIwrEYQqJtKQAnUAAFNWmsgyOpimQkIfmIEF4QN3Z9u65bx4CiOLgH5iTIrU/PVQcAROMvBz6NJwrTc1ZpwASQtd+VVh4vqhRJQAkrg5Sut7dEnSNcqwJEKRgkogb4kwKcgODturPtOOupl7GcHxPMBNwpAfV9a0rFqksA/IebMuNH7Vur91dzJFsKrQHy5Jmmo00pACVQtAa3TWrWhVccyRCAUyNQo8pZgjGxMdJl8cIaAEwB5Q4Z0qpQKJEDgfiMyMWr0f5TIz7UVDomNuRjk8RXojkpWAkpACbwqAU1adXIogVIQIJbFsZuHMfWPJOa8jvBDdJgJ8D2lMK82qpkAbzNOpoctubvTuZUPP0jhTFDbBVdz1NU3JVCLBHRPay1GXX0uPQHBrwTx1Kix352p8Q7ubV10BcDPlV6MWqwuAlwe29xcjJL0hci2RV+kuPMFeFt1+aneKAElUOsENGmt9Rmg/peKwBoIx8YNueshQuTpGwSzBNICYFCpRKid6iNAcpaLclfgDHkh8c7kg7ECjAewT/V5qx4pASVQywQ0aa3l6KvvpSRAMTIjks1XYdSQNemKWD44VYApBA4upRC1VVUEIhJnObm/A01HhYlnXr4wm5Az9WWoquKszigBJaB1WnUOKIESEhB804Kzg8a6BxKr/uLNRzvrJa02P1hCFWqqugishpixcaO3MnVrwcN1NrfPVRBzWvJeVF2uqjdKQAnUOgFdaa31GaD+l4wAgfuMkUlRg/+T1OhSDrdRWk/zJABSMiFqqGoIUHCvgZscNdbfnjqV37SHRe5KgF+oGifVESWgBJTAFgKatOpUUAKlI7CRDuPdan8FWiVAK43ZI5oqwFiAO5dOhlqqHgK82YjMCBtzf0h88juCI52TeQCPqx4f1RMloASUQDcBLXmlM0EJlJCACC+JGF2GpgHPJGZtR/RZOpe0dD28hDLUVJUQEGBBFEUvaxEcfZpw0wV4e5W4qG4oASWgBHoJaNKqk0EJlJQAv2cgM8Km3O8Ts7l84dAYmA/Ix0oqQ41VBQFSJrjh3iKMkM7EIa0cUBVhVSeUgBJ4FQKatOrUUAIlJCDAQ6QbHzfXfz81ezEH2EGFSyBmJIC6EkpRUxVPQNaCbmzclLsuLaOWVA5oL1xMJ2Mg6Ffx7qkDSkAJKIF/I6B7WnVKKIHSEugiMMW9uKYDE3bf9K/VsbSl696llaLWKpmAAH8CZWLU7N+W+rF43TBr+y8A8BU92FfJkVXtSkAJvBoBTVp1biiB0hNYErt4Plr6Pd69OhZ+lI4XQvDO0ktRixVLQPhDY2V6eHruntSHfOFQq1tNKjacKlwJKIHXJ6BJ6+sz0juUQN8SIH4qkGlRs39Xd7LRdYCFXAbIiX1rSEeragKCtlji+Wjo91jip22LjgfcDAiOqmq/1TkloARqloAmrTUbenW8fATkKYicHTd630k1rHis3gR7zRKgCcDA8ulSy5VEgJCpzvOuwumyIdFt2oJmEUwEsF8l+aFalYASUAJbS0CT1q0lpfcpgb4jEArYGiG3CE2yvnuVLDgdwsmAHNh3ZnSk6iUgG0CeFT/rX41WcYmf2r61eqOtnikBJdBNQJNWnQlKoBwEyGtixzkYXf+3NOHoCN/PmLMheH855KjNyiIgwN/ozPi4xftBqnzZ84NsNORKAKcmi66V5Y2qVQJKQAlsHQEtebV1nPQuJdDXBO4SJ+dFLf7P04Hz3MMi0vabfU25ese73RhMCxtyv0ldXNx1sPXkElA+Ub0uq2dKQAnUOgFNWmt9Bqj/5SKwFoJx8Sr/WrRKhDvomb8F00TkDADDyyVK7VYMgeUx3Tw01z+cKPbaw+PoOBOCoyvGAxWqBJSAEthGApq0biMwvV0J9BEBCjkvYu4KtMhzyZi2vfAlUqYK8LY+sqHDVCkBUqY58a7q3RPdHpwmxGQCB1Wpy+qWElACSuBle1rbo0+QrlWAI5WLElACJSAgcqMVNzNoqLs/seZ3BEc6J/MAHlcC62qicgmsgeDseJV/3b8OYYUXEhwLYEjluqXKlYASUAKvTUAPYukMUQJlIkDgfuNkYtTi/yiVkOcQi/ASCE4BkSuTLDWbfQL3CGVy1Oz/NJW6gkNtEF4Bka+CtNmXrwqVgBJQAttHQJPW7eOmTymBviCwicAkt2n1cozbpxOkmPZonADjAO7ZFwZ0jKokcL0lZwfNdQ+m3i0J/p+1uAjEh6vSW3VKCSgBJbCFgCatOhWUQDkJEFfFsX8xxsiTiQy7uOtEWjNdgCPKKUttZ5cAHWc45q7EaFmbzpl84QsEpgnk0OyqVmVKQAkogR0noEnrjjPUEZTADhCQW41wetiY+10ySK6j8JY4xiUQOX4HBtVHq5fAOgBnx8P8azFC4sRNrz2cQuJsgLtWr9vqmRJQAkpAmwvoHFAC5SUgeARw58aN9d9LheRX9few82wCDQAGlFecWs8aASHuA2RS1Oz/JNV2LQfbzeFloJwC0M+aXtWjBJSAEuhLArrS2pc0dSwlsO0EugTugsira9Me8tsOrwaf+LZ1nBW01P059X1J4W3W4GJAPlaDLNRlJaAEaoyAJq01FnB1N4MEBMti48/DKHkkUee1hcdSOBPAuzOoViWVkQDJWS7KXYEz5IVEhm2LPklJSxXqHugyxkVNKwElUBoCmrSWhrNaUQKvReAXApkaNfm/TG9ayn1tFF0O4WcUmxJ4GYEXITgnXuVfk3ZRA2DywdkCjgdkLyWlBJSAEqh2Apq0VnuE1b/sExBZle5rXZVbmRaLX8mcWRe0CkwLyKHZd0AVloKAAPdDZGLUuKWu70oOtGvDSwD5GsC6UmhQG0pACSiBchLQpLWc9NW2EkgIEJEIZ0f1uatwas9n3+AUAc+jyMEKSQmkBP6tgxo6Cm+xWmlCJ4cSUAI1RECT1hoKtrqaaQLfsuLPChrlgUSl1xa+mwZzQH4g06pVXMkIEDLbwbsCTfLPxKjNd50AmFYAR5VMhBpSAkpACZSRgCatZYSvppVADwEC9xpxk6PG+tvT/7acu9gg+fSLkyDwlFStE5C1EI6LV/nXvmw/6xkCTHhptryh1umo/0pACdQGAU1aayPO6mX2CawnMNEV/KsxVgpYSWvWBOMFOBsiu2dfviosJgERuRuCKVGD/7PUzuJ1w6ztPw8ip4CsL6ZtHVsJKAElkBUCmrRmJRKqo9YJUIArIhddipb+TycwbFvXJylpS9cjax1OzftPfN0z/txCozyUsugIjrRO5gE8rubZKAAloARqhoAmrTUTanU08wREfmjA1p6WrljKA20cXAbIJzOvXQUWlQBFznPWW9jTgMLmCycRMlWAQ4pqWAdXAkpACWSIgCatGQqGSqlxAsSjAMfFzXXfTUmseKzeFPa8QERaAGjpq5qdHvIUnDs3Xp27MS2J1sqct0cwnZDROi9qdlKo40qgJglo0lqTYVenM0qgIJCZUewtxmhZm2i0HdGX6eLzBaIrahkNWtFlifzECC8IG3K/SW0t5v7WRvMh+DRIW3T7akAJKAElkBECmrRmJBAqQwlsIfAtK5wVNNalpa/8pcH/cw4XgfiwEqpRAsTi2PPnY5T8I32RaY8+DroZAN5Ro0TUbSWgBGqUgCatNRp4dTubBAj8wcBNiprqf5wqXMSBnhfOpuB0EAOyqVpVFZHA5rSqRM5fhpHSldgxS7rOESPnauvWIlLXoZWAEsgkAU1aMxkWFVXDBDYSmOr6+ctwimxKk5SOoFEcJgHYv4a51KTrAjxIYybEDd4PUwB57mwRzgfwFQC5moSiTisBJVCzBDRprdnQq+MZJtAex+4ijK5/NNHoLQ2PYczZAN6XYc0qrSgE+D0DmRE25X6fzoW0UxrngNBOaUXhrYMqASWQZQKatGY5OqqtNgkQvxCRqVGT/8sUwBLuar1wPhxOSra51iaU2vRaiMsiP7wUpw9YlRCwS4Kv0XCKQN5Um0TUayWgBGqZgCattRx99T2bBIjnAEyI5f5voumoMO2OtT4aJ86dA8ge2RStqvqegKyG4+R4J/96jJAAK9nPWxPOItAIwcC+t6cjKgEloASyTUCT1mzHR9XVJoFYwEsjRFegacAz6QpbvusEwLQCOKo2kdSi13KHOEyLWvxfpd538C02DuZD5AQAUotE1GcloARqm4AmrbUdf/U+swTk+8ZwRtiQuzeVmO86wEKS7lgnZlayCutTAgIsiKLoEozp/2T3i0v0BcJNE+DQPjWkgykBJaAEKoSAJq0VEiiVWVsEBHiYNOfGzd73U88XsM74wQVi0u5Yw2qLRi16K09DOCUe6n873RqQZ38PaResJgBDapGI+qwElIAS0KRV54ASyCaBLoHMiHJeG0bKunSlrb3wJRJJd6y3ZlOyquozAuSPjCcXhKNyd3evtBcOtcQ8iHwsqYLWZ3Z0ICWgBJRABRHQpLWCgqVSa4yA4LpY/NlokL8knvvtwdsdeREgH6kxErXmLgm52OW8yzFSnk1fWPLRSYSbKoC286212aD+KgEl0EtAk1adDEogowQI3GtEJkeN/u2pxEXPDfTs0FkUjAK0O1ZGw9YXsh6HMZNjZ29Ck4RYxkFeGM5Mu6JBqwb0BWAdQwkogcokoElrZcZNVdcEAdlA8DwHfzmaZHO64rYkaIBJu2MdUBMIatJJ+Z4BexsKIB8cYSFzIfwwqFUDanJKqNNKQAmkBDRp1YmgBLJNYEns/PlokccTmd7i8P00nA3B+7MtW9VtFwGRgMRch86FaBr8z/RFJR+cSmCKAAdv15j6kBJQAkqgSgho0lolgVQ3qpbAHeKiaVFL/+5anQs27GJzufkwchKoveerLeoC/I1p1YDc9zBCYqzgUBuEcwA5FWD/avNX/VECSkAJbAsBTVq3hZbeqwRKToBJc4Hx8bBcUvooRiuN2b0wTkSS7lh7llyOGiwuAeGNVjAzaKi7PzWUD95lgbkAPlhcwzq6ElACSiD7BDRpzX6MVGFtE4gEMj8yhQVoGLg6QWHbuo6HpN2x3lHbaKrO+80kL3Sdm/M4Z1h3mbN8MIqCSUIcWHXeqkNKQAkogW0koEnrNgLT25VA6QnIzcbxwrAld19qu4P72Ti4HCKfKr0WtVgsAgL8iXBT4mfqbkWrOORf3NmifjYgJwPsVyy7Oq4SUAJKoFIIaNJaKZFSnTVLgMBfBWZ83OTdkkJIumPVRVMFHPPSn4bXLJhqc1xwnXWcEzTXPZi45i0J30vDOQCOqTZX1R8loASUwPYQ0KR1e6jpM0qgtAQ6CbY6bMqjafj6xLTtiD5PumlCHFZaKWqtSAReJNw0169uGU6RTYkNkw9aAE4UyBuLZFOHVQJKQAlUFAFNWisqXCq2hglcG0ecgzF1aXesXHvhrTFxMSAfr2EmVeO6gPdCzL8aSXRs3M263BxIUiWC9VXjqDqiBJSAEtgBApq07gA8fVQJlIoAifsMZFLU7P8ktZlnfw9RK4FGgENKpUPtFIsAV3jk3EJz/cOJBW9J+AEKZ0Hw3mJZ1HGVgBJQApVGQJPWSouY6q1VAhsJXOC89Utx+i4bEgi2PThZiPMIvLlWoVSJ32sInOc2+ddgnHQmPpm24EwBJ0BknyrxUd1QAkpACewwAU1adxihDqAESkSA/HpsOBeN9Q8lFv224CgnmAfg2BIpUDPFIfBrETkvavTvTIdfxj1tGM6F4EvJTpDimNRRlYASUAKVR0CT1sqLmSquVQKCu0VkStTg/2xLcjPIxuFsAKeBGFCrWCreb0GbL/H8roZ+jyW+eG3hhwleCMHRFe+bOqAElIAS6EMCmrT2IUwdSgkUmcAGElPdBn85JvSeMG8UcBIg+xfZtg5fFAJcBSdT4/qnv4WR+3WlSWt7OI7EuQC141lRmOugSkAJVCoBTVorNXKqu0YJuKUxMA9N9X9PE5x8+D4CswFqLc+KnBG8xVBaw+bcPan8fOcbLGzStvULyQ6QinRJRSsBJaAEikRAk9YigdVhlUCRCLxy/+NC7mT9MNnXejKAuiLZ1GGLQkA2EJjl4k0dGD10bWLCLil8hgYXCOTtRTGpgyoBJaAEKpiAJq0VHDyVXoMERNaRTE6afz09ad5KY/YMz5T0czL0pHkFTQkh7oaRqdEq72dp29bF64Z5tn9SxmwkgEEV5IpKVQJKQAmUhIAmrSXBrEaUQJ8SWBK7eD5a+j2ejKoHd/qUbekGEyz06V/c1SRPpHFMt3owOVinWz1KFwW1pASUQAUR0KS1goKlUpXAFgK/EMjUqMn/Zfrnjs17W2eT7ljJPkirlCqAAPkoDKbGQ3M3YYQEWEnrrYnOobhzANEDWBUQQpWoBJRA6Qlo0lp65mpRCewgAfknDCfHnf61GCsF5O/xDQ6dIJCxAHbbwcH18dIQ+LZ1nBW01P05NZfnmy2i5EDdJ/UAVmkCoFaUgBKoPAKatFZezFSxEnACLIwi/xKMkScTHHZx14m0ZroARyiejBMQeZ6OF7gN/jd6SpfZtuAUgueJyMEZV6/ylIASUAJlI6BJa9nQq2ElsCME5KdCTIua/bvSUZZ2HWhjeynAE3dkVH22BASIn4mJpkWN/X+dWrtq0562zr8QDidB0K8ECtSEElACSqAiCWjSWpFhU9E1T4B8FsZOjGm/hSYJsYB1pi6YJpTREAyreT7ZBVAgZL5z3kK0yHPpKnlb1/EQ0wrgHdmVrcqUgBJQAuUnoElr+WOgCpTA9hCIReTyyHqX43RZlSY/7YURpJwvwKHbM6A+U3wCAtxPMVPjofZWjJAYizjQ84KphDQB+rJR/AhUjIWNAJ4F8Dwga0C3VkTWAFzrIGtEkNb1JZL2zTLQ0A2EmAEEB4IYCJGhcNwVgl237HPXFfyKCb0KfS0CmrTq/FAClUpA5EeGnB425X6buJDLFw6NgfmAfKxSXap63cQyL3bzCmPqH0l9XRK801qZBfJYAKbq/VcHX0mAiCBMEtMnkv8J+aQzSP5/lQjXwtlNYtgZRq4Ttq4TPjoxEJ0AOvHgzwWHfMDHWuTgI4cCcvC6cggl55u6eppoABgPpHgD4NxwCnczYnYlsSfBAwVyIECtB6xzsqIIaNJaUeFSsUrg5QT4FAQT4qG5G9JVuzz7exLNINEIcLCyyhyB5NDctDjnfxsjpStRZ/LBmCSGQuybObUqqFgECgI8SuA+Qn4vcfywePafEdx6SLwept96DMLm9N90X10LWIf+GIC4a2BOzCAnZjjp9qIzB4qRN5PuEE1i+wq2jlNMApq0FpOujq0EiksgFMolUVxYgDEDk0+JsPngVAGmENBT6MVlvx2j83sGMiNsyv0+fXg597dhMBuQzyYL5dsxoD5SOQRelqjiHgP3QIS6J5DDs/gHXkw7opX6uoMeHtowNIe6nZ0xuzDmfoS8ecv2oqMgTMrnSallqT0l8FoENGnV+aEEKpoAbzGU1rA5d0/iht8evMM5zIPgQxXtVvWJX09ghhvgL8NX5cX0BaOt8EVKugf5bdXnrnqUEiCehMjdRHyXAf609YkqBcuxs89wT8ZuFzrZiSLDIbKTIXcisNMWwhsF3OiIjYDZCOFGiblRrPmnMe7ZIAqehRm4Nj2s+XpXshpbt3m4T39XBx5CyLsEeBdEDtEvN68HT/++VAQ0aS0VabWjBIpBgExauZ4bN+X+FyLEMg6yUTgHwGkA+hfDpI657QQE+DWMTI1GeXemcVrOXWwUXgjgZDA5TKNXFRHYLMCDFNwF8JdxjAdRn3vqVVdU8/RhOnfznP9GCvcj5Y0CvhFIVjplUHLYygD9CPYHTD+k/99bLPmkEAAAIABJREFUGi0AsOV/EoAuoCR/lkTDRkA2AG69QJ5zkGck5moD/C20G/+CpuHrX5X5isfqEey+q0dvLyfmCEH0PiQJLLEPRLwqipW6UmEENGmtsICpXCXwbwQCEZkXed5CnCbPJ39nlgRNYjARwP5KKwsExAm4IDLRpWjo/1SiyGsLj6VwJoB3Z0GhaugLAmkVj3sI/MIY3BsVoscw4NnVGLlfun/5FdeCFwaj36CDDPEOIY4EZG+AwwQYyu4qEkP7cMtIlCSxADYS3CjECxA+JTAPknJ/LPbBl15yn0BTes9/Xvk1Q3JmwJ4x7UEk3ynA/wA8HIAe4uqLaaNjbBMBTVq3CZferAQySID8rqHMCFty96UJUT58H8HZAI7JoNqakySCh0ieHyN3c/qZdgXrvSCaQOAMgElJIr0qmoD8E8AvIfxuLP7vIS8+hacGr/uPfap57uyZ6C3O8XARHAniQAB7AbI7wFKXpEoS2bUkV4skZbXMw4Q8YOD+FFnvjxiVlNf6tytZEcbmnf1Y9o2t/YBQjofg7Zq8VvTkrTjxmrRWXMhUsBJ4JQEBHibNuXGz9/30bxZzmLXhXACnAqhXXmUmILjOOs4JmuuSFS2gLTjcmrTM1ceTra1lVqfmt59ABPA+kt9yxvwMof8IxkhSX/VlFwXthYOsmPeDOAZMDkhyd8DsWoZE9dU9FdkE8gUAqwH8mXC/szS/C2P/r//pE4AFG3bx6+r2j8EPavK6/RNIn9x2Apq0bjszfUIJZI1AQSizIs9b3L1CQjHtYYsQEwC8MWtia0zP43CYERt/Zc/nV7skaKDBJAEOqDEWVeQu/w7IrUJ3SxTV/Q5jsCbdq9xzXcwBGBy+zYi8X+jenx5mYrKqWhFtejcTWC3EKgjuA3hXHPIeuLp/YKwUXhFETV6raE5XhiuatFZGnFSlEnhtAiI3WnEzg4a6+5MbvaXhMYzTLQLJAQq9ykfgekt/dtAs3ausCzv3tb5N9rJ+QVfByxeU7bac7AcFfwmDG+I49yuEjzyDsQf9K5FLtgBI4UhQjiXMOwEcCOEuYKWWNJP1BJ8R8nEB7oYxP4u44Q//cYjr5ckr5EQAhyHt1qWXEuhbApq09i1PHU0JlIUAgb8I3IS4qf6WVMDV3Ml2hfPS0+lAXVlE1bxRPgqxrTGf+w6a9kwPudj26EukS8pcvbXm8VQYAAEecOD1DnIbIv+hV3w2X8ZBXhQdRfJzIjiakDdCMBRktWz/iJEk7AaPi+MvAHNbVOfdi5Gy7hVhXLBhF6++/hA493EIPkNI8jWhWhhU2IytTrmatFZnXNWr2iPQSciFLue1pb9IWmnMnuEYIca/VMb+DbWHIxMef8OCc4Kmur+mahZzf+uF00F8XsuRZSI+WytiHcBfgLg+trmf4+mXDi71NANY8HAd+u97uInlUwJ+AMAhEAwBq7gof1p9AI8J5P8g+FFkvN+94uDWSlqs79zDInc06E4A+VFA9tha2HqfEngtApq06vxQAtVD4FtW/FlBozyQuOTlww8SnAXgPdXjYqV4wkfg0Bp35m7COEl6xSerrCeT7jwB3lwpXtS6TgH/Cphvi/CWMFz3F4zZ9V8HrZYU3mbEnCDC4wA5DGBS8L+GVhVlDYHHRfgrxO7HsQl+g6bBSSWF7usy9qsbWNgnpPmgkCcC8m5IWs5LLyWw3QQ0ad1udPqgEsgWAQJ/MnQTo+b621Jl13BXuzm8CIKT+rDmY7aczq6aFZ64eYXG+odSiQu73mR9Mx2Qz2Tq1Hh2+ZVb2YZ07ypwbRxEP8du/VdjhMSpqPyLO1v2PxbCEYB7FyBJ2TK/3ILLaH8dgX8YyB0g/jeKvd+/YutEnkN8CfeLHT8qSctikbdtaZBQRslqulIJaNJaqZFT3UrgPwlsJlyrw+b29KDESlqzNhwrkHEA91ZgpSEgwN8obI393M0YKWlhedsenUa6KZIczNEr2wTIZwG5QSjfjpz3x1ckYIu7DvY8exLITxF4U4VUAygV76S264OEfN+Z6AY01D8OvKyiwnLu4gXRYRCeSOAzAPYplTC1Uz0ENGmtnliqJ0ogIXBtHHEOxtT9JfmD1x4eR+JCgNp5qXTzY6kHf16hSf6emuwovMVSWpGcqia1bm7p4rAdlvgYibxzvAG27sm0GURyraT11kbvJjgK4Ee2rK7W0FaArUaZrEYnncHuhJibY9o70ZQ2X+i+7qCHR7r2Mc6eIMBXASSdtfTfxFbj1Rs1adU5oASqiACJ+wxkUtTs/yR1K889LML5AL5Y458wSxJlAf5CmOlxwX4vrWmZHIjbI2wCMEGA/UoiQo1sFwEBHnR0bc5GK9EwMCmy3311bNzNIvdRxDwJYo4GOGS7DNTWQxuT/a6GvE0Y3xB2vvAnjNsn3dudXks53IsK7yTMFyHycYC71RYe9XZ7CWjSur3k9DklkE0CyS+LC5y3filO32UDWumZPQrnCORsQPbMpuSqUeWS1wTfxBd3NfR7LPVqceEw65lWkCfovuJMx/mXIPOx5G57xcrgosJbPItTIfJJAvvrquA2xlDkeYB/IPE9F0XfxZj+T/aOsIB18ApvNFY+A5FTJO0WBrONFvT2GiOgSWuNBVzdrQEC5Ndjw7nYcgjIW9L1URozA8C7asD7srko5J8JTI+H536AERJgJXNmbWGMUM6BiO7fK1tkXsewyI3i0BYF3u8wVl7sudvv4NHOhc0APgZgF02otjuAIcCnAPmxQL4deevuSV+oe65kJZv1HwT4JZDHAFphYLtJ18CDmrTWQJDVxRojILhbRKZEDf7PUs87Nu9tnb0YkKQLk+7DK850iARYHIXxZTij3z+6uQdHpntZ0zqVNX26vDjEd3hUiSBcasGFwdDcw+mLRnLlOcSa+Fg4fg1IkyjdDrDDrNMB1kHwAJ3c5CS6EU39nugddhEH+n54IMnPM93rKvv2jUkdpdoIaNJabRFVf5QAsIHEVLfBX44Jsgn5e3yDw88VurMgsrsC6nsCAvyBZGv87CO3ovWtySprP7M2OkuAMwHqtoy+R76jI3ZB0BFLfDl6tnIkIy7t3NfEMkJgkhe8pGtZ/x01pM+/gkC8ZdX1tv9cdaWgo3Mv47zjBfgaiCMg2s1P588rCWjSqjNCCVQlAbc0BuahqT49wW7buo6HmFYA76hKd8vrVCCQqyLjXYEGeSqR4ncER7vuVdZjkyIO5ZWn1l9BgNgoQHvk+QswSrpXxZOrLTjcAo0wOAFM9n+zlmuvFnvSvPqq6+J1w6w/8N2gOxXEh3W7QLFDUVnja9JaWfFStUpgawn8WkTOixr9O9MHFnbuaz1zCUQ+q3vzthbh1t0nwL1pxQDYH6clklZyoLc2GE+YZj0VvXUMS3jXWoHkI0RLXv552l+8+WhnvdEAkgNzw0uop5ZNvfqq62Xs5/cP30QjXyXdlwHZq5ZBqe//IqBJq84GJVCNBETWkTzPbfK/nrYRzdM3iCYKOPalM+1JBx+9+oSAdApwZeR5V+F0SepTwusI30/H5OBbsh9S9xD3Cee+GESeI5B3xmvvWRFP49XWeQxhzoQxx4Ec2heWdIxtItC96kqsdC76Dlr6P50+TQrauvY1xvsC4BoEctA2jao3VyUBTVqrMqzqlBJICSyJXTwfLf0eT/5g26JPUtx0AY5UPn1DQIDfQmR6tMr7KVolwgoO9YJgEikNECS96PXKBAF5huLaXBwv602K0uYbXceRMhYw/wNwcCak1qaIZNX1CRGz0rp4WaG5/uFeDB3czcbh8TAyEuRR2oWsNidIj9eatNZ2/NX76ibwC4FMjZr8pIc6sLhrf+vZS0B+GoBUt+sl8W6dUC6N6LWjRZ5LLHod4YdIJHtZ36vbMEoSg9c3IvI86RY5L+rA6QPS1fDul7hkn7ecBZj3ABz4+gPpHcUnIM9CeIvE0Yqovt+9PW2Qk4oOHqJ3ETwVQFKNQ18Iix+MTFrQpDWTYVFRSqAvCMg/YTg57vSvTbszpXVDgykCOeOlXa4794WF2h5DbhViZvTT/70bN4yIcTV38rrCqQRGAtDPzNmYHOsEXBS53BK0SPdn5yRhbY8+AbpxII6GoF82pKqKLQTWQeQuwF0Tm9yPMUrWpP99BesRBgd4xFcJ+QoArX1cg1NGk9YaDLq6XDMEnAALo8i/BGMk7URj84VPE3KBAP+vZigUw1HyURiZHa9dfwMmdRdK99rCjxGcAYN3gLqSXQzs2zjmRgEXR1G88OWdmGy+6wTAnAtI0pJVE9ZthFqi27sEeNhBrnXGu/7le5CR73yDofdlGI4S4sAS6VEzGSGgSWtGAqEylEBxCMhPhZgWNft3peMv7TrQRpJUEThRtwhsJ3EigmCZF7lLCmPqH0lH6ejczzp7HoAvAhi0nSPrY31FQNAlxJII/hVokt4i9t2H5DAJ4Id0b2RfwS7SOAICeEIcb7CGHYUtHf62rLruboLCCMC0CPDmIinQYTNIQJPWDAZFJSmBPiNAPgtjJ8a030rLMS1gnckFk0TSLQJJa0q9tp3AbwEzMy48djvGHlRAK43dM/waycl6wnnbYRbhiXjLIcRLew4hpjYWBW+3FuMh8kk9dFUE6sUakngOBj8UIyui2LsHTbI5NbWcu5iw8BmIGSPEofoSXqwAZGtcTVqzFQ9VowT6mkAskCsi513es6fP5qMTAJc0GkhO4uq1LQSI5yiY5zZ1Xo1xQ7r32nW3a50GMulRX7ctw+m9RSGQj0180Ss6XbUVDrHpoSt8XuuwFoV5sQddD8hvIW5Z7Od+jJGyLjW4lMOtC44DzBkgj9Z2ycUOQ/nH16S1/DFQBUqguASIn4mRaVGj/+stKxT72DCcv+UXuHZr2ib6cpMRzgwb/T8CQuS5syfReJKn6+G2bQJZnJvJb8bALDTXPdhrYHHXwdaYsRCM0BgVB3uJRk32uf7ZAUud79+E0+T51O4iDvT86EgC58DxI3qwrkTRKJMZTVrLBF7NKoESEniBzk11nXXXvKzRwNkCdzaQtKvUa2sICPhXOsyKN669GRN235Q8Yxd3nQhrpqG79q2WEdsakMW6R+SHEmNOtNr7bVozN12J6zrQi82ZL/2i+7JuhykW+JKOGwnwqCOXO8bX9tbcbaXn7x6+1QnGA/iU7isvaUxKakyT1pLiVmNKoCwECKIjdv5FGC2PJgq89vA4Os6EIPmkptfrE9gs5OJI3FW97T/bug6ykPMh5rNa5/P1ARb5jrsgZl7M525H0549ex738aJoLMlTtAtckemXfHj+g8A1zuWWo0XS5inp1cG3WBeeCZHPg9Q9+yWPS/ENatJafMZqQQlkgID8VoApUZN/RyrmGu5qu8K5IJJ6h7oP8/UiJPJzEcyM3B//D01HdR9oqwsbBBgHYL/Xe1z/vngERPAXOlwci38TmmR9ainPIQbhaQIkBw73L551Hbl8BORpIb5pEbe/ooPWoq4DPc+eQqQvK/uWT59aLgYBTVqLQVXHVALZI7CBIq2uy1uKsfJicuLd7BGOFqSf0/QH+2vGi08RMsdh4/VoGp4mRV57+B4S0yD4EMhc9sJdI4rIZynmSme8FWiQ1anXpNil8Wfg3EQAR+jhnKqeC0nMb7SGi4KGur/0etqxeW8T+ydDOEr0paWqJoAmrVUVTnVGCbwWAV5vidnBlkMq3uLw/TScDcH7ldtrECCusyjMCZoHdR/uWcHdbSE8D4KTtfNVWWdOFwTXWfEvDUbhrxBJ6nrCW9z5fnreRDgeq4dyyhqfUhn/JwTfteSVQVPdn3qNXrVpT+N5p8BI8kVEV9tLFY0i29GktciAdXglkBUCBB8Q4YS4sf7WVFOeQyzC2ehuO9o/KzqzpEPA+0nMjDc/dwvG7dOZaLP5whcocr4Qh2VJaw1quV0Yz4uC+l+mbYqTq6NwmHWYAKTNMwbXIJNadXktiB8a4tKwJXefJq7VOw00aa3e2KpnSuDfCXRSZI4LvCU4Q17oTsCCURBMgrZD/G+zZZ2IXB6FhXaMGfhsekNS79PI+WB6QlkT/TL9G0tKHzE5eLV27fd62uhiCd9obTwO5EkAdyqTNDVbPgIvvlSr9Tbjovnh6AH3auJavkAU07ImrcWkq2MrgawREH7XGJkRjupejfCXbH6nE29uujdTr38jILcKMTP66f/ejRtGxEk9SONFowXuTED2VlxlI7Ca4BXOBcvRMui5VMVSDveiqIHCFt2jXba4ZMHwBghuNVGoiWsWolEEDZq0FgGqDqkEMkzgccBMjIfZmzBCYizjIC8KZxAYpbUNXxY18lEYmR2vXX9Dz0qelw8/SGAawGQPsDZlKMckJxwMvmnJi4LG3J979rHa9uhzoJsM4O0am3IEJlM2NXHNVDj6VowmrX3LU0dTAlknEAp4eRREV+LMAasSsbYj+qq4eCohb866+BLp6wKx3BN3WaGp/u+pzeWb97GRdx4cToLoXskSxeG/mfk1nJsb19fdjpHSldzgL958tPP8ydoNqYxRyZ5pTVyzF5M+UaRJa59g1EGUQCURkNuFuCBq9u9Kf+m3BYc7IxeB/GgleVE0rUnbW8icaLj3fxghQZrYt0dfId1UAd5SNLs68OsQ4CNwbn5s6lf21mNNGjwIJkJsUkx+qCJUAi8joIlrFU4HTVqrMKjqkhJ4bQJJz245L87Za9PVqoufHeAN3ul8Ak0Ah9UyvbRQPXFR7Pk34XTZkLJoCw63wmmAnACgvpb5lM13kXUCl4/oFvd2JEv3sQajKSaZt7rHuGzBybRhTVwzHZ5tF6dJ67Yz0yeUQKUTcCDaY+vPR4M8lq4k5qMvEG6aAIdWunPbrZ94gcKrXBB19GydSDqHeZuDcRQzEuCu2z22PrhjBMjvGytzwqf9e9Aq0ZbV78+Rbop072O1O2ZAn65iAq+auHq53EiCDXp4r3Kir0lr5cRKlSqBviNA/EasTIka/J+ngy7jwTYKLt2ymth3dipqJPmOiYO54R23/CGtFrCS1q4LvkTKJAHeCsBUlDtVIlZE7ifc3Hh97vuYIJsSt3Qfa5UEt3Ru/PfEtWPz3p6zjUT6Uqqr9aWLx3Zb0qR1u9Hpg0qgkgnIi0Tc6ry6peln8BWsN4VgiogZDXDnSvZsO7XfA3JuLLnb0CSbkzG8fOf7SDMFIkk5MN0WsJ1gd+gxkecJXO5ibxlapLu8le5j3SGkNfzwf09c83yDh2AMiVMgsnsN86kI1zVprYgwqUglUBQC19qIc4Ix3T27bXt0IummS3e/9tq5BP8g7HwXbfgmRg9dmzrezjdZBpMA8zmAQ2oHRtY8le8Yx9nhav+PaBWHazjAdEVNQo7VT7pZi1VF6En2qd9kLS8JRtX9uVdxR+d+XmzPopGTQO5SEZ7UqEhNWms08Oq2EiDwJ0OZGDX7t6U0VnS+0YbmYlA+UzN7BImkNesKT/zLCk3SXd5q4Ys7eX6/0VsOpu2lM6U8BAT4A8E5MXK39K5+d4QfosP5AN+X7BIojzK1WtkEZA2E13nOv6rQLA/3+rKo60Drm3NBfBFATR9IzXJ8NWnNcnRUmxIoLoHNSVLgbG4JRskatD6QM7sfeK4AY2voM9nt4uK50er6X6K1t7zV5wg3RagHfIo7/V5z9NUUucSx8+toGvzP9M7FXftba6YAGAFordwyxqYaTCdd1ZY65NrRJE/0OpS0aRaZCCQv7hxcDY5Wmw+atFZbRNUfJbBNBHizEZkRNub+kDzmLQk/SoMZAN+1TcNU4M0CPJj2r7f25p7yVv7S4J0ulilpzVpBvwp0qzokkyutw+ygJfentOvVSubMmvA0CMcL5IDqcFK9KC8BPkVgkUN0NZoGPJNqaaXBnuGRljIJ4McB9C+vRrX+7wQ0adU5oQRqm8BjICfGw3P/m7Z1XbRxd+vl5oBp56e6qkWTHPChu8pFuQ6MkWdTP/NdB1iYCUD6eVAL1Zcp+AL8nuTseHPuVoyTZPtG8jL1Xhp3PpAeisuVSZqarT4CjxG4yjn/ut6Dfnn6HrqSQ5iTIPIBoIp/DlZgPDVprcCgqWQl0GcEBIFQLosQLEhXG1autGbNiU0iZjyA/frMTuYGkhuMC+aGq/t3H/DJc4gxUaOQY0Dsmzm5NSNIniV4kYv9qzFaug/FLdq8j7XeZAi+AkAPxdXMXCiZo38ncaUT/5toku6tKJexn+1fOA5iJgJ4d83s8S8Z8u03pEnr9rPTJ5VAdRAQ+YkRXhA25H6TOJR+IncyF2SyqlWN1+8AMyfeZH/Us5Jn27tOhEvKW+GoZGGvGp2uDJ/kO4acGTbn/pjqJcXmw5MpSJoIvLkyfFCVlUeAj5ByqfM6V2LUkDWp/oueH2SHDP4ERSZuaWBReW5VoWJNWqswqOqSEthGAs8DOC/O+d1tXZdxkBdF0wg0AFXXz/1xAvNdzv8mRsq6lNPi4EhrOBnGfBzkgG1kp7f3EQEB/0rYmTHszT3VAtAWHGXB8yHyUa2V20egdZj/SiBt4QxcEtP/DppkfXrT5RxqBrgvwUVni8jBiq78BDRpLX8MVIESKDcBB7r22HI+Gvptaeta+AKBaQKpnrauknRT4vI48q/AaHk0hb60c18b22Qf60la5qac01A2C9kWSXwlmvp1n+Zewl09E04k5GsAdyqnOrVdEwQogt/R8bLYz/2w53AmlnMXL4pGkWzS2sDlnweatJY/BqpACZSfQNLWVeLzoqZ+d6RikpqFVuZD5FNV076U/JE4Mzey3q/RJCEWPTfQ+ENHiuPZENm//EGoaQW/EJGZEb0709h0N7v4DOmmbfk0KzVNR50vFYFAgN9QzKUx7e29K/7d7V7HknIqBLuWSoza+U8CmrTqrFACSiAhsIF0rS7YtBRjd3oxLTG0NhiX1myF7FEFiH4H8OI4yt2KMbIx8cdrCz9GYVL3MzlooYXqyxZkriJkjoN/be9n2Y7CW6yTZFvAp3TLRtkCU6uGu0C5XRjOi5r73QURl4Jo51stwomgfFpruJZvamjSWj72alkJZIuA4DrrOCdornswTerS7kOcCeA92RK6bWoE+CuBS+Ocf2PvPta24HArnAzIJwAM3LYR9e4+JvBtazmrt63mIg40NhgjgjMA2buPbelwSmBrCCTtXm+0jpcFLVvavd5Bz3uk6xg6m7zo/o++6G4Nxr6/R5PWvmeqIyqBiiRA4AERMyFu9G5NHVjMYdaEs2BwKogKPaAkTxO43BW6rsHYQcmBMyDPN1iG47eUUBpekcGqEtECPEDhrJgvfA9Ne25OX5bawmMpnAbgvVrJoUoCXYluEC+I4BoLt6jQVN/d4vkaDrCF+EQ6N0mAwyvRrUrXrElrpUdQ9SuBviPQSXCuQ2FJT+tM2xaMFMFkAm/qOzMlG+lFAfMRcgt7WzVezZ28zmAUBS2AaD3WkoXivxgS2STAwkjChWjo/1R6x5LON1qTrmR9SVu1ljM4arubgDxDQZuLvWVokafT/3Qdh5mN4ckAzhTgQCVVWgKatJaWt1pTAhknwO8bSGvYlPt9ItRfFhzuIs4H5CMZF/7v8gjyBkOZF+7k3592+1pJa9cFXyJlvABv01W8MkeU+JUYaY1WeT9Hq0Qgjc2Hp1IwWSrzJanMQNV8cQjwH6Rc7qTrup6X+aRzoGf8ZhpzOkDdwlIc8P91VE1aSwhbTSmBCiDwBMRMig+yN+KDEiHP/p5EU0i2AKikskN3Ct28qK7u52nt2SRDzYcfITkJRt4Dsr4CYlHNEtcRcpFD59LeRCCpyZpuC0hrslZvC+FqjmqV+iaQ+yhufhzmftBzkBNLua8Xh+OItFNbJf1srOgoadJa0eFT8UqgzwmEAiyInH95z+ewpFsUaaYLcESfWyvCgAL8gUmlAC/3/Z5ai96ize+hl9RjlQ8Dlbo/twiwyjak3C4WrdFT3l1pG90FHGzqo3OFaAaoJYXKFhc1/CoEAhB3isjc6E3e/6Uv9MmljUlKPmE0aS05cjWoBLJOQO4Qh2lRi/+rVGna+93OhZEvgMhlXP3fKbjMGf9bGCXd7Rg7eJh14XgAJ2rv+kxE7zkCM90A/xp8VV7csgr+QYKtEHkvSJsJlSpCCbySwEYIvmscLu5tM7yAdbZffCzI80AmpfOMQisuAU1ai8tXR1cClUhgLYGpDv7VaXHtVnpm98IYERkHyBsy7NBzFLnC1XvLcIo8l+rM8w0ewnMJ+Yp2VcpI5MgfGCutYUPu3lRR0nEoDM8ncKq+VGQkRirjVQjIGgiv85y7qtBc/3B60zIOsmE4goKkrvUhiq64BDRpLS5fHV0JVCYBumWxh3kYVf9IuhK2JHwvDWYDTOoTZu8iOsVwQRTHV6Glf/cp38ue7GcG7HKGQJIGCXpYIhNRk6cIznSRf33P3kCbj04AXCuAozIhUUUogdcmsJpkh8vl2nGaPLnl5XhnD9Eogs3a6rW400eT1uLy1dGVQEUSIHiviTk5Gl1/e+rAAg726sJWQpLTsoMz55RgWWz8eRglaZKdXLat8GUamSxMKwXoZ7tMBE1usHFhVjB64P2pnA7ubV04DcRJEG3ykIkQqYitIMAnCXOlc13fQMug7q86aatX72wCp7y0qWqXrRhEb9kOApq0bgc0fUQJ1ACBjTRyofM2dmDksHVpEtgRfZnOnZ+9T2D8nnEyO9zJvzctbZUmrF3HQ+wkCI+ugH24NTCdUhcffenl4cIY/g09Pd3tksIIGknm1KG1AkH9rA4CAvyRYubF4ZofYMyuaWtoJJ32wCmQtNNehTZkyXZ8NGnNdnxUnRIoHwFipfX8mcEo+XMqIl94s6W5GIYngJDyCXuF5TuFMi+q8/5V2qotfDfFTQbMcQD7Z0SnygC/YYE5QVPdX7vnU9cBVswFID4PQOOkM6SyCAgCkD8VMbOiVd5v0ioYK5mzawrHQexUAEcyumOPAAAgAElEQVQD1C88fRxVTVr7GKgOpwSqhYAAfyPdhLi57geAECtYb4JggkDOeKnYS9nLEgnwewovjm3ulp7SVljadaCNMQkwX9BDPdmZiUL8jeCMePNzN2PcPp3panh78DUSU7SRQHbipEq2lYC8CPLbVvzLgibpfhlb8MJgWz/oiwTOEeIt2zqi3v/aBDRp1RmiBJTAqxCQLiHmR+xa1LNvy1vS9VEaMwPAu8qJTYD7SVwRO/9mjJa1qZZrOdhsCsYLpCkLSXU5+WTMtkt2/Pm+P7/rNEm2CABthUOskelgWoZMGz1kLGAqZ5sIPE9Iu0PUjqZ+T6RPphUxogaCyc+iLFdc2SZHs3CzJq1ZiIJqUAKZJcBbjcj0sDH3u54fxjYKZ4PyVYD9yiFbgAcdcKULu76DMwa/0KPB5IMzBJigvyTKEZVXtymC++k4Iw5yt2CsFJCnbxC2CJiUUNs3W2pVjRLYLgJPErjMoeva3g5vHdzbc2nHrJMB7Lxdo+pD/0FAk1adFEpACbwGAVkFcko83P8WRkiAVhq7Z3g6mHyCxwGlRifAQw5Y4OB/G03yzx77tiP6PJ2bJsBhpdak9l6TQEGAhZHxr0CDPJXe2REcaWO2wpiPgMx6swoNrxLYKgIC3EuaObE8dxua9tycPpQPjrBMD2Ydr/u2twrj696kSevrItIblEBNE4gFWBTBvxRNkn768vPBEQ64CMBxJSbzKAULnOdfj9Pk+d6EVSsFlDgMW29OiLtpXGvMutvRJCEWcaDxgmSv32iI7L71I+mdSiDzBAoQuc2As3u/TCUds3KFj0DMVAjemaEDrJmH+WoCNWmt2NCpcCVQMgK/FMZTo+Z+v0gtXsMBXmd03pZC2sNLo4JPUMxVTgrfQMPA1T02vXz4EZJJi9b3QVCW7Qql8b8irWwQyKWRKbT1xMxr6zyGsNMhSJpUaLvWigyrin4NAutBXOcZd2Whsf6h9L4FHGxyYVKH+GwBDlZ6O0ZAk9Yd46dPK4FaILCeIhc6esvQJOsTh217dCLppgtwRPEBcBWJhS7OrcAYebY3Ye0IP0S6cwHzPyC1JmLxA7GtFu4UI63REO//0vq5C1/cyfPrpxA4DcCwbR1M71cClUFAVpMu72zcgYb+3VtilmzY1ZNcIwWNgOxTGX5kU6UmrdmMi6pSAhkjkHQycrOC0XXdnYyWcC9rwrkAvgigmPsSnyNkoYO3FE3yTG/C2hYeQ4NxII8FtJNSxiYLAHmBwFwXe8t7qjt4bV0fo5ikXes7kxuyp1kVKYE+IiB4jHSXOlv4JkYNWZOOupz7eFF4LomvAtipjyzV3DCatNZcyNVhJbBdBB4HODEelrspXTVbSWvWhKNFcG4Re22vIWSRc2EeLf2f7k1Y28P3kBgH8CMABm2XN/pQkQnwx8K4NWrq9xuIEMs27Wkj/3wg/YWtMSsyfR2+7AQI4rcwZna86snb0bpfV6qoLTjKGjkP5McA3c60PVHSpHV7qOkzSqD2CIQCWRQhurynFqHfERztYsyF4ANFwPGigIsjk1vUe+o8OQS2NHinczgHlI8DHFIEuzrkjhIQWUNyloO/vHc7SVv0WYq7QIDDd3R4fV4JVAiBTpC3GJG5YVPu96nmFay3XcHHkSSuwFEV4kemZGrSmqlwqBglkGECgrtFZErU4P8sVbmMg7wwuIBiRgEc2ofKN4vI4sjzFuA0ebJ33DyPsAjPAZD09e5Le30oXYcCcIdYmRaN8n6ddlJbtHkf63tJI4EvaT92nR+1RUDWStK+2LqrCqPqH0l9v3ztUNN/QPLFYawAB9UWjx33VpPWHWeoIyiBWiGwkeBcFxbyPUX9bVv0eUqf1kcNhFgSRfHlOKPfP3rBdvAw68KzAXxaD/FkerptIGSeq/fyOFXSxg9WV1kzHTAVV2wC8iyBxc7zluF0WZVa6+BunotaCCQv/HsVW0E1ja9JazVFU31RAsUmQP7AWGkNG3L3pqaWcl8bBfMh8rk+KGHkQLTFjC9GS7/He11pL7zVOjkLIp8FqAcYih3jHRlf8CsRuSB62vs5WsVh0cbdrZdrBeQrAAfuyND6rBKoWAKCR0hc4uLNKzF6aHfb6XzXAZZmPES+CFCraWxlcDVp3UpQepsSUAIpgdUQnh035L6dHrC5g555KDpL4M4BZEdWDEIQHbH1L0GDPNbLenHXwdaYsRAZAVBbIWZ7EnZS5FIn3kI0SFpL17ZFxwNuBkT372U7dKquyAQcBHdB3Jy4s+6naTvjVhpvt+jdNG4qYD4EsK7IGqpieE1aqyKM6oQSKBkBl6wRxCa+GA390uTSy4fvIzgbwDHbqWKdAMsi5y9Ei/xrhTXfdYAn9kySJwHYZTvH1sdKREDAe0AzLRru/SStMLGUw70ovIDASAgGl0iGmlECGSUgmyH8gYkxL2zJ3de92rqqvzW7fpLOTRbg7RkVnilZmrRmKhwqRglknwCBPxm6iVFz/W2p2gUc7NWFMwicvu3ljLhKgI4oipdhTP9/Hbpa2Lmv5ycJK06GYNfsU6l5haEACyITXdFTUN1bEn6IhjMBvKfm6SgAJdBNYK0IrrGhW1gYs+Vg1nUcZjaGXwMwRoADFNRrE9CkVWeIElAC20qgk8KZLups69mfZdsKX6bIVAHeurWDCfCwg+QdvOtf3jgASzbv5Rn/DAJfA6j96bcWaBnvE/B+ip0W096KJgnTyhJBMJkiTRAtpF7G0KjprBEgn6UkB7OiZTh9QPfBrDz38BCcQeI0iOjPvNeImSatWZvQqkcJVAIB8kfGkwvCUbm7U7nLub8No0sBfmpruh0J8EcHLHGu8L9oGfRcr8sdnft5zmsm3MmA7FEJKFRjSmCJ7+L5XVsO0HlJAwjHmVtq+BplpASUwL8IdL+w4xKX81dipKzrTlwLb7aQiQCSQ626neZVJowmrfovSQkoge0gIGvh3JlxS911W1YKfCPReCHGvu7qqMivAbc4NrlbMUq6Wxx2/9A+1EKaAHz+pSRot+0QpY+UgYAAfyV4QTws912MkACtj9V7u+99DgVnAtQXjzLERE1mnkByNuDXQpkdDfd+1v3vhp63V3QMiakgk/MBXua9KINATVrLAF1NKoGqICBoiyWe33sga0nnByh2FgTvfVX/iJ9BzFUx7B093ZKSe7228N0UtoA4Xj8nV9jsECzzjD+vMEq6i6fngyMs5EKAH9VfvBUWS5VbSgKbAX7fiMwLG3N/SA0vem6gtUM/S3CCiLytlGIqxZYmrZUSKdWpBDJGQIi/kW583FL/g+5khUMs4lkQjgQ54D/l8hYBF0RR3a8xRjb2/L3XFn6YBmNAJu1gtTVrxuL8mnIEj4CcHudyN2GkdCVlfMzu4RgIxgvwhkpyRbUqgTIQWCvA1RZuYaGp/u+p/au5kxdEp9FxNIA3lkFTpk1q0prp8Kg4JZBpAoFApkfwlvT2mG8PTiZxngBvfoVy4Y1izBXRi97vMU46079bSWtfCD4NY8YAfKe2+Mx0rF9FHK+1yM0OmuSv6Q1thUOsmAsh/CSIXCV6pJqVQGkJyDOkW+wkt6z3QGp6GNWeRcipgFZPeXk8NGkt7exUa0qguggIfmIEF4QNud+kjq3gQTZID2R9coujMYBrjcOV4U7+A+nereRa8MJgUzfoywAat1Qc0MLalTczkja70+NN/sqeFxGbD0YRnCwQLd1TefFUxWUiIIKHSFwcb950I84Z1n0wa3HhMGswGSLJz1LtJrclNpq0lmmSqlklUB0EZD3ozoib667dsnqaM+uiicL0EE6/tGlA6JZg17q/pwXnk2sRdzde0CCUr0Gwbx+0f60OlJXmhWClJWcFTXV/6o5r14HWyoUQ8xmA9ZXmjupVAmUkEINbDmat9u5AqwTI0/cYHUvhNABHA9AqHC+9JWvSWsZZqqaVQJUQWBTb+GKM6pesvCWHqo4l3Jki+HME146mfk/0+pl0uYJtJNxXAdmzSvyvQTfk6Zd+fbTGL675JibsvikBYNsKX6VIsjXkLTUIRF1WAjtKYDME3zXOvyhslj+mgy3jIBuEX6LFOUL9d5Ug0aR1R6eZPq8Eap0A+SiAcXFz3XdTFCs41I/CA8IoehYt/Z/uxZN87rLSDOJz2uWqwicN+V1DmfGvdpR8g2U4A8AXIehX4d6pfCVQJgKyRoRXW7pFvQezlnMXLwwaCWl8qSJ2zR9u1KS1TFNTzSqBKiIQi8jUyHqLcbps+G9++R3B0c5hNCDHA9ypinyvQVdkNcEZLvK/0VMFwrYVPk+RaQIcVoNA1GUl0IcE+AyBRQ7RcjT9f/bOBD6uqvrjv3Pve5Ok+8JaNkFZZFVB/7ggm/v296+IKAi2NE0X2aF0ow2FbpRFC20ybSmL+FcQBf27oYIggoi4oKhsstMWWrqnybzl/v59b5LYDZommcnM5AyffprMvHuW73mhJ/ede07fZang+Rv38TzvQkLOALhLNyorO1GatJZdyNRgJVCKBPhzIzItHJX54xbW3UHrrcqdRJEkYT1RW1qVYux21qatYp1t2tPCrwdwunaA2FmWer0S2JaAIGkniLmx+He297NeFBxtnUwC8AmAfXorN01ae2vk1W8l0H0E/k3KIkfvNoxJah1bX/PeGGCr+30KlJEA/ktPwHYf8B6UtI4iV7imDYvbTjnbhpbPwNhpAI/pQbtUtRKoJALJodXfCdzMaNm/70f9YQHmscrWBJ+AwxRAeu3PmiatlXSbqy9KoPgE/gBiUSz+z7AMr6FekvGE+VfSsxMyDYLPAdDT5MWPTbdrFMEjSEpBRnq/gQhx7dohXt8+0wgOB9C/2xWqQCXQWwmINCGtHcdV4ehM/mBWlgMNwjMgOFeIg3ojGk1ae2PU1Wcl0HUC6wH5JURujv31v8Pw1t6Cm8vNNu9rYecAOEXHeXYdeElIEFzvM766pbUjhLcoPI4xZ0BwXEnYp0YogcoisEpEbvY8b37LCEkOvAKLNuzuuarRhKsFZK/KcnfH3mjSumNGeoUSUAJbEnhewNvFyJ3hQP+fOLV1wlVyzQ3rhkL659IDOncwY1aHYwW8AJBef+q17G+ipEuEweR4UOaH6ZCIpF55TXQBiQsAavuysg+wOlCaBLiMYq53vncThsvy1MYFLQdYay4GcBqAwaVpd2Gs0qS1MFxVqhKoVAKPEVjkjP8zvHr/ctSfGLU56jU0n7QpkT1cnNwXjKl6InnfXxi81znMhuCkSgXSi/y63Tpe2RZbZHOHWJgrASblH34v4qCuKoGiEhDgSTrMjY3/g/RgFileNjqWgokAP9qbyq80aS3qrafKlEDZEmgC5D6I3BRHG+7H2EGr2z25iYNsEP43BF8XcjcS0+MhmTvTCVjz2c/zovEUjAa5a9l6r4avJDDV1fi34kzZbJgAJgvkEMWjBJRAQQnEEDwokBkRvQdQJyGuZY3tG3wckAkA3gdACmpBiQjXpLVEAqFmKIESJvCSEHchju6I+tc83pa0pPYuaDnAWBkB4FQR2Q+EEWJ+lPGvwQh5ObnEy4YfIzi9tYNACbuppr0Fgd+IyJRolP9wes38DXtYPzMdTNtc9dr2O3rHKIGiERA0wfFua3FVUFv1t1TvbRxgm8Mv0eFCAQ4tmi09qEiT1h6Er6qVQKkTEOBxl5QDOP+nMHg1/Q2/7bUgONpaUwvw8wB338yXx4QyIRrt35u+9x0O9jaE9QT0hHmpB3z79gUkr3FxOA/j+qU1dV5Dy8dpTDIBK2llpi8loASKQ2AViZudc/Mxtjp/MCu7bheDzFmgjBWRA4pjRs9p0aS159irZiVQygTWAnwg+V0+tpl7MVJWtRs7n/2sDU6GMWeBPGE7BwGaCM50NtPYts425r5MkSkCHF7KTqtt2xIQ4AmSU+LlmZ+iXiLcwRpvTTSBTCac9e7pPHq/KIHiE5ClJLIuCJfg3D6v5BNX7ukxGE1jRoDcu/g2FU+jJq3FY62alEBZEBDwaQjuEMiPw2r/n1uUA2Sb9zWUU8WYLwFyGMi+23WK/JmBTAtHZx5LP1/UvL91ZiZEvgAiUxYg1Mg8AfJmz3BWblT10+n3DcG7reEMQD4GwComJaAEikxA8CKJbznfvw0jZEWq/Ybm/Tzfnk/gjE3fVeyoV01ai3yvqTolUMIEWgB5CMJb4ji6D6/VJMMC2rsDYP6Gd1nr1ULkM4AkLY68N/dF3kh255z4t6JONiJL3yBXJ5CLAHlbCTNQ07YgwKUwdkq83n4PF+Zbm5lsMArkpb3hUaTeDEqgVAkI+A86uTo2/l3to14XthxkaZKDWUlv7Ioc9qFJa6nekWqXEigqAb4IkR9LLD+MwnV/xrlD17Wrv3FFfxv2Pw6QsyDyEQBDOmYab4klMxOjJN2h87PBe5zIbDBt0aKvciCw9Y55OjAiaXOV7LRTp5yVQwzVxkolkGwoPAJjZsXN9l6cK7mkFRYWNL/fejYZ9XoyUHlPtTRprdTbWf1SAh0jQACPEm6JM/wVBla/mjaOb3st5EHGRV8U4WcBHAGgX8fEAkI+RdhL4jr7k3Tk59zlfb0Bgy8mZOymvgO7dVSOXtdjBDYQMsPFXhZjJW1xZrO5zxMyVYB395hVqlgJKIE2As2g/NIYzghHZf6YvnkTq20Yf5J0kwU4utJQadJaaRFVf5RAhwkwOQn+K4C3x5mqhzBc1rQvvXFFfy8c9EEKTwfkBJB7QN6qHGC7SnMCXhchMw91siy5wmsMT6bwCgDv77CZemGPEBDgjzAyOXrVuxf14nDd6kFen77TCCQtzgb0iFGqVAkoga0IyDqAP7DiXxOMkn+kH2Y50DD8CsDzReTgSkKmSWslRVN9UQIdJNDayupmB/4CmcwLGC4t7UvbdlcNPwOmu6udr41KGmLLpsSn1n+wdRdgkBeEU4mktysHdtBcvawnCAgW+HE8t2VMzQup+oXhByySA1g4Huwdjcx7ArvqVAKdILBKgNss3Q250dXPpOuXcFcvjIYTHA1g/07ILMklmrSWZFjUKCVQMAKvA/IAnLs97pO5H2dhVfIgP9XWPburWxu+jnBXukzVoradXNuYO4UilwlwZMG8VMFdI0C+AMHkOJf5QVutnFkYnpc/SFfZLXW6Bk5XK4EeI/AawRuddQsxsubF1IqGjXt5sGNpkh7ZsmePWdaNijVp7UaYKkoJlCwBwm2aEf9nQm5zHu/F6tXP45I90nGc6as7d1e3hkDeZYxMD0dl/pp+tIT72DBMduxOBVBVssx6s2Eid1pxV7RP3mlsOdAacyWI/0nO1PVmNOq7EihdAvIK4ea7TOZmDJd0EAga+DZrwosAfLXjh2hL10NNWks3NmqZEuguAsnj3V+C7kexV/UIzsbq9GBU8irM7upWdnMpnEyOQ/+76a5dPT2zpztbEF8C4O3d5aTK6TYCqwhMddGaWzButw2JVLso9xU6TBFIrxgV2W0kVZASKDoBPguRWbH1v4+zZX2q/oaWg2zGTAbxRQDb761ddDs7p1CT1s5x01VKoBwIbIDI7+H43Vjcb5GreiVNGtteC1oONp79gqAbalffmoYDzKIY0VzUVf87uTSziEfGcXQVhB8vB5C9zMbfCmRyVOf/Lr9Ts343a6qmA/gagD69jIW6qwTKjYBLD1FSLouWtx6iTDxoDI6yySFYyic7cai2ZBho0loyoVBDlED3ERDgXwB/CGd+HoXe33FucsK09bWYQyzj40D3ZVCO62RngJ0ylsDjBjI+qvN/mS5MRoGuCi6imHEA99gpYXpxIQlEBK9zQfRNnNN3aaLIW9DyEVqTJK3a8aGQ5FW2Eug+AgHIXxrKFeGYzKOp2Hoab7fcSbTm8k1P3j7QfaqKK0mT1uLyVm1KoNAE2g5a3RlnMr/Dy3h9i6lWjcFRnuFXQPkoIQcB7HDf1S4avpHk1Y6Z+Rgjr6fJUEPzCTTeFQA/1EXZurybCAj4FJMDWMz8GHUSYh6rvKpoPIFvANTeut3EWcUogSIQaAL4I0O5KhydeTzVdy1rbN/gfwhcKpCyPAirSWsR7hxVoQQKTiA5aCX4E4nvbPeg1Y0cZuPwZDh+EWLeDzCZTW0KbtcWCuReIS6LRvu/T9/OcqCHYDIhIwEMLq4tqu1NCHzPin9le7/HBbkjrcEMiHwyKW1VakpACZQVgaT39u0W/jeDOnkytfwmDjJBeAbAcwVyYFl5A0CT1nKLmNqrBLYl8OYHre5gxlsXvZcxvybACQT2BVDTQxDXELjc5fwlbeUKdmH0OdJNE+A9PWSTqm0nIGsJTnWRvwTjJH8AqyH6Oo2bKMBBCkoJKIEyJCCygs4tdpJpRJ28lHqwiLt7jOpIVwvI3uXklSat5RQttVUJbEngrQ9aZVveboBPC8xnIXIMyEE9DnDrVkoN3M2acDoEZ4Dlfaq1x9l20QARPAoXT4pG19ybipq3fldbVXMl4JIDWD31i04XvdLlSkAJAHyFkGtctf9tnCVvpESy3NdDeBGB0wEMLRdKmrSWS6TUTiXwHwKxAH+D4Y9A86uoxXtii4NW8zjAVuc+CJjTQHx4UxfWYcmB/dIAKK9CODUe5H8Xp0ozSLGLwjMITBTinaVhY6+1YqHv+3NaRshzCQFvYXg8ySsBaM1xr70l1PFKISDAMzRmWuzZu9onICb9lyHTIJL0Xy6LziCatFbKHal+9AoCAj4NyC9Id09cVfVnvIiVWxy0Wpg7zNCcIsJPgDisSyNYC0JUYpDf9pybnRtb/VSqYnHLO2wkswB8HiJeQdSq0B0QkOUQTo59/3/b/kEzC4PzhLy43B4faqiVgBJ4UwJ/FCMTolr/vrYrMg25w2NrZoH8VPHPOex8pDRp3XlmukIJ9AABvgTK/RD+JLbuUQyoXoZTJWg35FbuZluCE+DwJYj5YOtJ75I8ONP6G/+k2NkfpSfU65kxe4ajBbwQkP16AK6qFPm1OEzd7JDcvhbhLAhOAUtll17DpASUQBcJRBC51wjrw9rMI22y/EXBsS5G8vN+QhflF3y5Jq0FR6wKlECXCLwO8GEYuSumewQbql7GhdLcLnEeq+A1v9uz3lcAnETggDJ4zBNATDaO7bUYI8khMvjZ4D0OmAPgI12ipYs7Q4Akr3GSuRZ1siwRYBe0fI7W6AG5ztDUNUqgtAm0pK2wRGa3j9a+g9auij8OuGkQvK+UzdektZSjo7b1ZgLJMIA/krjTCR9ClHm+7UR3O5R8KcCnBfgowPdAMBiElAO0dNiAuEujUdX3pPbOXd7X6z84GTYwFuDu5eBD5djI50FMjCXzw3Tn+yZWe7lgMkXGVsKs8sqJk3qiBLqNwFqIudUzdl5upDybSs2yj5Xgc6RcKsC7uk1TNwvSpLWbgao4JdAlAoJAiMcB3g2a30Sy/p+oG7J2C5lLeICNwpNB+RTo3guRpOm73yW9xV5MNNPIN10uuKF98lJDeAKFV0LwwWKb06v1Ue4yhtPbd10acodbSR4Vam/WXn1fqPMVTkCWk26+k8yNbU9Ykt7ZluEpFFwgSM9ElNxLk9aSC4ka1FsJpKNXRX4Kxr+KXPhXDO33Bk6VuJ1HMiAgCD4MwecgkjzC2QtAdRnz+r0kLZbG1Nzf+pu+DhsofjA3UmS6870shkvSiBy2MXcGjUzSbg7FD4ZqVALFJcAXIDIzbvFvb+9Ac8O6ocav/grAcySdmlhaL01aSyseak3vJJA8nr0Pxvw0DoPH4NUsTx/Ttr0Wc4iNcsfCmC8I+QGK2Rdk3wpAtZ7gXOdnGjFCVqQJkw4bKGpYBXicYibGS+09qBeH5F6Lw6TN1VllUBtdVFaqTAlUIgER/IuOE+MhmZ+0b5I0cDfPi86i42jkz0mUzEuT1pIJhRrSCwkk/TAfhJhfxGH0GPpUvdLePy+BkWUfD1FSq/oFkB9mfipR/wrjdK9Q/jPaVYcNFDu8t3ixm9XWfsxrCD/IZGwreHyxDVF9SkAJ9AwBAn8ysZsQja3+dbsFNzYN86JMLcGzAezTM5Ztq1WT1lKJhNrRawgI8DRhkkfiv44lehysegV1srEdAClYHBxhYvM5MTgZ5JEABgPlcchqJwO5hiIzXNR0I8YOWq3DBnaSXlcuJ96gYLLDym+jblh6/5lsMA7AJQJo67GusNW1SqC8CBDEQwKZHI32f9tuerZ5Xw9mHIkzIbJHKbikSWspREFt6A0EkilW/6LgN6C5L/bt3yBYusXOakKhseVAY8xHxfGTEBwNyq4QVHbDfZEfG/LysC7z5/RG0GEDxfl5oDwoFpOjWv/BVOG8jXvbam8GiC8DqCqOEapFCSiBkiBARBDeJzT17f2aE8MWcX/L8AI4fBXS8+NeNWktibtFjahgAjkB/wHgXoIPxCGfgKtejnMlt4XPi5v3s5E9HgafBvk+QPbsRYnDSgL1LvJvSdt66bCB4vw4iLk+Zng16mpeShTahS2fBM3lAN5bHANUixJQAiVGoAXkPSaWGeG4zB/bbUvGvYoZD+BLAAb2pM2atPYkfdVdyQSaROTxpAQgqVuNYu9feO2fK1B/2H+mWCXeL2g5wIr5MCw+JuTRhOzdSw/AfM86zgjGVD2RYNFhA4X+0eArcDIpHurfnk5Wy9L3JLqU5LkAdi20dpWvBJRAyRJoAvh/RmROexu8xNRs7hALuSwdtw306SnrNWntKfKqt1IJrAXdXyj2HkM8HMW5p3Fo35U4UaItHE5+c6U5AYYfTRo5E2YvgD32P4KeDwZfgtgpsW+/n5ZM6LCBwoaE/JmBTAtHZx5LFSX/IImZCeKzACu7HKWwZFW6EqgEAklv8B9ax2vbNhISpzINucNja6aD/ExP9QbXpLUSbi/1oQQIyEoAj5HxL6xzfwhtzbMYjNVb9FlNrLyx5WATmZME/AggRwEyDGBNCTjQ0yYkSf3NMd1VGF39TGKMp4NFBwgAACAASURBVMMGChWTgJTZLmi5Aef2z7caa8idRiOTBTi8UEpVrhJQAmVFYBWI73m+m5c7u/qpNsv9xuAoZzgHkI/1xARGTVrL6h5SY0uPQLJDKI+A+FVs8SdY/3l8HWshsqlMs/VFGjQGhxojJ4nwJECOBJOaVZbzYIBuD4UATxKcGA/O/F+a7Gc50EM0gUAtwKHdrrCXChTwSQKbcV410EO/6QRGAOjXS7Go20pACWxDQF4Xwa2e5zW0jJCkRWP68huC97l0ah5OKjY0TVqLTVz1VQKBXD7Bwu8g/G3s8ATizEvpIaLNX1n6kPAwQzlZ4E4EcAQgu/eiA1Y7G+uEa0ME/zrUSXo4yGsMP0HDy0EkE8D01T0EvmfFvzIYJckBQaAheF9+bGvx/wHqHndUihJQAoUjwGWEWewQLW47tJm0JvSy0XFEOnb7uMLp3layJq3FpK26ypsA8QZE/kLBA0bwhyiKnkF19fJt2lbdxGqE4REG8hFx7niIOQzC3UBkyhtA4a0n8Gcjcmk0ys83uV68dojn+kxOdwHJQYW3oNI1yFqCU13kL2n7Jctkg1EALpUSm3xT6ZFQ/5RAGRF4mSINjt7NqJNlqd3J4U3mTibMNAiOLZYvmrQWi7TqKWcCLwB8BJRfxxZ/hfVfwktYjfqtDlfNZz+Y5qOM8T8iwHEQvBNkchLbL2fni2q7SBPhrnN+Zj6Gy/JEt22M/ptw00Tw7qLaUoHKRPAoXDwpGl1zb+reTdzDBuFMAF8BoOUqFRhzdUkJdA8BvkDwWy4XfqetFh43sdqG8SdBNwnAMd2j562laNJaDMqqoxwJtAjknxQ+BGd+G9v4HwjWvoxxu21ZApB4dmPTMBtXHSN0JzL/g3sgkDZh1lPYnYm8yIMimzW9z3IXi7AewFlac9kZoFusWej7/py2+jSvseWjhJlezJ2SLnugApSAEugZAoJnSXe1y1TdjuGyJjViPvtZP/hvUpJJekcV2jBNWgtNWOWXFwGRFfmWVeZ+4/BoFEXPbncYQD097BEcZCkfhMXxQhxBYF8AA5JpmOXldMlZu46QOQ7NC1E3IOnKALswOpV0UyStC9ZX5wjIcggnx77/v2lJSz2Nt2dwMYkLSmVEY+f80lVKQAkUi4AAT1HMjDi0d7Wf47hu9SDbp+8pBC4Q4NBC2qJJayHpquxyIRAJ8ByBR0HcFwseB/yXttuyKqmxjDNHwXgfonPvB+QgAMMAaNuq7oy2yD2GnBbWZf6Qir2Fe9lcOB2U03p3P9suQBb5tThMbR/RmOXbLYJZgCTNwrWEpQtodakS6E0ERPAPOlMfB/b/2qc73sKhpiV3OsSMEyL5d7EgL01aC4JVhZYHAXk1v6uKRwX8cxzjWfSregVnStM29i/mfjYKjoVIUq96VH5XVYYA1H/sCxPs1QSucPCXoE7W4g5auzo8g8AEAQ4pjMqKlkqS1zjJXNt2kMIujL5IusuK8Uivosmqc0qgFxIg8DeBmRQPtr9o70e+aMPuHqu+TrJu01bD/oXAoklrIaiqzBImIG9A8ISQjxHmDzHd0whyS7Gq37YHq7JL+yDe5Z3G4oNCOU7EHUbIPlpXWaTwitxlwOntowSX8AAbhVeC+GIynKVIVlSIGj4PYmIsmR+iTsKkDs2zwTSKSXrg9ugs8QoBrG4ogV5HIO32QjchGl39q3bnb+QwLwzqKEnf53Qsebe+NGntVpwqrCQJiDQJ+TSJxyB4yDj8K+zjv4q1WNn+aGNzwxdxdxvnjhaR4wl5L4C3b+pmqf1Vix/c1whMdev87+ASaUparBiEIwS8BJAkJvrqKAHKXcZs9gtANniPFZkJ8mMApKNi9DoloASUwFYEHhaRSdEo/4H297Pc10P0DYJntv7b2W3QNGntNpQqqKQIEA4Gz4F4jMDvjZG/RdZ7CeGy5agbtnEbW5NdVe5yoBW8N2mWLMSR+V3VtDeoLSnfeo8xyVSx71jjzwxq5V+p24ty77Rx0ghfktnXGpeO3QvJ2NYrnLdxAUYOXJUssQ3BCJq01CLpdKEvJaAElEBnCcSA3C8O06Ix/kPtQha0HGCtuRBIzyF020RDTVo7GyZdV6IEZCno/koxj4rIn2Kx/4bDUizDetSL28JoUtCQ2996XtKu6v2UZLyq2w9IRqyiT4k62NvMeg7klHhI5gc4VQLMY5Wpyo0RmPM3dRndr7fB6Iy/AjxNmEvjwTY/Hrdh/W5WqpJJNmfoAcLOENU1SkAJbElAcskoc+PxinBk5tH2zxp5oDXhhaCcCnBId1DTpLU7KKqMHibA5YA8IcDjJP8YG3kKcW4pDum3CiduNQAgsTTbtKfHzFEQvDfpqyrgOygyDKS2q+rhSG5HfQjixljc1air/nfyub8weJcj5wCSPNrW1w4J8G4jcnlbbbC3IDyOhjOKPX5xh2bqBUpACZQzgY2A/NSAs8O6zJ/bHVnYcpB15jxImrju0lUHNWntKkFd31MEXgbkb0L3N4r9S2zcc0D0GpprVmy3TvUmDkJL82HGJruqOFaAgwkZ1vrbn3YA6KkodkCvAE8QZkK8zP483S2/gzXe6ug8wp2DNIb6egsCMcGZDpl5qJO0561pDEZDMF4KdLpXo6EElEBvJSDrQHe3FVwd1FX9vZ1CY8uBFuYcCE7bNI4gmRLZ6ZcmrZ1GpwuLSoCIIHwRMI8T7m8C+3gs7gX4/nL0xar00fHWr5tYjSA40Bo5Bg4fApOmx9wLYnYFqCMrixrALilLppNdH5lwHmr7vJJI8rPBfzlgFoATuyS54hfzeQCXxssevgv1J0ZYzCE2CmdD8DUd21rxwVcHlUBPEFi9aYT57Zb+t4I6ebLdgCzf7iEcR8hXASYHmzv10qS1U9h0UXEISLMIk6b/f2PMv4rwiZjyEsLgNVQ9tQZ1x4TbtaOh+W1WzDEiciwhRwHuba07clqnWpzAdb+WpJeuyMSo1r8vFZ60bPKCiwgZ092nU7vf+B6UKPITI6wPazN/SpP9RcGxzslMgJrs92BYVLUSqGgCIis2ld3dZo1bkBtZ/Wy7rwtaDvCMjKGY0wEmZ0d2+qVJ604j0wUFJrBegGcpSX0q/mTEPRmF8ioksxy7YF17E+PNjahnBnvk9rNGjhSaIyh4l9C9gzDDIBgAUk+ZFzhohRcvGwhc45y3AGPk9USf1xh+mAZXgjyu8PrLUwNF5jjxrkOtvJZ4YBcGI0jtGlCe0VSrlUA5EeByAW71YmZbxlY/1275oub9PeeNItyZnSnv0qS1nO6BSrRVQJDLIeZfcHwSFn+WOH4mgixD0PQaVg3ZsM2p/4TDreyLXPB2S3uEkO+m4FAh9yFk99Y2VVqnWmn3C3G/UKa0t1WZxwFeVTSeSKevdLnAv9JwAXgZxlwaO3tnOlAgu2qglX4zQQzXrgEVGG11SQmUHAEuE5hvW8QLc60HaVMTF3M/Lw5qCZy1swMINGktuSD3CoNWbWq38ywcniTkn2LlSRPklobGrICpfh11sm0f1QRLcpgqCA+2giMBHA3gYHHck5IkquivfTsr/t5ZS8os53mLMFLSfqPeovAkEleA/EDFe7+zDpL3GE+mtregSQYKAHMAfGRnRen1SkAJKIHOEZBlQvcdGzObG7dZqUAygIDB2RT5OtKx6B17adLaMU56VVcI5CdSvUjwX4R5QkT+KeArEeKViKpWvOlj/0RnA3fzEB3qDI8UwdEg3pGvYUx3VPvqNJ+uBKYM15I/M7HUh+Myf0ytz3Kgh2A8IaN0t3XLeFJwrbP+NThbliaf2IXB10hOEsghZRh5NVkJKIFyJcCkVED+18I15kZXP9PuxvyN+3ie/3XCnQ1Ih/pua9JarjdBadsdAXgF4D+EeIJG/iEiL0eRW4mqzGsIsSZ9XPlmr3kb97bVmSPokkTVvRuQA1oP2+ymJ55LO/BFsG4Vgctdbv3NOHfoukSf7rZuj7oshXBCvPSZ21F/WJCU03gt4RUkagH0K0KcVIUSUAJKYDMCslyE37XOb8iNlv8krrdwL68lOIvASED23xEyTVp3REg/7wiBJEldCuIpAf5JwRMC91Ik5nXQfw25Z1fh3ANzbyooeewfhW+3Md8pgncS5lAB9yO4ByDJ+LdMR4zQa3oJAfIuE8v0cFzmr7rb+mYxl3uFuCwa7f8+zyh3RL40QD6hTyd6yc+JuqkESo/Aa0J8L+0qMKr66XbzbuQwEwXJwazaTYe3kk2qN31p0lp6QS0HizYIkDzuf0qIpwh5RkRejWK+Afqvow9WYLi0vKkjd9BiZW4/63mH0/GdAh4BwX4C7ErILgAHJhto5QBCbewRAisJXOFy/s04V3S3dTshEMi8yA+vxog+Lycf28bclykyRYDDeyRiqlQJKAElkBAgXheR79k4XpAbW/1UO5Trm4YZzzsT5q0TV01a9TbqAAFZCfJZCJ6iyFMi8pxEfC3y3UrYzEqsf3b1W+6kJhpu4VCvqeVQZ+3hAhwG8h0isifBXQFJZhJXdcAQvUQJtBKQu43j9HBM5i/pG1rbutmdIa+lpQEtL343/bmsZ7W3RzSVwqSn7SC9hZSAElACPUsgaVvIOyw4P6ir+s8Agg4krpq09mzkSlF7+6P+NEkFnhIxL4njigjeSnh4A69gHeolue7NX3cwg/XY34bBu0RwBMUcDHIfkLtDTLKbqoeoSjH6ZWOTrKTwSkf/ZtTJ2sRsrW1tC548IMCUqM7/XfrOjTzYxtEckJ9NpriWTYjVUCWgBCqZwAoQ37fiX7/F5KwdJK6atFbyLdEx31aCeA6C5wTyb5L/bn/U7+KVGFC9El/DRojwLcXV08OeLcM8egc7YbKbegRE9hNyD6an/aGP/DsWD72qwwT4YwO5PKzL/Fl3W7eA1hA7/yqMkReSd21j7gs0cpkQ7+owWr1QCSgBJVBoAiIrQN5pDa8Paqv+1a7uLRJXTVoLHZTSkr9ZgsrnaOQ5OJOc6FsdiVuNIFyNeNmOH/UnPs1nP/jBftbZg2l4sJAHAtyLkKGSzBVOdlPJ6tJyX62pKALEG7S40nlNN2P44DW625oQkJUAJ8aZV2/D8P1bUE/P2zOYTMo5ECSHGvWlBJSAEiglAisB/MCS84LRVf/cUeKqSWspha57belAgtp3Nc6VNz/Vv7k92XW7+Kb6Hc4hSVAPZnLCz8ju4rALwV0gZjBArUvt3hiqtB0RIH9irNSHtZk/pZdqbevDIjIpGuU/kPJYwAOsl5YG/I8O39jRzaSfKwEl0CMEiDcg5gdW4nnBqKp/vFXiqklrj0SoW5VuAPAaiKUQvCzgC9vfQd2JBHXLR/0HC3AwwH0B2VXAXZLdVAAD9IR/t8ZRhXWKgLxBYqar8pZguOhuq2CRRzenbWSiXRh9hnT1kp8gpy8loASUQIkSkDcA3mUdvxWMqXrizRJXTVpLNHxbmZUcekqaqi8VcilE0r8dZamIWSGG64RcH4JrEYVrEO9EgjqPVahq2d2Lvf3oyb508f4iSTP/tkf96Uz35E8f7e9YHjdL77NSfmrI+nB05rHevdsqqwlOdE2v3YoL92lOWHiNuUspckHrcI7ed2uox0pACZQTgVUA77YW1wUjt5+4AghFzMViG1s+SzHT9DfyHo3vZrumXCqQpY5uqRhvGQSrBVwfketBtx4uXI/mNetxwd4tOzwk1eZS0sS/OdjXenZf0u1n0gb+sheSx/uQgUIOosggIPmjj/p79E5Q5TtDYBXpZjlXdSPGyuo0WVsUnkTiCpAf2BlB5XytiDwKwcSo1r8v9WP+xn2s580G8CUAfjn7prYrASXQWwhIkrj+yBr/m8FI/L09v2k9nCUGx0PsfE1ai3E/EBsgWIHkxByQ9D5dIcBKB64UJu9xtRiT3zVNklObWQeH9ViGph22mNrc/q13T4X7ieN+ENkdxCABBxEcBJGBYDrSURv5FyP+qqOABPhzIzItHJX5Y6/dbSVu9oyb1TZpxlsYfpzE5QD/q4DgVbQSUAJKoLsJJJsPPzEG3wpH+n+BiEsVJIlrxv6PsfavmrR2HXkMyFoBk2k9K9PE1MUrRWSFSx7hO66ENWsl5kYw3CjWawrhNkLcRoQ1TYiwEecg6PCuaWJvMlmqBUP9XLiPc9yHkL0NZF+CW+2emoFIk1RUgZCuu6oSlECpEZCkfGa2s96NGJn8pt7rdlvX0bnJzlQtQZ1sTPw32eACgVyUlPqUWrTUHiWgBJTAWxOQNZBkMwLzwlf9x9o37q5vGgbbp1mT1i3pJVl9M8D1BNYDsl6Sv5PdT8h6CPLfg+sdzXoxyftcD8cmsbZJwI1hyI2wmSYAG4HVG3HQ4CacuIOG/G8WwXoa7Ll+iC/Veztn9qFx+xgmSSr2StvYUAYIMJDJ4ah095S6e6r/P+h9BMh7jCdTw5GZR3vbbqsAf4GRS6Na/1d535v2tOInpQGngcj0vptBPVYCSqD8CchaGPmlGDsvehmPol6CNp8qMWlNdj6TxDPZdWgi0CRMmuRvetSevCfSBJf/PkkyIWaDc9iQJqCOyWP8ZojNiQsDiJcTx2BTvVgujJO/mYNU5RBuCDCkXw7hCwFefFuA+tYt7K7cKQs4OOMH+8Swe9O5fQzyO6gQGQrHgSIYwLRRvwwA2F9r1boCW9dWGIHVpMxxkbcY30hOovaq3dbbbMSZwbh8g24vG55I8EoAvaamt8LuZXVHCSiBPIFks/BeAeZFOe/htjad4jcGx8SC4wxkF9DZtKefiAVhKMh/nx8BaEEmnxmAyef5r9P3jMl/D4NkjXMWxhi45LPNr8tfz7yO/Nr0qTXjTT0GA4AhHEKkXyPM/3H5v9vecwgl/Z75a4icM2YjXLxRxDRB2AwigLGBJPKiKIT18l9bPwjDIEz1kCEy1QGaNoTdnoBufstlH/MRHjQAXmaIL26IEzMElMGEDIHIEAMOITEkPQQlGCDkQIKtyWnaXkoPUuiPsBLYIQH5pYk5LRybeWSz3dZLKDIKxK47XF6OF4g00WGq871FOFvWJy6YbPANAS8BZN9ydEltVgJKQAlsRmADRO4X4vqoafmDSXcUwY3sD9fUB0FfgQeBazbwagSuxaRpaFgtYC7/ta0SuJxBlHwtkiS2mSRNTf7EGSFDA+Mn+aHJv4f0mvRrAyHFpO8l37e9n1gncIjgxGMMIgb9GBI6IeMg+Sx9j8lKB8cYrjqGaXZwLobXN8LGNRH6DMonsaMS63YwerQ77onk0f0+6AuHgRkXDHY0gylJIuqG0MkQGDdEKEPSmlKiL0RqANQQqDGtfwPJe0zf10NR3REUldGLCawhZI5D82LUDUgmrcBraD6BxrsC4IcqkYsAfyfdhLiu6ufp//OWcFcbhklpwOkAdOBHJQZdfVICvY1A8pTc8XcQXh+j6jd6OGfzG2DzRDQKBjmYgTRx0gpqICEDIRxkkhpS5ndF4Zj0MK2GSDWIGpF8UrpVMpr845HsVOtLCSiBwhL4tTCaGo3u8/tUzTwO8PzgQhoZXaH9Sm+3jle2NeT2suGHCM4A8OHCYlbpSkAJKIGiEkhKO+8zwhmVl7SSgptRhab1fdGnf59MGPQlpE/yBxL3Jbwk0exDur5wri+M9DGC/tskosYkyWY1yWqT/A1WA8l7yd9I/mgyWtR7VpUpgR0SSHZb5zp4C1EnrbutGz9I4yWJ3PE7XF1eF7QQcrnb6DXigvxEMJMNRm06SHqpJKOW9aUElIASqCAC7ROxsCA42hh8ACIDQOfSh/owcVJnmn7N/OP59ME+0u/zj+mTx/XtXyOGRYyYyen7WIyN4WIHa/PXRJGD58UShenf+fcCJ54fp2WpkknqZn1CfMRRBuLlv5Y4A2M9uDiD5Pv0Gvigy8AktZ42/7WgRsi+SBNTqYFLE8v0esD4ECanaNO1Jl3PDCUvLy83baiviWgF3eDqSi8lILhfjEyJRvoPpQTmrOjvDRpwLsWMBTmsUqgI8CTJCfHyzP+lB0GvXTvE9qmZBcGZrf8vqxRX1Q8loASUALYY4wqYCyF4J5CcgncEjAPI/J/0ZDwBpH/LFu9tmm6dfM6kC2jbtf9ZI8m6fE1q/r/k66SaNfmvVV4ai3x9q4HLV84mBuQPgNEaJAe/8ofB0gNcySGw9L22w2Am+bot+UyS06Rhvj6O15tcCfROAutIftNVZRowXJYnCPyFwXudw2wITqocJHK3cZwejsn8JfVxcfA+52QWyArysXKipZ4oASXQNQJbJK06xrVrMHW1ElACJURA5BEhJkV1/m9Sq+ayrzcgGkfgHIB7l5ClnTZlU7nSbOcy12GMvJ4IsY3BcAonCuTATgvVhUpACSiBEiWgSWuJBkbNUgJKoMsEmii8wUl8A2r7vNK62/ouB5kB8hPl/yRGXoVzl8aHZG5PB5fcyP42CmeBGJGUSnWZngpQAkpACZQYAU1aSywgao4SUALdR0CAxwkzOR5sf4FTJca1rPH7hnUOPB+Q/bpPU49Iulcol0Wj/XyXhEW5I22MqyDy8R6xRpUqASWgBApMQJPWAgNW8UpACfQogRYIFsXiX4daeT61pDF3qIW5EsLPlPnQjvmxjediZM2LiVs2m/sSIZcJcESPElflSkAJKIECEdCktUBgVawSUAKlQUDAp0lMjYPM3ekIwHmsMlXhCAEuAvD20rByp61YBRdPiMPqW1OfSOMtCqbQybkQDN1pabpACSgBJVAGBDRpLYMgqYlKQAl0gUAy+pm8zYvdVbmx1U/ld1tbDrSQKyDy+bKcGiV4VCSeGNXW3Jf6k23e18JcBcgprV1WugBMlyoBJaAESpOAJq2lGRe1Sgkoge4l8BIEl8dr/dtxiTQhS98yPJPC8QI5qHtVFUGa4FbP+jNzZ0uahHuN4UcJTofg2CJoVxVKQAkogR4hoElrj2BXpUpACRSZQDIU5fsWnBnUVf091d3Q/DYr5nJAvlRep+1lIwWXObtmEc7edX3iiskG3xDgEgD7FpmrqlMCSkAJFI2AJq1FQ62KlIAS6FkC8jqFVzpuuBV1Q9ai/jee3eu40+jcRAEO7VnbOq5dBP8izPi41v4UIsRiDrFxOAfA18qy1KHjruuVSkAJ9HICmrT28htA3VcCvYuA/NiAl4d1mT/nd1s37mVNZirArwLsVxYshHdtmhA4PRyV+Wtib2VO+iqLSKiRSkAJFJmAJq1FBq7qlIAS6EkC8gYRz3G26kaMlFWop7HDglNITBFI6beKSuZnk7Ocn/kmRsiKhKRtCL5Gw0kCOaQnyapuJaAElEChCWjSWmjCKl8JKIHSIiD4lRFMDWszj6SGLeGuXhhOIXAWgIGlZezW1vAVGIyP35H5fjoFq/75am/PYZeTMhqCAaVtu1qnBJSAEugaAU1au8ZPVysBJVB+BNZQ5BoXtyzEmP6vp7uV2ZZPA6YewDEl7s6vjcFl7Ql30rpL7FUAP1f+Y2lLnLyapwSUQI8T0KS1x0OgBigBJdADBH4njCdHo2t+m+r+Dgd7G4KLCFMLcLcesKejKm+IEc9FXc1LabK9MPoM6eoFOLqjAvQ6JaAElEC5EtCktVwjp3YrASXQFQLrCc5zQbQA5/RdmgjyFoYfIDkTwPFdEVy4tfIGwAlxzv92OgUrtbnlYlIuBGTPwulVyUpACSiB0iCgSWtpxEGtUAJKoPgEHhMjk6KR3q/T1lHz2c/zojGEOweQfYpvzg41/kEgE6M6/zfplYs27G5dJml19dWkicAOV+sFSkAJKIEyJ6BJa5kHUM1XAkqg0wQ2Esg6638LI+XFVMqS3KE2NNMBfhZAptOSC7PwFk/8mblR8nS6y7qg+TgaOwOC4wqjTqUqASWgBEqLgCatpRUPtUYJKIEiEhDgScJMjXP2x+kj93nPVNnM3mcQ5hIRObiIpuxIVZJgT3GRvwjjZENysc0GIwlOEMjbd7RYP1cCSkAJVAIBTVorIYrqgxJQAp0lEAC4zYv9q3Jj5alUyI0cZuPwMhCnA+jfWcHduU6Af6ZTsEbZn6WlDHewn10TzgJlBMA+3alLZSkBJaAESpWAJq2lGhm1SwkogSIRkFcIXuEi/3/TXUxSbDb4HEWmCvCeIhmxAzX8oaFMD0dnHk8vzOaOsMBVgHyiNOxTK5SAElAChSegSWvhGasGJaAESpuAA+QuQ++KcLTkk8Ib1g31/KqLCRm56btdeth8RyRTsIJvYUT//BSsxtwpFLlMgCN72DZVrwSUgBIoGgFNWouGWhUpASVQwgRWEjLb9fOW4HRZndjpNYYfpsGVIHv6oNPLkE2lAUvtnahPpmDReMOiSSTPK4GEuoRDqqYpASVQaQQ0aa20iKo/SkAJdJKA/NKAU8O6zB9SATeyvxcG36AxY0Hu3UmhXV+29djZ+Rv3sV4yBUtOSXLrritQCUpACSiB8iCgSWt5xEmtVAJKoPAE1hByrTO5hajt91qqblHuSOtwBSCf7LFeqILrY8+fixHycroDvLDlI2TSlgvvLzwS1aAElIASKB0CmrSWTizUEiWgBHqagOBhgUyKRvkPpKbcxGoThGcBuEiAA4tvnqyE4YS42b+tbQqWyQbjRHAJiP2Kb49qVAJKQAn0HAFNWnuOvWpWAkqg9AhsoHC+k8wNqJVXUvOyzftaylSI+TKAfkU1WfCIiEyMav37U70LONiacA4EZwKoKqotqkwJKAEl0MMENGnt4QCoeiWgBEqLgIB/p3BKfGDVz3Bi/uCTHRb/DxlfJpCjimqt8GYPnJUbVZ1OwfIbg2OcYDaAk4tqhypTAkpACZQAAU1aSyAIaoISUAIlRaAFdDfHMa7BuOpn87ut63bxUDWeSJr5Y2hRrBU0kW6Kq6lahDOlKdFpG5vPoNhJAryzKDaoEiWgBJRACRHQpLWEgqGmKAElUCoE+DyM1MfOvxN1sjGxysuGJxLuSkA+UAwrIYgJkAAAIABJREFUBfgHjRkfj7Q/T6dgzXumyqvat56QMQAGFsMG1aEElIASKCUCmrSWUjTUFiWgBEqFQATgDus4KxhT9URq1DwO8KqCbxAYC8hehTd0qylYi1veYSO5CiL/DcAUXr9qUAJKQAmUFgFNWksrHmqNElACJUNAXic4w8G/BXWyNjUrPz51OkQ+BSJTSFNJznEt4XU4P99+y2ajTwOuHsAxhdSrspWAElACpUpAk9ZSjYzapQSUQAkQ4E8NpT4cnXmsdbe1ytaEZ9DhEgEOLpiBxOsALonF/y7qJEz0eNmWiyj2QpDDCqZXBSsBJaAESpiAJq0lHBw1TQkogZ4mIKsouNq1tCzGuf1X5HdbuadFOBmQMwAWqrb0YZHN+sU2cDdrgqQ04CuF3uHtaeKqXwkoASXwZgQ0adV7QwkoASXwVgSIh9KBA6P93+Yvo9hs7lObykoL+aj+Fi92s3Jjq59Kd1kXhh8gORPA8RosJaAElEBvJaBJa2+NvPqtBJRARwlsIJB1Nr4eI2teTBct4GDPBhcQMgrA7h0V1MHrAopMdX28Bpwh65I1tiH4Og0nCuSgDsrQy5SAElACFUdAk9aKC6k6pASUQPcT4LOgvTwW+8O2Flh+NvgvB1wJ4KRuPs3/HIy5JH7V3o16cbiDGW91cAVhRgMc0P2+qUQloASUQHkQ0KS1POKkVioBJdCTBIgIgh9Yw5lBbdXfUlPmLu/r9x800ok5D8D+3WaeyD2GnBbWZf6Qysy2vN1S5mqrq24jrIKUgBIoUwKatJZp4NRsJaAEik5gJSFzHbwlqJOVqfYlPMAGwTSInAKgTzdZND8O47n4Rr4UwWsMP0HDy0G8r5vkqxgloASUQFkS0KS1LMOmRisBJdAjBIgHxcrkqNZ/MNVfT88OC75AymQBjuwGm9aRuNRVvXozhu/fksgzjcE5AlwCwT7dIF9FKAEloATKloAmrWUbOjVcCSiBohMQWU/nsk7c9aireSnVn+UuHoPxhIyAYGhXbBLB3wAZH43y72mVPdAivArAWQCquiJb1yoBJaAEyp2AJq3lHkG1XwkogaISEPBpApfHgzN34VRpTpR7Dc0n0HhXAPxQ14yRHxjyinB05vFUzsLgXZYyB+DHuiZXVysBJaAEyp+AJq3lH0P1QAkogeISCCG405Kzgrqqv6eq570xwKsaMJZw4wDZu7PmUGSOE+861Ep+dGtD7lQamSLAEZ2VqeuUgBJQApVCQJPWSomk+qEElEARCcgKIp7rqquW4Cx5I78rysMso8sBfhZAZqeNSUa3WnNJ7Oxmo1vDyQTPB7DLTsvTBUpACSiBCiOgSWuFBVTdUQJKoGgEHhDIlKjO/11+t5VVNhN+lYLxAhzSCSu2HN06n3tYL5wL4LSkAqET8nSJElACSqCiCGjSWlHhVGeUgBIoIoH1BBtclLkB4+TlVO8i7u65cBKBMwEM2ilbBLd61s3Mnd06urUx/DCFMwB0sU52p6zQi5WAElACJUtAk9aSDY0apgSUQKkTEOBJCi+P/czdGC5piypvUfhRktNBHLsT9iejW+td04YGXDB4TbLOZoORBCcI5O07IUcvVQJKQAlULAFNWis2tOqYElACRSAQgrjDkrODMVVPpPqyHOhJNJZ0Y3fiUNZzEDM+HmTvxqkSI0vfQzSL4OhNs7f6FsEPVaEElIASKHkCmrSWfIjUQCWgBEqcwApC5riw+WZ8Y0D+UFY2d4iFTAPweQDVO7afvzSQqVuMboW9GuB/A5Adr9crlIASUAKVT0CT1sqPsXqoBJRA4Qn8RpxcFo3xH2rdbfUtgi+RMlEEh3dAfUPs4qswpuaF5Frb0PIZGqkXyNEdWKuXKAEloAR6BQFNWntFmNVJJaAECkxgHcFG52duwIjWQ1lLuKsXBhenk7LeumXVOgITXMa/qa0u1jS2XCgiFwEyrMB2q3gloASUQNkQ0KS1bEKlhioBJVDaBPgsnMyInX8nxsmGxFZ/QXCss5gJwQng9h/zp6Nbnbs0Gl39i9S/eW8MsFX9k1ZXX+9Uv9fShqTWKQEloAQ6TUCT1k6j04VKQAkogS0IRAB/ZoxMD2szf0o/ybKPL2GtA84Dsf92eZF3pWtGZf6afq6jW/W2UgJKQAls/3+XwFMi5mKxjS2fpZhpAmgNld4sSkAJKIHOEVhNyAJnwkbU9nklFdGwcS9rM5eB7nQA/bYWS/JqV5W5BsNlefKZbcx9hSKTBTiscyboKiWgBJRAZRLQndbKjKt6pQSUQA8RSHu3kvXx8qU/Qv3++d6tC8OP07npEHnfVma9DmB8vOyZ76L+sCC9NhtOI3keBIN7yAVVqwSUgBIoSQKatJZkWNQoJaAEyphACMjdJuLMcFzrI//sqoEe+p5LYAwge27m2+/FyaRojH9/+t6t3M1uDK6FSDK61ZYxAzVdCSgBJdDtBDRp7XakKlAJKAElgFWk3OB8L4uzZWnKYzHfYeNoJsCkd6ufZ8TbLDIzgjp5Mt1lXRQex5gzIDhOGSoBJaAElMCWBDRp1TtCCSgBJVAAAgI8QZgJ8TL7c9SLQz2NHRacSieTW3u3BoRMd7G3AGNldWKCaQjqYDBegAMKYJKKVAJKQAmUNQFNWss6fGq8ElACJUwgqVG93QrnBKOq/pHamV23i4eq8a29W9cBvDQenPlhOrr1DlpvdXg1gWR0awemaJWw52qaElACSqAABDRpLQBUFakElIASSAkQbxAy14l3I+pkZfreouBo6zA7+VIYTY1G9/l9/v3m/a3zrm0tH1CASkAJKAElsBUBTVr1llACSkAJFJCAAH+CyIRolP/rVM08VpmqcARE+jqJfoDamueTt+2i6FNw7nIAxxTQHBWtBJSAEihbApq0lm3o1HAloATKhEAOwLc98efmRsnTqc03cQ/ELVWIq1egTjYmb3kLw4tJXAhw8+4CZeKimqkElIASKDwBTVoLz1g1KAEloAReJ3CFy62/FecOXZfiICU/2FWI+exnvfgawA3/T2cBhaYElIASUAKbE9CkVe8HJaAElEARCAjwMEQmRaP8B7ZRtyh3pI1xFUQ+XgRTVIUSUAJKoCwJaNJalmFTo5WAEihDAi0CLIxcfB3G1Lywuf22IXcaTTq69fAy9EtNVgJKQAkUhYAmrUXBrEqUgBJQAgkBeRXg5HjZq7e3jXhN3vUW5i4n5VwAg5STElACSkAJbJ+AJq16ZygBJaAEikmAvMd4MjUcmXm0Ta1tDIZTMFGAA4tpiupSAkpACZQTAU1ayylaaqsSUALlT0BwvxiZEo30H2p3Jtu0p6U/BYIzAAwofyfVAyWgBJRA9xPQpLX7mapEJaAElMBbEVjo+25Oy4jq57a4qGHj+6x4syA4SfEpASWgBJTAtgQ0adW7QgkoASVQRAKEXOyavAW4UJq3UHsHM3ZNeAYdx4vIwUU0SVUpASWgBMqCgCatZREmNVIJKIHKIMBlAM6L66q+n/qzgIPRDwHOlKb0+yXc1QvDSwn5OsChleGzeqEElIAS6B4CmrR2D0eVogSUgBLoCIEHBDIlqvN/l1zsNwTvDgUO4j/TNhkL2eA9FpgD4CMdEajXKAEloAR6CwFNWntLpNVPJaAEep4AscjP+LNbRkhaz2oX5r5I4hgr8sNwVOaPqYFJmcCq8DQKLhXg0J43Wi1QAkpACZQGAU1aSyMOaoUSUAK9gADpLnEbq+a31bN62ZZLAHO2g9zlonABxvV5OcVwC4d6zdH5FNYC2L0XoFEXlYASUAI7JKBJ6w4R6QVKQAkoge4gIMvg3PnxmKo7UmmLOcTG4VyInAFyOcRcHlfb29vrWxuDoyw4EyKfAGC6wwKVoQSUgBIoZwKatJZz9NR2JaAEyonAbwUyub2edXHwbucwB8RH807wF8bJtHBM69CBtEwgOJUiEwQ4rJwcVVuVgBJQAoUgoElrIaiqTCWgBJTA1gQEizy6Obm66n8nH9nG3CkUuUyAI/OXyloCDduUCbQE5xAYBcieClUJKAEl0JsJaNLam6OvvisBJVA0AhS5xHHFAtQN25go9bLheAIXANxjMyNeguDK2K79Hs7edX36fjZ3hAXqAfk0gKqiGayKlIASUAIlRkCT1hILiJqjBJRAJRJIalZxXjxqs3pWF88F3deSzldbeEy5xwinhXWZP6Tv58sEvthaJtC6K1uJjNQnJaAElMBbE9CkVe8QJaAElEDhCfxW4nhKNLbmwUSVn+V7HMI36cWalAm4hQ6ZG1AnL6WmJd0EtEyg8FFSDUpACZQ0AU1aSzo8apwSUAIVQmCxB392rk7y9azZ3JcIXCaQI7bvH18hZYYL/P/FubIuvSZfJnAZIJ8BUFMhXNQNJaAElECHCWjS2mFUeqESUAJKoHMECBnv4M1vm3rlNYaXUtJ61jfvwUr8yrhoaji2zyOp1qRMYE38WdJNFuDdnbNEVykBJaAEypeAJq3lGzu1XAkogbIgwOUgzo9HZ+4AhMmjftsSzgVwxjb1rFv4k3YTWOxcdAPG1LyQfvQdDvbWB6MoMgbAfmXhvhqpBJSAEugmApq0dhNIFaMElIAS2C4B4kGxMjmq9fP1rI3BMU4wG8DJOyYmrxKc7TL+bRgua9Lrs837WtrxEPkqwME7lqFXKAEloAQqg4AmrZURR/VCCSiB0iWw2IvcnNy46mcTE21D7lQamSLAm9SzbuUIcZ8YuSwa5T+c/4TiNUbHUVgP4MOJyNJ1XS1TAkpACXQfAU1au4+lSlICSkAJbENgm3rWbDihtT/rbh3EtZ7EEufcPIytfi5dM//1frZqyGmM3UUCHNJBOXqZElACSqCsCWjSWtbhU+OVgBIobQKyHHRb1rM2h1dDcPpb17Nu7ZUsJfBN53s3Y4SsSD9t4G6eDc4hzdkAdVpWad8Iap0SUALdQECT1m6AqCKUgBJQAtslIHhQpLP1rFtKFOAvFM6IB2V+hlOlOZ+45g63ViYB+ByIvhoFJaAElEAlE9CktZKjq74pASXQswQEN3rGzc6NbK1nbYy+THFJPevhnTAsB8hPTcyZ4djMn9L1WfqWwacgMgXAMZ2QqUuUgBJQAmVDQJPWsgmVGqoElEC5ESDkUrfOm49LpCmx3VsYTiR5waaq1F076csaAje52N3QXt96Ewd5QXQ2wXGbZmft30m5ukwJKAElUPIENGkt+RCpgUpACZQpgddAc1482v6nP2suvBqU0wH6nfdpe/WtG/fyjHcxIV8DOLTzsnWlElACSqB0CWjSWrqxUcuUgBIobwK/E8aTo9E1v03c8BcG73UOsyE4qatuba++1WsM309x9SBOgojXVR26XgkoASVQagQ0aS21iKg9SkAJVAqBJZ71Z+VGSr4/68LoNDKtZz2sGxzcXn1rHyvhqSQvEcih3aBDRSgBJaAESoqAJq0lFQ41RgkogUohQHKC65O5AWe21rNmc5MJOR/ALt3k47b1rUvW7+qF1WMJNwqQYd2kR8UoASWgBEqCgCatJREGNUIJKIHKIiCvQdz5cW3mdogQt3CobQmuSetZBd346H479a3Z3CGWMhGCLwDoV1lc1RsloAR6MwFNWntz9NV3JaAECkOAeEggk6LRfr6edXHwPudkFsgu17NubfA29a319Lw9oo9QMBXgsQCkME6qVCWgBJRAcQlo0lpc3qpNCSiB3kBAsMRzbnZudPUzibs2m/sqgckFqjXdtr51HgeYqjDpUnC+QA7qDcjVRyWgBCqfgCatlR9j9VAJKIEiE6DIBBeuno9xu21IVHuNuSkUcx7A7qpn3dqjbetbF23Y3XNVYwhXq/WtRb4BVJ0SUAIFIaBJa0GwqlAloAR6MYHXIea8uNZuVs8aXgPg9CR/LRyX7dS3NrYcaMWMB/AlAAMLp1slKwEloAQKT0CT1sIzVg1KQAn0JgKChySKJ0djax5I3C5kPevWWPP1rWZGPMj+DKdKM+6g9VZHHyZwGcAPJ5UKvSkU6qsSUAKVRUCT1sqKp3qjBJRAzxO4yaM/Kzda8vWsDc2n09hJAhSjd2oOIj8zwhlhbeZPKYr57Gdt/CWKu7hINvR8BNQCJaAEKpKAJq0VGVZ1SgkogZ4iQMhEF3k3YJzk61mzucsIOQ9AscarrhHBLZbu+lxd9b9TDlnu4iGqI1wdIPv0FBvVqwSUgBLoCgFNWrtCT9cqASWgBLYk8DrI8+O6zPf+05+1GPWsW4dBlpHueheHN2Fcv+Xpp4ub97OxvRhE0it2sAZOCSgBJVBuBDRpLbeIqb1KQAmUMoGHRWRSNMovej3rNmkr8AQdZ8cu86N015cUb1H0fhJTAJ4MIFPKINU2JaAElMDWBDRp1XtCCSgBJdB9BG7yxM3Ojap+OhFpF+ZOJ9P+rO/sPhUdlhQC/LUxMj2s9f8ACJFd2sdi6OcJuVSAIzssSS9UAkpACZQAAU1aSyAIaoISUAKVQWCbetaFualkWs86pIc8XIf/Z+++46woz/aBX/eUs0sHAcXexRKj6T3G5DVvYjQxzcS8xkQFdlEkgIqKoisWRFGwIHsWEUsq5md6eRNjTNMUk7yJiljBgqKgICDsOTPzXD/nLGwEhQW2nDLX+XzyB3tmnue+v/dg7h2eeQb4VmBu5oZGGjdxhyApjiBsNIC9yhSXppWABCSwzQJqWreZTCdIQAISeDMBexGeG5eMeN161nXRNTD7CsBu3J+1o2rYCzTc6PzgJpxqz5WOns1dAz+aQOIkAN31woOOAtP3EpCABLZJQE3rNnHpYAlIQAKbETDca6iM9aybRmjAoySuTGzN99Gwwyul7+cU3+Endj4MnwDYS3WVgAQkUOkCalorvUKKTwISqA4B4pbAc1Pb17M2F06kZ5OMKMd61k3NEhh+Z4ldEg8O/oDjLcG8RfV+vPvRdO58A95eHciKUgISyLKAmtYsV1+5S0ACXSZAcpJ7ZdUNOGfo6nTQIB9dRGAswHKtZ900t3Tf2Pk+eXWxsW5B6ct5HOgVoxNhOMOIA7oMQwNJQAIS6AYBNa3dgKohJSCBzAksAzguGZX7Tvv+rIXomtKeqJX06lSzZQTyLopacHrvZ0pVmrNmpyCpG0m4UTC9eCBzV64SlkAVCahpraJiKVQJSKBiBe4zl0yKR/e6J40wvKn4budsKsiPVmDEiwlMd0n4bZxmK0rxzVq7exCE3yCYPpg1tAJjVkgSkIAEoKZVF4EEJCCBzgvcGlh4eWGUte3POrv4VXqcZLADOz90l49AmN1rLrk0Xlp3N5qsWJohXzjUh00E8BkA/bp8Vg0oAQlIoJMCalo7CajTJSABCRA83wW563GqbVjP2rR+PWulvi51LYAfesSVUWPuX21NK8OArR+mBecCPCK9YazKSkACEqgkATWtlVQNxSIBCVSfgNky0I1Lnp/6XTQ1OdzKwX4lrmd9o+zLBtzmI7yh0GBPlL6+jX38QvHTdKU3Zh1WfcVQxBKQQC0LqGmt5eoqNwlIoPsFiD+bb+fFI8NqWM+6sQe5lJ432yXRXIzuvaT05bc4yHs1OhHEGQbs3/2AmkECEpDA1gmoad06Jx0lAQlIYHMCtwaJm1o4rf6R9IAKX8/6JjlwMWnXuDj8NsbYS6UD5nCnICk20GwEgN1VeglIQAKVIKCmtRKqoBgkIIGqFSDsfFdYdQPGDl6VJhE0RxfTOBbAwKpIykCj/Z1005LVK36Bs4e9Woo7v26PAP44Al/Vq16ropIKUgI1L6CmteZLrAQlIIFuFFgOx3HJC7nvoMna1rO2RjMAfKWi9mftGKAA2F3mMDV+IbivlEv6aS4e5ns8B7RjAfTteBgdIQEJSKD7BNS0dp+tRpaABGpdIF3PasmkuKHXb9NUK3x/1o6qke588H3feHVxVN1DpYObHsoFux5wBB3PA/EhGIKOBtH3EpCABLpLQE1rd8lqXAlIoPYFiNsCF15eOM2qdD3rpiWy5TR3i4s5G6fVP1n6dhb7+n7xOJqdbcBba7+oylACEqhUATWtlVoZxSUBCVS8AB0vcFHueoy1tvWs+cIUmncGyOpYz/qmwvYcgVkOwTw02POlQ27iDp6L0rWtY4zYr+ILowAlIIGaFFDTWpNlVVISkEAPCCyHcVzy3CbrWQ1fAeH3wPzdOAUfJyx91ev89le9zuOwoBg3EG4EYLt14+QaWgISkMCbCqhp1YUhAQlIYPsE/mKw8+KGsBbWs24q4Az4C827Ilnz/K8xYfd1pQPy3CNANI5mJ4Icun1sOksCEpDA9gmoad0+N50lAQlkXcBwm09OLTbULUwpqm9/1g4L2ArYLz3j5dGo8H7AWDpjVuEgP7BzAHwOQL8OR9EBEpCABLpIQE1rF0FqGAlIIFsChF3g+gTX48QN61mjKURpf9YBtSNhrwD8ng/O2NCco4lesGPrB+h558OzI0HkaidfZSIBCVSygJrWSq6OYpOABCpUwJaDbnyyNPft/+zPWpwJWLo/q1ehQW9vWMsIznOea8bIXotKg1zDXn7f4tEkJhns7ds7sM6TgAQksC0Calq3RUvHSkACEmgTqOX1rG9SY1tCQ4uz4GaMtGdLB+Q5wEPhK4D3DQOG68KQgAQk0N0Calq7W1jjS0ACtShwuw9eXsPrWd+kZnya8G5wceF2nN53aemA2at3DPz6U0k2ANizFgutnCQggcoRUNNaObVQJBKQQJUIkJzs7NXr0bDDK2nIQXPhEpqdUVvrWd9YDAMec8RMF4ffwxh7qXTEnLW7BQzHkPgawGFVUkKFKQEJVKGAmtYqLJpCloAEyihAvARw3MbrWaOZAGpxPeum0OlWWP8mvMsT+D9Dg60tHXBj6z5+EJwNui8DqOIXK5TxutLUEpBAhwJqWjsk0gESkIAENhL4m3l2bjwyvDv9aXhT8d3O2VSQH82IUwTDn8zswnhk+If2nOdyuJ9EF4F2HMBeGbFQmhKQQA8KqGntQWxNJQEJ1ITAt33ysmJj3YI0G7+5cCI9m2TEQTWR3dYl0QraLzzw8qgxd/+GU3L5wqEJMA2wTwCwrRtKR0lAAhLYOgE1rVvnpKMkIAEJlARITnFB7lqMsJfTPwf5qInAWICDMka0BsCPPeLKqDH3rw25B83rPkzPvxTEhzLmoXQlIIFuFlDT2s3AGl4CEqghAWIVgHHJDuFtON4SzFgx0O/VZwYMX01vutZQpluXitlKkN/3Gc4oNlrpzjOaHsr5uw7/JJy7AMA7t24gHSUBCUigYwE1rR0b6QgJSEACJYH0ISSYTYxHhf9b+kFL8XCfTP85/OOZJSJeInizY+5GjLbFJYdZ7Ov7xWNpNtGAwzNro8QlIIEuFVDT2qWcGkwCEqhtAd7p0aZs+Odwvzn+As1NNuCttZ13R9nZEsJd51zuFoy2F0tH5znAR3QcgTMNOLSjEfS9BCQggY4E1LR2JKTvJSABCawXoNk0Z8EMjLQX0h8FzYXzaN44gDtmHol8ErTLEhfOx+mWrncFbuQg348+T8M4Iw7JvJEAJCCBTgmoae0Un06WgAQyI0Cso2G8Q3gzGixCnr19RDMAnJzufJUZhy0kasAC+t65yan+z2DmSofeysFeIfoSiDMMOFBOEpCABLZXQE3r9srpPAlIIFMCBjxK885MRgU/LSWeLxzoA9MB+1SmIDpIlsDfPXPnxqPq72o/9GYO9aLC/wDeaQbsLy8JSEAC2yOgpnV71HSOBCSQQQH7mUc2bdiX1G+JjyFdkwHvyCDG5lM2EMSfjHZ+3Bj+vv3AOdzJQ3wSHBsN2EdmEpCABLZVQE3rtorpeAlIIJMCRlwb++F0jLRnUwAvXxxvsDMB7ppJkC0nHcPwW4M1xaPCe9sPzXPnAPEphBsJ2J5yk4AEJLAtAmpat0VLx0pAAlkViElMcMWwBWOtUNqLdNj+18AwEkAuqygd5F0A+CvP2aXR6Nxf/3PHde1uQeKPpFm6Fnh32UlAAhLYWgE1rVsrpeMkIIEMC/BpmD8uGRX8oIQwm3v5XnEGYMdlGKXj1M1eBfgzz8MV0YjcP/9zx3XdHoEFjQS+BnKXjgfSERKQgAQANa26CiQgAQl0LPAbo02OG8P70kOD5tajCG8KDO/t+NTMH5G+RewHPnh1saHugXaN2ev2Cjx/DGEnAtwp80oCkIAEOhRQ09ohkQ6QgAQkgHzihdMw0halFl6+ONqAiQD2ks1WCawAMN/3eG1xZN3D7Wfc2LqPH3jjQJwAYMhWjaSDJCCBzAqoac1s6ZW4BCSwtQKEneVeDW7EBFtXutOaL15DYDSA+q0dQ8dhucG+6TO5sdBY/1i7x03cz3fRmSC+BGCQnCQgAQlsTkBNq64NCUhAAlsWeAHkN5LGuu+VDsu/urOP4FrAvii4bRWwpYS7xblcHqNtcfvZLTzAZ3QmgNRUjeu2sup4CWREQE1rRgqtNCUgge0UMPzJnE3asOdoMCf6EBNeBsOHtnPEjJ9mS2hocRbcvGH7sBLIja3Dfd+boMY145eH0pfAFgTUtOrykIAEJLAlAcMtAcKphVH2aHqY3xyfTHPn6c1Onbls+DSBWS6ObsPpfZe2j6TGtTOoOlcCNS+gprXmS6wEJSCBzggQdoErBNdjrKVPwSNoLlxOszEA+nVmXJ3LRaTNcNb6HTT0X67GVVeEBCTQkYCa1o6E9L0EJJBhAXsJdOOSpblvo8kc8quG+KyfCSs97e5lGKZLUjfgMQc3w/mF72HEgJfVuHYJqwaRQM0KqGmt2dIqMQlIoAsE/maenRuPDO9Oxwpbiu9yDlfA8NEuGFtDADDgUQdc7wqF72Fsv2VqXHVZSEACmxNQ06prQwISkMDmBAzf8h0vLzbWLUgP8fOFrxB2vgEHC60LBQyP09lslxS+rTWuXeiqoSRQYwJqWmusoEpHAhLoOgGaXeTC4DqcbCvTUYN84SLCGwtwh66bRSPdj09RAAAgAElEQVS1CXARzcs7P7gdp9pzuuOq60ICEthUQE2rrgkJSEACbypgKwCOTwaF38TxliDPAT6SGYA7Kb3pKrTuEOBThDfXhcEtOMWeUePaHcYaUwLVK6CmtXprp8glIIFuFDDgHzA7Jx4V3lWaprl4mO/ZNJD/3Y3TamjwGZp3q0uCuRu9gEDbYenakEDmBdS0Zv4SEIAEJLAZge/6xkuLo+oeSr/3W+LPk+5CA94qse4WsCUG9y0fbCk01D+hO67d7a3xJVAdAmpaq6NOilICEuhhAZpNcV5wLUZYaSumIB+dS3D8a+9u2rGHQ8nodPa8gd/zzc0ujKovvdih9Gm74zq+7TW6Wluc0YtDaWdUQE1rRguvtCUggS0KvAJifLJDeNv69ay9fUQzAJyc7nwlux4SIF4E8H3f5w3FkXUPt8/a0npA4LwGGk8AbOceikbTSEACZRZQ01rmAmh6CUig8gQM/BfgTYwbwl+VossXDvSB6YB9qvKirfmIloP4gU9eVxxd92B7trO5V+AXTyLTXyRsr5pXUIISkADUtOoikIAEJPAGAbvDh7uk2FD3QPqV39x6LD3vIiPeIayyCKRLNH7iETOixty//tO4rt3V87wvgtZoZsPLEpkmlYAEekxATWuPUWsiCUigWgQIu8whmIkGW57G7OWL4w08C7BdqiWHGoxzJYhfeEF4VTTC/tme380c6sfJsaT7hh6Sq8GqKyUJvE5ATasuBwlIQAIbC6yGh/HJkvBWNFmM+cz5K6JrAIwEkBNWOQVsFYC7POMV0ajc39ojuXHlID/odTSJswx2eDkj1NwSkED3Cahp7T5bjSwBCVShgJEPAt7ZcWP4y1L4c7i3nxRnwOwzVZhO7YVseBXk7828S+NR4b3tCeZfHuC7Pv9NzyYatIyj9gqvjCQArWnVRSABCUhgYwG70yOnbFg7GeRbP054UwC8R1IVI1AA7F4jmuLG8PftUc1iXz8o/hdoE2B4r3Z6qJh6KRAJdImA7rR2CaMGkYAEakWAsCucC2ZgtKXbLaXrWU834GwAe9ZKjjWSRwzD/QabHI8MfgN7rYVNP3n2DlzhQ/TsdMCOBNC3RvJVGhLIvICa1sxfAgKQgAReJ/AqDOMThregwSI00Qt2jq4mrBFgvaQqTMBAEv8w85qS5x75FZoOKZYinMd6JPE7/JijYXY0wEEVFrnCkYAEtkNATet2oOkUCUigNgUMWEB6ZyeNwc9LGc5eu6vvhzNBfqE2M66NrAj8y8DLEuR+hgZbW8pqPnNYEb3FB0aD+CwMg2sjW2UhgewKqGnNbu2VuQQksKkA+SOPdnE0OlfaUiloiY4geelrT6x/UFiVLUDgQSOuSorhDzG2tMsA0MQAQ4rD/ZzfALov6RW8lV1DRSeBjgTUtHYkpO8lIIHMCBC8yuVy1+BkW5om7eeLI2g4x4j9MoNQxYma4WFHXOui1u9jTP+X1jeuHoYW9gkC+zqJk2C2exWnqNAlkGkBNa2ZLr+Sl4AE2gWIdQQmOAvnltaztt1pvYLkGAB9JFUdAgY+5sxmOSt+FyP7vtAe9ay1u3tB+GWAIw3YvzqyUZQSkMDrBdS06nqQgAQkAMCAR2jurGRU/U9LIOmblorRtTB8ue1rfapI4EnC5jgX3I7RtqQ97jncyWfyadCNAnCYtsSqoooqVAlA+7TqIpCABCTQJkD+1POtKRqZ+3v6x3BO8b2OmAriIyKqQgHDUwRvdV7uZoywp9oz+BYH+auTI+HxVJAf1pZYVVhbhZxZAd1pzWzplbgEJPB6ATNcE/vh1TjVnkt/7rcUv0pikgEHSqpaBbjEYPP9xOULp9U/0p7FrBf7BrlBb2PCU17b6/UYAEOqNUPFLYEsCahpzVK1lasEJLA5gQINE9zA8CYcb6W9PoN8YQrNOwPkQLFVs4C9COMvvQQzN+wKUcqmiTnsXNwnMHyd8P4H5G7VnKVil0AWBNS0ZqHKylECEtiygOFxwJ2ZjKr/cenAG1cO8r3eM+FZ2sz44qt6gVUw+6MR0+Pngz+gyeL2jG5Yt6cXBicAHGHAvlWfqRKQQA0LqGmt4eIqNQlIYCsFzH7ugU3RqNzfSmfki2/3za4AedRWjqDDKl8gvYP+L5AzknDVT3Hq0NXtIedf3dlDeByABgPekq4Oqfx0FKEEsiegpjV7NVfGEpDAJgJGXBv78XSM7P1s+pXfEh9P5yablRoYfWpIIH3rmTPMckF4B06xZf+548rBfq54FGinwux9ILXNWQ3VXanUhoCa1tqoo7KQgAS2XyAq7c9aeGoOxu5fSIcJ8tH5BMfpAZ3tR63sM/kE4c1ziG9HQ6+n22Ody35B1PpumncKYJ8AsENl56HoJJAtATWt2aq3spWABN4osAjghKSh7oelr+azr/9yYSbM+1ravwqsZgWeMeIO37mWjXYWuI51qCseEMD7GuFOAGyXmhVQYhKoMgE1rVVWMIUrAQl0tQB/5cEujBpyfymN3FI4xCeuAuyTXT2Txqs4gRdB/NwsmRvn6u/HydZaipA0NGNPz4u/DOOpeo1vxdVNAWVUQE1rRguvtCUggXaBGxIkV234Z2I/XziOsAsNeJuMMiHwCsC/wPy5Sej/Cifbyvas53GYH0XHgjgVsMMB1mVCRElKoEIF1LRWaGEUlgQk0CMCSdt61jCPsda2nrUlOovEBIA790gEmqQSBAoGPObo5jmr+w4a7Pn2oG7kIN8rfBDmfx3gRwFo395KqJhiyKSAmtZMll1JS0ACbQJ8GsT4pLHuztIf57HeL0bXABih99Jn8RrhYtL7pnPJPJxW/2S7QP653iF2PpCMT6K54wHTLzRZvDyUc9kF1LSWvQQKQAISKJ+A3WXEhXFjeF8phpta9/NjuwZmx5YvJs1cXgF7DuRPPR/zonXhPzfcgUcTPexY2Mvz/S+/9svOKXoRQXmrpNmzKaCmNZt1V9YSkECbwOzEJVdidK/F6R/8ltZPgt7FAN4loEwLrIAx/UXm9qRY+DXG9H/pP3ddSy8i+LQBp8JwGIhcpqWUvAR6UEBNaw9iayoJSKCiBBw9nOmCsHnDU+NeS3KGueRsGHavqEgVTBkEbB3BJwH7tkP8zY32c73plR38pP7DIL4Os48AGFCGADWlBDInoKY1cyVXwhKQQJsAl4AYlzTWfb/0x/n0gxXRNQQaAOgpcV0mGwSeMeAHRtwcLQ0fQpPFpS+uWtonHLDDwY44CbDP68E9XTAS6H4BNa3db6wZJCCBihSw35rD5Hh0+KdSeDdzdz8qzgTscxUZroIqp8BywH4L2u2J+b9Hg72y4RcdrCjs5dFOgNnJBuxTziA1twRqXUBNa61XWPlJQAJvLkDXkjhM2/CUeDAn+igdLwHwfpFJ4I0CtgbgwyS+5cLwDpxqz7Ufc/2ru3i58DMGfA2wwwDWS1ACEuh6ATWtXW+qESUggSoQINxZ7tVlN2LC7uvScL18scGAidDdsiqoXtlCTNJt0gzeHX6UzC2MqX+0PZKbuIPvkvcA7ngwfZsadypblJpYAjUqoKa1RgurtCQggS0J2HPw7BvJyKBtPStoQUs0nbTRAHvJTgJbFrAXAP7SEN4a98JfcZK9Wjr+OtahT2EvL/KPg/EkA4anm1JIUwIS6BoBNa1d46hRJCCBqhLYZD3r7LW7+n44E+QXqioNBVs+AWIVPPsHyG8lLvwxRtuL7cHMWbOTz/ojQH4JwEcA7lC+QDWzBGpHQE1r7dRSmUhAAlsvkE+8cBpG2qL0FK1n3Xo4Hfk6AUPRiMUO/J5LeMtGb9G6jX1y64r7OHiff23rrJMA7C07CUigcwJqWjvnp7MlIIFqEzCQsLPcmmA2JtiG9ayj169n3ava0lG8lSCQvkXL/crM+05cCP6MsbaqPaq53MVPok+AOAHAewD0q4SIFYMEqlFATWs1Vk0xS0ACnRCwJaCNSxrXr2dtYhDsEk8nme7Pqqe+OyGb8VPTRvVhwu5wcTAfp9sz7R55DggsPgTAF0j3RcB2y7iV0pfAdgmoad0uNp0kAQlUrYDZ3QZMjkeF95ZyuGHdnn7gzYDZZ6s2JwVeKQIJgGdB/Mw8+1Y8MPgnjm+7m5++vAIvte7ueXaM0fsfGA7XL0mVUjbFUS0CalqrpVKKUwIS6BoBojmpC6fhZFucDhg0R0cRnALDe7tmAo0iAbwMw9+RJHck9fU/wcm2tN3kJu4QRIV30fOOB+xogMPkJQEJbJ2Amtatc9JREpBAbQg4mp29yXrWMQac/do7sfaojRSVRYUIFA14CrQfeb67vbhfbgGOXP8K2HRrrPrCnh79zwDuq0YcBLOgQuJWGBKoWAE1rRVbGgUmAQl0vQDTf7odnzTW/b90c9Z0X02/LpoOYCSAuq6fTyNKAMsA+wPMvpdw7d1o6L+83WQ2d/RR/AA8+xyIj8Owo7wkIIHNC6hp1dUhAQlkR4C427x4cjyqd9t61ptb9/Fj/xqQn8kOgjItg8BaAos88E4fvLXQUP9EewzXsFeuD/aMEX8K4AlGvAWmX6DKUCNNWQUCalqroEgKUQIS6CIBQ3NiyZUY2attf9bm6BP0eDGId3fRDBpGAlsQ4POA/cpo340tuA8N9kr7wTevHuoXw3fBvM8C/BRgO4tSAhLYWEBNq64ICUggKwJt61kHBrM3PNHttRS/YbSzAGoLoqxcBWXPM93DlY/Qszuci7+Hhl5Pt4eUrnXNFfbwDJ802JcAS3cY6F32kBWABCpEQE1rhRRCYUhAAt0twGdg/vhklH8nYESevX0WroZ5pwDIdffsGl8CrxNw67fG+l/zbH7cGvx1oxcS3LBqcOCHh9EPjwOTz2pfV107EmgTUNOqK0ECEsiKwF3G+MK4sfd9pYRvbB3uezYdZsdkBUB5VpiA2UqQj9D4I5e472B0r9I2bKVPniE87OYl0X+bZ18E+S69TavC6qdwelxATWuPk2tCCUigLAKbrGf1Z7ceQ8+aDPaOssSjSSXQJuAAPgfaXaD7fwnr/oTTbEU7zjwODKL4YNAdR9jxAPYUnASyKqCmNauVV94SyJZAQtg5DsFsNNjaNHWvJZpgxJkAd8kWhbKtUIHVBJ70yB/5Mb9VWF73OJosXUbQ9jatFa27+ub/F2hfAPg+AAMrNA+FJYFuE1DT2m20GlgCEqgggadh3oRkpH8nzIjrXurv5/pNh4evgVrPWkF1Uiiw52G8B453Jla4Z6N9Xa9j/7Au2i9xPA6efcmAfQH4QpNAVgTUtGal0spTAtkW2Hg96+zCW3zPuxLgJ7PNouwrVODV9fu6/tQDvl3EAwvR8M6oLVYa5mJnPy5+AMCxII6CmV4FW6GFVFhdK6CmtWs9NZoEJFCZAvnES6Zt2J/VzxfS9YEXGvC2ygxXUUkgFbAXYLgXzt2ZtEa/xri+L7S7zGevutWFPaLE+5jBjgOZ7jU8QG4SqGUBNa21XF3lJgEJpAIx6c5zvetm4yR7Nf1BkC9MJGwCgJ1EJIEKF1hH4CkP+JkR342WLnkQTXu3tsd848pBYdh7n8TZ0YD7opkN15KXCq+owttuATWt202nEyUggeoQ4FPw/AnJCP8HpfWs8zjQL0ZXA/gqgLA6clCUmRcwWwbifoI/dEH4U5xqz21kMmvNMN8P0jdqHbP+jVq7Zt5MADUnoKa15kqqhCQggY0F7C4jLowbw7b9WVuKh/u0aQA/LikJVJlAAcAzIH4LuJ8kcfFejOn/UnsO6Ru1/MLufuB9BGafAfF+gDtUWY4KVwKbFVDTqotDAhKodYGWJHHTcFr9k2mifkv8edKl61nfWuuJK78aFSBW0bDII38Nz/tBXB/8a8PSl1LG32T/cA32ThB/wgyfB/AWgL1qVENpZUhATWuGiq1UJZA5ASKmZ+e5+uA/61lbovNIjgcwNHMeSrjWBJYDWEDyl87l7sSLeAJNFrcneTOHBsX4cBiPIXAcgD1qDUD5ZEtATWu26q1sJZA1gcWgd2bSsH49a37VEB/100H8DwxB1jCUb00KJEj3dgX+AuPPEz/85UbrXdPXwbrWXX3PPwLkp+F5HwKpX9hq8lKo/aTUtNZ+jZWhBLIrQPzGYJM3rGcNW4rvcg5XwPDR7KIo89oUsHWEe9Zo97zpetdZ7JvzinvFnn3EwE+B9h4YBtWmhbKqVQE1rbVaWeUlAQkAxJzE3DQ01D+Rcvgt8ZdJd4EBh4hHAjUp0NF613SLLOu9V2J2pBmPAfB27e9ak1dCTSalprUmy6qkJCABABHNJrkoaMbptiYVCfKFyYR9A8BgCUmgxgW2vN71hlWDw1z9PgmZvpzgWLQ9mNi3xk2UXpULqGmt8gIqfAlIYLMCi2E8KxmZu7O0P+ucNTv5LjcdsC8D1HpWXThZENh4vWsS/y9G916yUeLpw1pR63DnBR+D47FGHAyDdhrIwtVRhTmqaa3CoilkCUhgKwSIuy2JJ8en9763dJd11tr3MwguB3DEVpytQyRQQwLpelc+a+C9MP+XSeTfg9NtaXuCTfSwJ3YMCvEhDu4omH3KgAMA5GoIQanUgICa1hooolKQgATeVOCmBO6K9vWss4tfpYdJBhwoLwlkVGANgWeM+CM8/iIJcn/EKbbsdc1rgF3XDfNd7jAzHgXyaAL7pMvBM+qltCtMQE1rhRVE4UhAAl0iUCTsAhcEzTjVVmM+/WBFfBGBMQD1xHSXEGuQKhZYReApA34Pej9PAv/PGGEvt+cznzmsws6+K74TtI8D/ARguwOwKs5ZodeAgJrWGiiiUpCABN4gsBjmnZU85/8ATeYwm7v6XjQdwBd110hXiwTaBVYSWOwB94DJT2Orvx8N9kr7t/NYj2JhVx/BewD3MQAfAbCn/g7pCiqXgJrWcslrXglIoPsEzO42YHI8Kmxbz3rjuiPo+5cC+GD3TaqRJVC1Auld1icNvBvwfhIHK/+FU4eubs8mz951PnaJ4+St5vHDAI8kS2te66s2YwVelQJqWquybApaAhLYogDd3CTBFTi9/vH0OH928RR6ONeA/SUnAQlsViDdJusxA+8ys59EDB9Cg61tP/o61qF367CAwQEucR82s48B9haA/WQqgZ4QUNPaE8qaQwIS6EmBtQTOd73COTjJXsV85oIVxUsIrxFg/54MRHNJoAoFCOBFAAvM7NeeuZ8V1+UewVgrtOcynz5WrN0xYG4vZ8kHjd5RAN6pN2xVYbWrLGQ1rVVWMIUrAQlsWcCAh+ncxKSx7mel/Vnz3NdnfBWMnwHgyU8CEtgqgXSP16WAe8DMu8f84DdRiIdLvwi+/nMDB4detFfi472lO6/kBwDsuFUz6CAJbKOAmtZtBNPhEpBApQvYDz3HKdHo3D/TSP3m+GgYmwC+q9IjV3wSqECBCOCLgPeEwf0Rzvt13Lrm/zB+0MqNYs1zQA7FPRKzd8HhSIBHwGxX/aJYgRWt4pDUtFZx8RS6BCTwRgGaTXMWzMBIeyH91ssXxxvsTIDp/4HqIwEJbJ9AumwgXfO62Ih76bm7Etb9GQ2W/uw/n1nsW2eFXWMvOByGI8zcR0jsqxcVbB+6ztpYQE2rrggJSKB2BMil8GxiwvC7aLAIeQ7xEU0DcKL+T7N2yqxMyi6wgsDTBvwFjr9NvPh3aOjz/EZRpdtlxdjZZ3Igje8zx3TnjsMBaJ/kspevegNQ01q9tVPkEpDApgJmvzPigrgh/GP6VXhj8b3Ot8vTLXqEJQEJdLnA6rbXw9rfgeR3iW/3YN+6xTjS4vaZfssAizEkjKLdk8S93TzvAwDfB7M9QL0mtssrUuMDqmmt8QIrPQlkSoBuTpiru6L1FHsyzdtvjk8i3CQzDM+Ug5KVQM8KrCX4vMF7wAN//9qygN9GA8NHcLyt2yiMuexXVyjsEhv2p2/vMVr60JbuvvZsrap6NjWtVV0+BS8BCbxOYDUN57o1L8zDhN3XYR7rg2JxCmGNALSPpC4VCXS/QBHAUsAeM+APAH4TF4J/Y6yt2mhq3X3t/krU6AxqWmu0sEpLAlkTMOAB0E2MG+t/Wcr9htYD/MCuhNmxeoI5a1eD8i2zQLpd1jKATwH4Gxz/kBTcn7FL/RIcb4nuvpa5OlU8vZrWKi6eQpeABF4nYPZ939wlxZF1/05/6re0HkN6TQa8Q04SkEDZBF4hsMTAh438Mzx3b9za60HdfS1bPap6YjWtVV0+BS8BCawXcDRe7pi7dsMWPF6+9UwzfwLIXaQkAQmUXaAI2Isgn4Xh/q26++phX8I/1MBDaTjYYPvplbFlr2NZA1DTWlZ+TS4BCXSNAJ8FMTFZmrsDTRbjZg71i9GV8PAVPaHcNcIaRQJdKLB1d1/T18WuwoBcUtzRed5QkvsbcShhBwM4GOQwGIIujEtDVbiAmtYKL5DCk4AEtkbAfmPE5LgxvC89OmhZ+34yuBzAEVtzto6RgATKIrD1d1/T8PLP9UY8cHAYBEOdebuRycFGe4vuwpaldmWZVE1rWdg1qQQk0KUCxI1JEF6JEZY++AG/ed3JNP9cAw7o0nk0mAQk0F0CG999Dfz74iR4EA32yptOqLuw3VWHih5XTWtFl0fBSUACWyGwkg7nuvolt+LkvVsxn72CldGlJEYB6LsV5+sQCUigcgTa7r4anwXwqNEeotmCJPAXYA2WYKwV3jRU3YWtnAp2YyRqWrsRV0NLQALdL2DAP0B3btxY/+vSbHM53I+LVwF2DADr/gg0gwQk0E0CrTB7meQyA18ws4cJ79/m+HBcFzyMk22l7sJ2k3yFDqumtUILo7AkIIGtFDB8xwcvK46qeyg9w2+JP026iwx4+1aOoMMkIIHKFyBgq2hcZsQyAE8YbQHhFiTgAtTVPYOTrVV3YSu/kJ2JUE1rZ/R0rgQkUG6BmOAUl+RuwGm2Ig0myEdnk24CzIaVOzjNLwEJdJtAAeQKevai0V4EbCHM/dsSWxDz1QU4bWDpvwdv+GgtbLcVpCcGVtPaE8qaQwIS6CYBLgYwMRmUu7P0pp05a3byk9yVMJwAIOymSTWsBCRQeQKrCbzYdheWiwxYQA8PJTEXoLXuaUywdR3fhXW7kRhu8A4CMBzEcBgG6Y16lVNsNa2VUwtFIgEJbKsA+b+eJRdFDb3/sv4u6wcJXgbgw9s6lI6XgARqRqAIYEV7E2vuERr+7TkuiC1agFH9XoIZ3/Qu7PJX+tflBgx2jIY4x90J7wAjD4JnB4DpbiQcUDNKVZiImtYqLJpCloAE2gQMuC6O4+k4vfcz6Z/9lvgUMjmv7c05+khAAhIoCawBuAzpXVizRekrZUt3YRMsgOUWo8HWvqnTbxng0dUD64J+g5NiPISB7UHyQKM7iLADDNhXO5T07BWmprVnvTWbBCTQZQL2Ejyek6wLv1naBueqpX2CAYMvIzACZJ8um0YDSUACtSQQrb8L2/ZAl6HtLqzZgrhYWIihfZaVlhq92aeJOeyEgbk6DHFpE+txT4IHGb2DDBxOYE8AvWsJq9JyUdNaaRVRPBKQwNYJGP5qiZ0Xjw7vLp3QXDjYN1wJs6NBbXW1dYg6SgJZF7D0LuxyoLQWdomlTSztYS/BI1GvcOFmt9VK2a5jHerW7pBDMMTBG0JyLxoPMngHAzwQsF0B1mdduCvzV9PalZoaSwIS6EmB233w8mJD3cJ0Uj8fH0eUtro6vCeD0FwSkEDNCCSAvUK6l8xsOQyLjfYIzT3iwRZGfvgETrXVm812HuvRum5w6AdDCSs1sWY4mLRDAKYPd6U7mugB0U5cLmpaO4GnUyUggbIJFAi70PUJmnGirUqjCFqic0iMB7hT2aLSxBKQQO0ImBVBpq+XXW5Eejc2XQ+7kJ6/MPHjBXhl2dOYsPub70qQKsxnLyxbNyQMeg2lxUOd497m4WA4OwSG9G7s0PT37doB6/5M1LR2v7FmkIAEuljAgMcIb2LyvP9jNJnDLA7zg+hKAF/WnYwuxtZwEpDAeoHSywtWEFxu1vaCAxIPm3kLk8h/EAfjeRxp8Wa5rlraB70GDAmD+qEOhR1p3t4GHAKkd2JxCIw7aGnTli82Na36yygBCVSfgNlPPceLo8bc/aW7rM3Rh2mlra4+WH3JKGIJSKBKBdYCfJmwZaUXHBgfp2GBlyQL4iR6AGP6v7TFvGaxL3KtQ0OrH+pcsiNdvG9pPazZgTAeBGKw9ojdWFBNa5X+TVHYEsiygBHXxGF0NU7t81zq4M8ujqSHc9ZvQZNlGuUuAQmUT2ANgHQt7IsgnzPicdI97Pn+A1Fr+AjGti1l2uxnLvuhUBga+m6oQ24I4fYy4MBSE0t3EGg7wRCUL73yz6ymtfw1UAQSkMA2CZTuaJyTPBd+G01WxCz29YNoKohTYei1TUPpYAlIQALdI+AArCa4zMxeAPGskY8R/oNJnDyIMLdos/vDbojnNvZBsXVISH8IExvqjHt4xHB6aRObPthluwCs657wK3NUNa2VWRdFJQEJbF7gXjObFI8Kf1c6ZHbhLb7nXQnwk0KTgAQkUKECMWArCZcuJXgBxmcMWEjygYR8AC/UP1f6JXxLn2vYC/3WDQ4ZDKGzoQR3o/EAIw4yswMJ7AHU9i/ualor9OpWWBKQwGYF5gV0UwuN9Y+lR/izC5+nZ5MNOExmEpCABKpEoLh+PewLBnsB4GICCy1xCxOrexjR489j7P6FLeby+n1iPW8o4XZhgv0NOIhmBxqwD4CaetGKmtYquboVpgQkUBJ4hYZJjstvQcMupVcvBi3ReSTHA0i3j9FHAhKQQBUKpK+Sdesf6iqti33WzB4j3MIkwkIEuac6XE7Q9FAOO+0xMGd9hzgvHkpnw8hkPzMclC4pMNr+APtXIU57yGpaq7l6il0CGRMw4H7Qzo0bw9+UUs+v28OHNw20L2T9AYWMXQpKVwK1LlAAuYJmyyx9uAt43swep3MLPdxp+J8AACAASURBVNrCKBc+vsUXHaQ6TQwwZPWAul79hiRxPJSe7UhyHyuth8WG/w2sJkg1rdVULcUqAQnMCxhOLTRa29KA5vhoGJsAvks0EpCABGpYIFr/L03LzGE5PHvB6BbRbKE5ezh2wUKcZiu2mH8TPQxY2b+u38C2JjZ9a5e5vdM7sWDaxNpBAIdU8jZbalpr+ApXahKoLQFbQfMmuTXerZhg69BEL9i5OJGwca89jqW3YNVWsZWNBCSwZYF0d4JVpRcdwJYBXA5aaV2sZ/ZwjGAhnn/tBQhNW3jZQTr+tGX9sMOQIWEcDXWBN4R0e5V2KCg1sjwQsIp69ayaVv21kIAEqkLAgL8Adl7cEP62FPBs7uV70RUgPq+lAVVRQgUpAQl0r8CaUvNqtgy05YA9TeOj5pKFiV/3MNbhOYy1LT/cdRX7oD8Gh140lLQhBHclbV8DhhM8wGB7A+zbvWlsfnQ1reWS17wSkMC2CRBzg8RdUTi9/vH0RL8lPoZ0TQa8Y9sG0tESkIAEsiCQPtyFl9teO2vL4Lik9HAX3cIEWAjLLe7w4a50hwIfg3JecYjzvcF0Npge9zGU7sIeAHI4UHpzl98Tompae0JZc0hAAp0VeJkOk9y68LbS0oD59IMV8bkEv6FdAzpLq/MlIIGMCBQAW9G+pIBcah6fYIKFnmcPR0H4WIcPd5GGFvSv8wtDXeINdnBDgGDn0l1YunS/2AMI7N5d+8Wqac3Ilao0JVDlAveZSybFo3vdU8rjZu7jR/EVAD+b7npV5bkpfAlIQAI9L0DEsPSFB+m6WCwH+aIBT9LzHzZwYVwXPIJFWIEmS9fPbv4zj/VoXTc4tGAIfRvMxA2k56V3Yw9F+hpaIr0bO6ArElTT2hWKGkMCEuhugZYwcdNaT6t/Mp3Iby58hrCLzPC27p5Y40tAAhLIiEDbq2cNbTsUwJanb+4i8KjRezQJ4kfh1z2Lk621Q488B9RZYacE/hAiGQJ6OxJ2gAGHAqUtt3YGkOtwnE0OUNO6rWI6XgIS6GmB5XCYlNSHt5f+Y5lnGKA4ifDGrN+epafj0XwSkIAEsiKQrot9icBLBry0fr/YJwn3qAd7NGK4CIOwAsdbskWQdG1suG5IGPbakUlpz9i+TLiXgYcRONTM9gPYryNUNa0dCel7CUig3AJ/NNr5cWP4+1Igza37++anSwM+01OL/8sNoPklIAEJVIhA236xQPpw10ugWwms32oL9mjMZBGsbkmHD3ilyVzH/nX1GJbE8U4MbQfQDabjAWbeYYB7K+DtCHCj5V9qWivkKlAYEpDAZgTomsOIV7ae0WtReoTfEn+WdBcacLjMJCABCUig7AJrXnc3dgUMS4x8nPQf9egWRUH4FPbDSziygz1j5zOHFRgc+hjGtJGF60uz3Qx4K4HDDdifwBIz7yzzm1uPpXkXafuYshdfAUhAAu0C9iLISUndkm/h5L1bMZ+5YEV8AcHTX/s9fQdBSUACEpBApQmU9oJNH/BKlxSkd2JfMvJJ52GhB1vkRe7pYr/c0zjJXu0w8rnsVxcVhiW+P4zODYaHIIH7u5rWDuV0gAQk0OMCxD1GuyAeHf6pNPdcDvfj0q4Bx2ppQI9XQxNKQAIS2B4Bpg94rb8bu8KAV+D4tJn3CD23yHzvqbgYPI3BWIbjrbjFCZoeygEHOzWt21MGnSMBCXSrAIGZzoXTMdqWpBP5+cIXCUw2WLqVij4SkIAEJFCdAq0gV9JshcFWIt2xAHzcEY8b3NO+s6eKudxTOBVrAEub3o0+alqrs+iKWgK1K2B4qrQ04PnHv4+mQ4qY9WLfwB9wEWGjYOhfu4krMwlIQAKZE0hgWF1qZGErS3djiUU0e8zoni7djS3ET8PVL01fRaumNXPXhxKWQKUL8Mce7OKoIfePUqSzi2/zjVNh9nEAVunRKz4JSEACEuiUwDqAr5B4xcxWAunLD+wJS6JvqmntlKtOloAEuliglbBLnR/Mxgh7OR3bn138Oj2eZ+n7rvWRgAQkIIGsCcQ0PGbwJqppzVrpla8EKljAgAdoblLy6x//Anccn+CGVYP9sP4yECfB0KuCQ1doEpCABCTQTQLap7WbYDWsBCTQGQF+00fusmKDLUxHCW6KPsCElwP4cGdG1bkSkIAEJFC9Ampaq7d2ilwCtSrwMoELHMJbN7xVxWspngZiogF71mrSyksCEpCABLYsoKZVV4gEJFBhArzXzE2KR/X6XSmwudzFj6P0LuuXAdRVWLAKRwISkIAEekhATWsPQWsaCUhgqwVmhX5yVeuIXk+lZwSzW/+bnncxgPds9Qg6UAISkIAEak5ATWvNlVQJSaCaBbgEtElJMfxeuhcfmugFw+KzaRgHcFg1Z6bYJSABCUigcwJqWjvnp7MlIIEuFbBfeMaLolG5v5WGzbfu68OmgvZZGIIunUqDSUACEpBAVQmoaa2qcilYCdS0QERymsvlrsMptizN1G8ufI5mkw04vKYzV3ISkIAEJNChgJrWDol0gAQk0BMCBiyk46TkhdxP0GQxbmOfYF3xwtJrW4GBPRGD5pCABCQggcoVUNNaubVRZBLImsB3fQsvLY6yh0qJ31R8m5/Y5QDT17Z6WcNQvhKQgAQksLGAmlZdERKQQCUIpO+XnuySlfNw+o5r0oD8luIpZOm1rftVQoCKQQISkIAEyiugprW8/ppdAhIAYMBf4JJJ8ehed5dA5nAnP4kug9lXAOq1rbpKJCABCUgAalp1EUhAApUgkA+9cFrrSFuUBhPcFH2MCS8B8L5KCE4xSEACEpBA+QXUtJa/BopAAhkX4PMwf1ISPvNdnLx3K0gvaInPIkp7s+6ccRylLwEJSEAC6wXUtOpSkIAEyixgv/LAC6OG3F9KgdzE/fy4OBVmnwEQljk4TS8BCUhAAhUioKa1QgqhMCSQUYGE4FXOy83ESHshNfDz8RcJl+7NemhGTZS2BCQgAQm8iYCaVl0WEpBA2QQMeIzmnZfs7/8IR1qMb7J/sCaaQrNTAPYrW2CaWAISkIAEKk5ATWvFlUQBSSBDAubN95lcWmyoe6CU9U18tx9HU+HhSDDdVEAfCUhAAhKQQJuAmlZdCRKQQJkEbBU9XuS8cC5OtdVpEF6+2ADgHAP2LlNQmlYCEpCABCpUQE1rhRZGYUmg1gUM+D+YOzceWfcrmBFzuYsfFy+HeV8CWV/r+Ss/CUhAAhLYNgE1rdvmpaMlIIGuEjB818d/XtsazG79b3rexQDe01VTaBwJSEACEqgdATWttVNLZSKBahJIdw24xPm56zHCXk4D9/LFcQaeBdiu1ZSIYpWABCQggZ4RUNPaM86aRQIS2EiAT8P8s5OB/v/D8ZYgzyE+omkATgSQE5YEJCABCUhgUwE1rbomJCCBcgjc5XmYHI3M/TmdPJxTfK9LMBWGj5QjGM0pAQlIQAKVL6CmtfJrpAglUIsCs5IouQpjej2VJufn468R7jwDhtdisspJAhKQgAQ6L6CmtfOGGkECEtg2gZUEznGF8FaMtQKuYa+gT3QJYaP0QoFtg9TREpCABLIkoKY1S9VWrhKoAAED/gG6c+PG+l+Xwrmxdbjv+1cCPBbQCwUqoEQKQQISkEBFCqhprciyKCgJ1LDAJltd+S3xp0l3kQFvr+GslZoEJCABCXRSQE1rJwF1ugQksE0Cb9jqKshHZxNuAmDDtmkkHSwBCUhAApkSUNOaqXIrWQmUW2CTra5mrRnmh7lpIE5INxEod3SaXwISkIAEKldATWvl1kaRSaAWBTba6iqYE32ICS+D4UO1mKxykoAEJCCBrhNQ09p1lhpJAhLoWGCTra6KIwica8C+HZ+qIyQgAQlIIMsCalqzXH3lLoGeFdh4q6tZ7OsH0VTATgHYu2dD0WwSkIAEJFBtAmpaq61iilcCVSpghv8D7Zy4IfxVKYXZhbf4npdudfXJKk1JYUtAAhKQQA8KqGntQWxNJYFsC9idXsxLotNz/5c6+C3xZ0l3oQGHZ9tF2UtAAhKQwNYIqGndGiUdIwEJdFrAgKtjhFejwZ5PB/Py0ZlmmAByl04PrgEkIAEJSKDmBdS01nyJlaAEKkDAbCXIs5NB4W043oqYy35+HE0H8HUAuQqIUCFIQAISkECFC6hprfACKTwJ1IKAGf4N2MR4VPi/pXyaCwf7nncVyKNrIT/lIAEJSEAC3S+gprX7jTWDBCRg9kPP45RoRO6fKYafjz8FuCYA7xSOBCQgAQlIYGsE1LRujZKOkYAEOiVA43TH+Bo09Fm/nrV1jMHOBmyPTg2skyUgAQlIIDMCalozU2olKoGyCayCS85KvPpb0GAR8gwDFq6ieaMA9CpbVJpYAhKQgASqSkBNa1WVS8FKoPoEDHyIxrOTUfW/KEV/07o9/SS4BsbPgrDqy0gRS0ACEpBAOQTUtJZDXXNKIFMC9kPPcUo0um09azAn+igdLwHw/kwxKFkJSEACEuiUgJrWTvHpZAlIoCMBglc6L3cNRtoL6bF+vjgCwLkA9u3oXH0vAQlIQAIS2CCgplXXggQk0I0CthqOZyZe2LaeNb3Tmo8uI3gGgH7dOLGGloAEJCCBGhNQ01pjBVU6EqgkAQMepLmJ7etZ8xziszgTZiekL8WqpFgViwQkIAEJVLaAmtbKro+ik0CVC9idHjklasz9K00knF18tzNMheGjVZ6YwpeABCQggR4WUNPaw+CaTgJZEiBtqssFM3CKLUvz9psLJ9DsfAMOyZKDcpWABCQggc4LqGntvKFGkIAE3lxgLQzjkv3DeTjS4vSQoLlwAWHjYBgsNAlIQAISkMC2CKhp3RYtHSsBCWy9gOFxwJ2ZjKr/cemkPHv7Fs0EcXLav279QDpSAhKQgAQkAKhp1VUgAQl0jwBxtyXx5Pj03veWJripdT8/sWsAO7Z7JtSoEpCABCRQywJqWmu5uspNAuUVmJcwnIpGeywNI7gp+hiT0ksF3lfesDS7BCQgAQlUo4Ca1mqsmmKWQBUIvPaG1iaXBNfhNFuRhuu3xKeAyXmA7VcF4StECUhAAhKoMAE1rRVWEIUjgRoRWAvgG8mgcB6Ot6R0pzVfmELzzgA5sEZyVBoSkIAEJNCDAmpaexBbU0kgMwKbPoQ1i339ILoWwNfSm66ZcVCiEpCABCTQZQJqWruMUgNJQALtAps+hHVj63Dfs+kwO0ZKEpCABCQgge0RUNO6PWo6RwIS6Ehg44ew8q0fJ7wpAN7T0Yn6XgISkIAEJPBmAmpadV1IQAJdLvDGh7CKI0GcA2DfLp9MA0pAAhKQQCYE1LRmosxKUgI9KvBmD2FdStoZMPTv0Ug0mQQkIAEJ1IyAmtaaKaUSkUCFCGz6ENZ1L/X3c32vhdlJALwKiVJhSEACEpBAlQmoaa2ygilcCVS+gP3GiMlxY3hfKdZZhYN8H+lDWEdXfuyKUAISkIAEKlVATWulVkZxSaB6BTZ+CKs5+gQ9Xgzi3dWbkiKXgAQkIIFyC6hpLXcFNL8Eakxg04ewvHzSYEjSh7D2rrFUlY4EJCABCfSggJrWHsTWVBLIgMAbH8JqiS4nMAZkvwzkrxQlIAEJSKCbBNS0dhOshpVARgWeAHlm0lj3o1L+eQ7wrXgdaCfqIayMXhFKWwISkEAXCahp7SJIDSMBCQAw/MHMzo9Hhn8oeTQXDvY9XAXqISxdHxKQgAQk0DkBNa2d89PZEpDA6wUM833y0mJD3QPpj4OW1v8iS2/Cep+gJCABCUhAAp0RUNPaGT2dKwEJbCRgtGtjP5iOkfZs+oXfUvwqiUkGHCgqCUhAAhKQQGcE1LR2Rk/nSkACGwkQPM/FuRtwuq1Jv/Dy0UQDxgMcJioJSEACEpBAZwTUtHZGT+dKQAKvF1gLwxnJc+EtaDKXfhHkizMIjAZQJyoJSEACEpBAZwTUtHZGT+dKQAKvF1gMxwnJ6LoflH44Y8VAv3ef6wGkOwfoIwEJSEACEuiUgJrWTvHpZAlI4D8Cdp85TIpHh/eUfpYvHOgD0wH7lJQkIAEJSEACnRVQ09pZQZ0vAQm0CZA/8DybEo3K/V/6x2D2uo/S8y8B8H4RSUACEpCABDoroKa1s4I6XwISWN+04sYkCK/ECHsq/YHfUvgfEucb7CARSUACEpCABDoroKa1s4I6XwISWH+j1SY7C65Hg72S/sBraT3LaBMA21lEEpCABCQggc4KqGntrKDOl4AEUoECzDsjGejfjOMtSX8QtBSvJnEagHoRSUACEpCABDoroKa1s4I6XwISSBe0LgExLmms+36J4zr29+uj60F8tfRyV30kIAEJSEACnRRQ09pJQJ0uAQmUBO432rlxY/ib0p9aWg/w6U8HeKx8JCABCUhAAl0hoKa1KxQ1hgQyL2A/8RJeHJ2W+3tKEbRER5C4FOAHM08jAAlIQAIS6BIBNa1dwqhBJJB5gZYkCafhNHsylfBb4i+T7gIDDsm8jAAkIAEJSKBLBNS0dgmjBpFAtgVITnFB67UYMeDlVMJrbp1gZmcCtku2ZZS9BCQgAQl0lYCa1q6S1DgSyK5ATGCsOyCcgyMtThmC5sJVNO80gL2zy6LMJSABCUigKwXUtHalpsaSQBYFiJcAnpE01n2nlP5VS/v4/QbdALOvaeeALF4QylkCEpBA9wioae0eV40qgcwIEHjY4M5OGup/Vko6zz18xDMAfi4zCEpUAhKQgAS6XUBNa7cTawIJ1LzA7w12ftwQ/jHNNJxTfIdzdgXA/6r5zJWgBCQgAQn0mICa1h6j1kQSqFEBs+/75i4pjqz7d5qh39L6SdAuBuxdNZqx0pKABCQggTIIqGktA7qmlECNCcxOXHglRtviUtM6p3iSJZxEs+E1lqfSkYAEJCCBMgqoaS0jvqaWQC0IkDbFBcG1GGFt213lozMNLt3uaudayE85SEACEpBAZQioaa2MOigKCVSngIEkxjr8O4+Gd0ZpEkG+MI2w01/bR6BPdSalqCUgAQlIoBIF1LRWYlUUkwSqR+AVkGOSxrpvlkKex3q/GF0P4JT0pmv1pKFIJSABCUig0gXUtFZ6hRSfBCpYwIDHSO/MpDH4SSnMua/u4se5mQC/WMFhKzQJSEACEqhCATWtVVg0hSyBChK418wmxaPC36Uxhc3Fw5zxSsA+XkExKhQJSEACEqgBATWtNVBEpSCBsgkYf+R5dnE0IvfPNIagufUowpsCw3vLFpMmloAEJCCBmhRQ01qTZVVSEugxgZsSuCvQUP9EOqOfL3yFsPMNOLjHItBEEpCABCSQCQE1rZkos5KUQPcIEHa5C4OZOMWWpTN4LcVvGO0sgLt1z4waVQISkIAEsiqgpjWrlVfeEugCAQLjXSGcjbFWSIcL8tGlBM8A0L8LhtcQEpCABCQggXYBNa26GCQgge0VWANgTNIQ3gYYkWfoo7Td1Yh0pcD2DqrzJCABCUhAAm8moKZV14UEJLCdAlwM+OOThuCHpQFmr97R93LXAfal7RxQp0lAAhKQgAQ2K6CmVReHBCSwfQJmfzXDefHI8O50gFxL4ZCEuAqwT27fgDpLAhKQgAQksHkBNa26OiQgge0TIH/uwS6KGnP3pwMEs6OP0OelID6wfQPqLAlIQAISkICaVl0DEpBA1wvcnoCXo6FuYTq0ny98kcBkgx3a9VNpRAlIQAISyLqA7rRm/QpQ/hLYTgGDzYwL0dUY2/vZdAivudhohokA9t7OIXWaBCQgAQlIYLMCalp1cUhAAtslQNiFbu2a6zF+0Mp0gCAfnU9gHMAh2zWgTpKABCQgAQlsQUBNqy4PCUhg2wUMJHGGez7Mo8nitqa1OIPAaAB12z6gzpCABCQgAQlsWUBNq64QCUhgewRWw3B6Mip3e+nkPHv7LM6C2dcA2PYMqHMkIAEJSEACWxJQ06rrQwIS2A4BPgXD+GRU3Q9KJ89Zu5vv/JmAfX47BtMpEpCABCQggQ4F1LR2SKQDJCCBTQUI/MOjOzdurP91+l3YXDzMGa8E7OPSkoAEJCABCXSHgJrW7lDVmBKofYG7jPGFcWPv+9JUgznRR+lwCcD3137qylACEpCABMohoKa1HOqaUwLVLkDO9wNcUhxR92Cait9SOJ60CwzQHq3VXlvFLwEJSKBCBdS0VmhhFJYEKlvAm53k/Ctxsi1O4/TyxdGG0h6te1V23IpOAhKQgASqVUBNa7VWTnFLoIwChF3mEMxEgy1PwwiaowsIjoNhcBnD0tQSkIAEJFDDAmpaa7i4Sk0C3SVA2pmuLrgRJ1trW9NanEkr7dGa6645Na4EJCABCWRbQE1rtuuv7CWwPQKtpT1aR4bzYEZctbSP339QukfrSaD2aN0eUJ0jAQlIQAIdC6hp7dhIR0hAAhsJcCngj00agjtKP561dnff92fC7HOCkoAEJCABCXSXgJrW7pLVuBKoUQECD5l5Zyejgl+kKYYtxcMdbRpA7dFaozVXWhKQgAQqQUBNayVUQTFIoJoEiD+Yb+fHI8M/pGEHN7b+F31vCoD3VVMailUCEpCABKpLQE1rddVL0Uqg/ALGH3meXRyNyP0zDcZvLnyJVtqj9S3lD04RSEACEpBArQqoaa3VyiovCXSbAOcl5FQ01j+WTuG1FE8zciJge3bblBpYAhKQgAQyL6CmNfOXgAAksG0CRk6PLb4GDX2eT88M8tFkAt8AqD1at41SR0tAAhKQwDYIqGndBiwdKgEJAKRNcmFwA0611W1Na/FaGhpB7dGq60MCEpCABLpPQE1r99lqZAnUokBCYozbIZyD4y3Bbezjr4tmwaA9Wmux2spJAhKQQAUJqGmtoGIoFAlUgcAKgGOShrpvl2LNr9vDRzADoPZorYLiKUQJSEAC1SygprWaq6fYJdDjAnwC5k9IRgU/TqcOZxff5gzTYDiqx0PRhBKQgAQkkCkBNa2ZKreSlUAnBQx/tcTOi0eHd6cjBc2tRxHeFBje28mRdboEJCABCUhgiwJqWnWBSEAC2yDAX3rOLopG5/6anvT/27sTOEur+k74v/95llvV1V3d1Xs3i6i0KIiiuCXO+MokMZNEkzFOmCST+Aalu7oBW9lFBBtUFpGtoaGrQZzoTExImCSTZd5kTPSNRsW4gTagjSDQ3fS+V1fd+zzP+Q3nuVUsNk1XVddyl1/lU5+quvd5zvI9l+SX0+c5J1pX/V0SHzfYKaMoRJdKQAISkIAERi2g0DpqMt0ggbYW+JOC/DSWVx4KCq6vdq4ZLgahPVrb+mOhzktAAhKYeAGF1ok3Vg0SaB0Bc7cVzD6L3s4nQ6fiddmVJD8MYHbrdFI9kYAEJCCBRhRQaG3EUVGbJNCgAoRd5aODq3H2zF2hidHa2mqEPVqBpEGbrGZJQAISkECLCCi0tshAqhsSmAwBwn/Yo3Inei3DGk6PkmwNiPdPRt2qQwISkIAE2ltAobW9x1+9l8DIBcz6QZ5b9KZ/XN50+8DLotjdDLP3jrwQXSkBCUhAAhIYm4BC69jcdJcE2lCAG2H4SLGscl/ofNJXe6MHrgfwy22IoS5LQAISkMAkCyi0TjK4qpNAswoQeMB5f2m+ouMfQh/iu7JfIXE1SO3R2qyDqnZLQAISaCIBhdYmGiw1VQJTLPAV8/kV+Ypp/xraEa2t/h7NLjdAe7RO8cCoeglIQALtIKDQ2g6jrD5KYFwEeF/kcHVtaeXBUJzrq51nwMUAjh+X4lWIBCQgAQlI4CUEFFr18ZCABEYo4NYVSXQ9PmCPhRvivuwT5R6thp4RFqDLJCABCUhAAmMWUGgdM51ulEB7CRjsutzHN2OFbQs9j/pqt4FYDkPcXhLqrQQkIAEJTIWAQutUqKtOCTShAGGXeMRr0GsH8bntM6J85hoAf9iEXVGTJSABCUigCQUUWptw0NRkCUyBQA0e5xVbk89hlXncOXBC5NzNgP2nKWiLqpSABCQggTYUUGhtw0FXlyUwBoHtMK4sllX+NNyb3Fl7gzdcD8OvjKEs3SIBCUhAAhIYtYBC66jJdIME2k+g/F8U3l9UrOj429D7uG/gDFr0SRBvbz8N9VgCEpCABKZCQKF1KtRVpwSaT+Cb5u1j+Yrkq6Hp0Z3V99LZlQac1nxdUYslIAEJSKAZBRRam3HU1GYJTLqA/Z0jV2XL0++UoXVt7SwzXkbYkklviiqUgAQkIIG2FFBobcthV6clMEoBwxcL8hr0Vh4Jd7q+wfMNdiFgx4yyJF0uAQlIQAISGJOAQuuY2HSTBNpLwMxuzS3+LJbaxtDzeG31KpqtBDCrvSTUWwlIQAISmCoBhdapkle9EmgiAZp9wifxapxle8rQ2le7lYblINIm6oaaKgEJSEACTSyg0NrEg6emS2CyBEis9JasRa9l+Dw7olrtDpj9EQibrDaoHglIQAISaG8Bhdb2Hn/1XgIjEegHcG7Rm/5xefFdBxZERbIaZmeO5GZdIwEJSEACEhgPAYXW8VBUGRJobYGn4Hl+saJyX+hm5Y7Bk3IXfRbGd7d2t9U7CUhAAhJoJAGF1kYaDbVFAg0oQOAB5/2l+YqOfwjNS/pqb/XAtQDOaMDmqkkSkIAEJNCiAgqtLTqw6pYExk/AvmIeV+Qrkn8NZcZ3Dv4qnbsKwFvHrw6VJAEJSEACEnhpAYVWfUIkIIEjCNh9jvxktjx9IFwYra3+F5p93IDXik4CEpCABCQwWQIKrZMlrXok0LQC/u4CuA69HT8NXXB9tV4DLgHwiqbtkhouAQlIQAJNJ6DQ2nRDpgZLYHIFDPxM7tKbsNS2lqF1bfVSMzsfwILJbYlqk4AEJCCBdhZQaG3n0VffJTACAcIu9Z3xGrzfwtZXiPuq1xJ2HoDpI7hdl0hAAhKQgATGRUChdVwYVYgEWlXAMoLn+aeTu7HKPFbRRYuy2wEsC8tbW7XX6pcEJCABCTSegEJr442JWiSBMi4WCwAAIABJREFURhLYCfJDxfLKl8pGfY4zojxbA+APG6mRaosEJCABCbS+gEJr64+xeiiBoxF4DI4XFEsrf10WsubgcVEU3QKz3z6aQnWvBCQgAQlIYLQCCq2jFdP1EmgjAQLfc2aX5suSL4dup3dVX1cU+AzMfrWNGNRVCUhAAhJoAAGF1gYYBDVBAg0s8GXncEW2NP1WaGO8Lvt/SHwK4L9r4DaraRKQgAQk0IICCq0tOKjqkgTGTYC4NzJ+qtZb+WEoM1qXv5f0Vxpw2rjVoYIkIAEJSEACIxBQaB0Bki6RQNsKEGuLqPgMlnY+XobWu2ofhMdHAZzYtibquAQkIAEJTImAQuuUsKtSCTSHAGHX+Gp8C1ba9tBi1zd4scEuAGxhc/RArZSABCQggVYRUGhtlZFUPyQwAQKEXeT74ztwgQ2E4nWwwAQgq0gJSEACEhiRgELriJh0kQTaUqAK4Lzi6eSe8mCBexlFe7LbQSzVwQJt+XlQpyUgAQlMqYBC65Tyq3IJNLTANpAri+WVPytbeceenijqvB2w32/oVqtxEpCABCTQkgIKrS05rOqUBI5egMAjBndR0Rv/XVnaPXxFlOc3gfytoy9dJUhAAhKQgARGJ6DQOjovXS2BdhL4hpl9LF+W/P+h08na2pu84ToAv9ROCOqrBCQgAQk0hoBCa2OMg1ohgcYTIP/WRbYqW5p+NzQu7sveRfBqAG9tvMaqRRKQgAQk0OoCCq2tPsLqnwTGKkB8oUiSa/BB+3EoIlpX/V0SHzfYKWMtUvdJQAISkIAExiqg0DpWOd0ngRYXMOCWvJrfiJXTNoauurW1c8xwMYATWrzr6p4EJCABCTSggEJrAw6KmiSBRhAg7Ep/8MBtOL9nT2hP3JddTuAjAOc2QvvUBglIQAISaC8Bhdb2Gm/1VgIjFqDDeX5T0odVlpehdV12I8lzAHSMuBBdKAEJSEACEhgnAYXWcYJUMRJoMYEDIM4tlqdfKPv1eXZEWXmwwAcAWIv1Vd2RgAQkIIEmEFBobYJBUhMlMPkCfBLE+cXyyv8s676LC6IiWw3DmZPfFtUoAQlIQAISABRa9SmQgAQOESDwAwd/ad7b8Y/hzfSu6muKAp+F2a+LSwISkIAEJDAVAgqtU6GuOiXQ6ALEP5uzK/JlyTdCU+M7s7fT8RoA72j0pqt9EpCABCTQmgIKra05ruqVBI5OgPYXUeQ/WVtaeTAUFK0dfA+d+4QRpx9dwbpbAhKQgAQkMDYBhdaxuekuCbS6wLoi8dfjAx2PlaG1r/b/GnAZgZNavePqnwQkIAEJNKaAQmtjjotaJYEpFTDYdXlnfDPeb9tCQ1xf7SMGXgTYMVPaMFUuAQlIQAJtK6DQ2rZDr45L4PACdHaJ9/Ea9NrBcFXcl11NcCWAmXKTgAQkIAEJTIWAQutUqKtOCTSygFkN4HnF5uRzWGU+NDXqq90OoDfk10ZuutomAQlIQAKtK6DQ2rpjq55JYIwCtgNmHyqWxX9aFrCG06MkWwPi/WMsULdJQAISkIAEjlpAofWoCVWABFpLgMBPjP6iYnnH35Q96+PxEfKbAf52a/VUvZGABCQggWYSUGhtptFSWyUwGQLEt8yKj+W9nV8J1SXraqd52vUA3zUZ1asOCUhAAhKQwIsJKLTqcyEBCbxQwOzvXcZV2bnpv4U34ruy/0DPTwL4RVFJQAISkIAEpkpAoXWq5FWvBBpX4L8X4fSrpZWHQxOjtdX/TLMrDHhd4zZZLZOABCQggVYXUGht9RFW/yQwWgHitiJNbsAH7KkytK6rLQVxKYBXjrYoXS8BCUhAAhIYLwGF1vGSVDkSaBEBglf5Ir0V59ju0CW3LrvUiPMBLmiRLqobEpCABCTQhAIKrU04aGqyBCZSgIaVnsla9FoW6on7qtcTdi6AromsV2VLQAISkIAEXkpAoVWfDwlI4DkBs36Q5xa96R+XL/YxiZCFgwXODpOuopKABCQgAQlMlYBC61TJq14JNKSAbYTZR4pl8X1l827nnCjNbgPxew3ZXDVKAhKQgATaRkChtW2GWh2VwJEFCDzozC7JlyX/UF69lksiy28E+J4j360rJCABCUhAAhMnoNA6cbYqWQLNKPAV83ZFviL519D45K7a23yBa2F4ZzN2Rm2WgAQkIIHWEVBobZ2xVE8kMA4CvC9yuLq2tPJgKCxal7+b9KsMOH0cClcREpCABCQggTELKLSOmU43SqAlBdYVhb8e53Q8Vg+ttT8y4jICr2rJ3qpTEpCABCTQNAIKrU0zVGqoBCZewMyuzYvBW7BixrZQm+vLLjT4CwFbNPG1qwYJSEACEpDA4QUUWvXpkIAEnhWg+Yv9rMoanGkD4cW4r3otYecBmC4mCUhAAhKQwFQKKLROpb7qlkBjCVTh3LnFpujzWGUeq9an0aIlt8HwQRBRYzVVrZGABCQggXYTUGhttxFXfyVweIGtMLeyWBbfW15yD+dFebYaxO8KTQISkIAEJDDVAgqtUz0Cql8CDSJA4CGju7hYHv99aFJ6V/U1hXc3APyNBmmimiEBCUhAAm0soNDaxoOvrkvgBQJmXzOPj+fLk38Jr8d3ZP+ejp+G4d9LSgISkIAEJDDVAgqtUz0Cql8CjSJg9tfO8ars7PT7oUnRndX30tmVBpzWKE1UOyQgAQlIoH0FFFrbd+zVcwn8vMA9Bf11WN6xoQytfbWzAX4UsFeKSgISkIAEJDDVAgqtUz0Cql8CDSJg5GfzSnojzrItoUmur/pRg50PYH6DNFHNkIAEJCCBNhZQaG3jwVfXJfB8AcIu83l8O861A+H1uK/2WQLnAOiUlAQkIAEJSGCqBRRap3oEVL8EGkMgJ3Ce70nuxplW4PPsiGrZGgB/FCZdG6OJaoUEJCABCbSzgEJrO4+++i6B5wR2wfG8YmnlS+VLt/UvjtL0FoC/IyQJSEACEpBAIwgotDbCKKgNEphiAQM3kLywWN7xN6Ep6R3V1xUOn4HZr05x01S9BCQgAQlIoBRQaNUHQQISAAzfMhYfy3s7vxI44r7sDIKfAvCL4pGABCQgAQk0goBCayOMgtoggakWIP/ewT6RLU+/E5oS9VV/h8AVBjt1qpum+iUgAQlIQAKaadVnQAISGBb4YgFeg97KI+EF1ze4wmCXAHaCiCQgAQlIQAKNIKCZ1kYYBbVBAlMsYLBb8mp2I1ZO2xiaEq/LPk7yI888kjVnipum6iUgAQlIQAKlgEKrPggSkAAIXumRrkav7S1D69raLTSsCM9kiUcCEpCABCTQCAIKrY0wCmqDBKZWgDSc5zcn67DKcnyBXdFAtgaG94OwqW2aapeABCQgAQnUBRRa9UmQgAT2gTy3WF757yVFH4+PkN8M8LdFIwEJSEACEmgUAYXWRhkJtUMCUyfwOMALit7KX4UmJH21N3qz60D+ytQ1STVLQAISkIAEXiig0KpPhATaXIDAd13hP5qf0/HlQBH3Db6LcFcDeGub06j7EpCABCTQQAIKrQ00GGqKBKZGgP/oYFdmven9of7orurvkXa5EadMTXtUqwQkIAEJSOBQAYVWfSok0O4Chi9F4KdryyrrA4VbW/uQGS4CcHy706j/EpCABCTQOAIKrY0zFmqJBKZKYE2B5DPotSdDA+K11atothLArKlqkOqVgAQkIAEJ/LyAQqs+ExJocwGSV/s4vRVn2y6QFq3LbgPQG/Jrm9Oo+xKQgAQk0EACCq0NNBhqigSmQoDAh/3TyVqsshr6ODNCdjuAP5iKtqhOCUhAAhKQwOEEFFr12ZBAOwuY9YN2btEbfQEw4h6+Isrzm0D+VjuzqO8SkIAEJNB4AgqtjTcmapEEJlPgKRjPL5ZV7guVJnfX3uK9XQvyP0xmI1SXBCQgAQlI4EgCCq1HEtL7EmhhAQIPONgleW/yj6Gb0drBX4e5VQDe3MLdVtckIAEJSKAJBRRam3DQ1GQJjJuA2T8bcEW+LPlGPbTW3m/gx2h20rjVoYIkIAEJSEAC4yDwbGjFbf2Lo6TyNpj/NcD+I8Bjx6F8FSEBCTSyAPFnEfmp2orKj0Iz3drsAjN/IWCLG7nZapsEJCABCbSfwHOhNfR9NSuoVI+NGS3xhrca8GsATgU4rf1o1GMJtL6AEbfmUfJZLLWNobfx2up1NDsPQFfr9149lIAEJCCBZhJ4YWh9fsvv4bw4z5d4z9MMPANm7wAwv5k6p7ZKQAIvLUDYZT6Pb8e5dgA3sTOalt0Gw1lh0lV2EpCABCQggUYSOHxoHW7l9dtnpD3dxxfAqYS9DcSvGnCiNh5vpGFUWyQwBgFiAMCHii3J57HKPNYcPC6Kk5sBvm8MpekWCUhAAhKQwIQKPBda76idHic2O69Vf4hzp285pNZy6cDggpjx0NKBckuc03XU44SOjwqXwEQKPAny/GJ55X+GSpK1tTd54DoYfmkiK1XZEpCABCQggbEIvGD3AMDeDwMd+A1Y5avZLPwYZ1qYjXneFw19++ck7DihsOh0Q/EOgO/Ugxtj4dc9EphCAcO3rbDL8hXJP4dWRH2Dv/HMqoCw3dWbprBVqloCEpCABCTwogLPhdZ1+btJv8oMp4LcCtrPzOzbRPGVArX70du945ASPscZaV47piBeT2dvB/F2A14NQA9u6QMngYYXsP/lwKuy3vR7ZWhdV/uAER8lsKThm64GSkACEpBA2wkcGlrr/+Q//LWbwBMG/BDmvlZY8XUMpI9hpVVfIFUuHcCC2PKXe+AXzeMMWCiHs9tOVB2WQPMIrCuK5HqcY4+FJsdrq5fR3EcA6oHL5hlDtVQCEpBA2wgcKbQOQwwQfNrqs6/fhBVfzV31ezh75q4XSJGG2w7MTeLK8T7GGxECLO0tBF8BoKNtVNVRCTSBAMmrfZzeirOt/O84Xlu7hYYVANImaL6aKAEJSEACbSYwuhOxDARsB+mfNNj34fC1wvw3UFSeQK9lL7Bbw+mVCIuKKD/Be/9mg/tFgG8BMK/NjNVdCTSiQEFipT8pWYczLMdqdkeV7HYAf9iIjVWbJCABCUhAAqMLrS/0OkBgs8E2GPBNEF/LBw48iPN79rzgslV0WITZiWXHes/XwuytMLwFtNcAnKEhkIAEpkLAtsP8ymJZ5U/L2u/miVGR3wjwN6eiNapTAhKQgAQkcCSBowmtw2XngG0H+RQcvgPwa0XNfxPzOzbiTCte0ICbnupE99z5ccZjvcVvNOPbAXsLiONgiI/UWL0vAQmMjwCBHzr6S/LlHf9fKDG+O3s7C14DIBwioi8JSEACEpBAwwmMR2h9fqf2EdhksIcMxf1A9M0c8Q/Ra3sP6XkfZ6asHVMASxi5N1vBX4DZaXp4q+E+I2pQKwoY/o/LcWV2Tvqt0L3ozur76OwKA17fit1VnyQgAQlIoPkFRvog1mh7WgO4HSjPM/8eyG8U4P3YUnkCq6z2gsL6mAAH5yZMjvERXg/6XzC6t5A4EYbO0Vas6yUggREJfLEAr0Fv5ZFwteurrTDgEgAnjOhuXSQBCUhAAhKYZIHxnml9kebbPtI/beYeNfh/g7l/zWsD38d53TsPufgL7KoMYGGB/HiP8PAW3g64twBcAMAm2UbVSaBlBQy8Ic/Tm3CulaffxX3ZKgIrAfa0bKfVMQlIQAISaGqBSQitz/rkz5xzvpPARgMeAPDNAsn96MGjh5y6FbbOWrN/dlqpHFMUOIVmbzHirQBOgaG7qcXVeAk0gACBC3ya3ImzbBCrGEeLstUAlob82gDNUxMkIAEJSEAChwhMZmh9rnJDP4ktBjxp4L+R0dcLRvdjhW07pIWff7wDPGFeXBsID2+dasCbCZxusCUAp2tMJSCB0QrYPpAfKnqTL8KMuIfzojxbDeJ3R1uSrpeABCQgAQlMlsDUhNbnehf2fd1FcKMZfuSA+1Hg/ixNHsYHbf8hCGHv1xgLCpcv9p6vN/KtZvZGAi8HtP51sj40qqfpBR5F5C4ozo7/JvQkvbv62qLADYD9x6bvmTogAQlIQAItKzBRD2KNBWwQhq0gNsHwXcB9vXDR/diITVhlYWnBC79Ws7sSVxcVSXSM98UbzFzYOiscQXucTvQZC7/uaSOBrxuLy/Plnf8S+hyvzX6Jxk8C+IU2MlBXJSABCUigyQSmeqb1cFx7y62zzH5sxLdh+GaexA/gLHvhwQXh7rD+9c69s1LXuahAdAKNbzDDm0F/OmCLwm4+TTYmaq4EJlbA2Z9H8J+qLa08GCqK+qq/T9jlBpw8sRWrdAlIQAISkMDYBRo1tA73KIPZdoAbQTwIw7ddju9lTH6Mc+3AId2+lxF2oyd1tcUFo1cSfKMRbwJ4OgxzQe1AMPaPiu5sGQFztxXMPovezidDn1xf7XyDXQjwmJbpozoiAQlIQAItJ9DoofV54HaA4FYDni4DbOTuL6z4Hoqdj6F38cFDRibs/5r3z0kq6SJPvprewsNbb0S5eTpnt9xIqkMSGKEAnV3uB+LbsdL2hVvitdXraHYegK4RFqHLJCABCUhAApMu0ESh9fk2to/gFjNsNtj36e3+Avn3UKs8iZVWPURxNStIMDeJssWe7mTAvwlACLCnAJg56eqqUAJTJWAYBLCymJXcUx6zfBM7o2nZbTCcFSZdp6pZqlcCEpCABCRwJIEmDa0v6NYeogyvT5r577PAvxUu/S6exuYXfYDrXnZi2+D8pBIt8r54LcrZV/d6mJ0MctaRwPS+BJpagNwEF324WBbfV/ZjzcHjoji5GeD7mrpfarwEJCABCbS8QCuE1uFB8iB2sz77+tMywCL6t8IGv4ezu7aV+1H+/NcN7MJ0zEvibKEv8Bo4vAEep8HwWgA6GajlP/7t10EC33WF/2h+TseXQ++TtbU3eeA6GH6p/TTUYwlIQAISaCaBRtryahzdLAO4qz4Dy5+Yx/dg/rt5nv3gRY+PDTX3bZ6GrGdeknChd/FJ5vEGlutfy2+tgR3H0VFRUyhA+1uH2lXZ8q7vhFZEfYO/8cyqgFVAeGBRXxKQgAQkIIHGFWilmdbDKVcB7gRsMwwPkfiui+y7eXRgPc7qOXQLrVDKTU91ojJnbpLEC73nSTQ7zUJ4NbwexFxAuxA07kdaLTuCwN1F7q/HuR2PlqF1Xe0DRnyUwBLJSUACEpCABBpZoB1C6/P9BwBsh9lmeK6n+e86Rj/ILX4Ivbb3RQcqHCM7eMKccgkBuYTAaVZfQvB6wObr4ZVG/nirbT8vQNqnvA3cit7uHeG9eG31Mpr7CMDwWdaXBCQgAQlIoGEF2i20Pn8g+gFsA7AFwMMEvu9gP8jT+EcveohBuHP1hgps8ZwkxUKP+JVh+YABp6H8toU6yKBhP+dqWF3A0+PD3iV96A1LaEJord1CwwqdIqePiAQkIAEJNLpAO4fW54/NQYDbAQsB9hES33csHsiT2oM4e+auFx3EVetTzHvZ7CRJF3rw5WQZYN8AWFgDuzg849Log6/2tZuA7QT9h4rllS+VPV/N7qiS3Q7gD9tNQv2VgAQkIIHmE2jRB7GOaiAGQO6A2RYYHjFvPwDwQG4DDwz/k+ohpfd9J4E/vSeNawuLgi+j2alm9nojTiVxAgydR9Ui3SyBcRAgsN7MXVwsi/93WdzdPDEq8hsB/uY4FK8iJCABCUhAAhMqoJnWl+YdBGwHwC0gN5i5H8CKB3Kr/ACbsB2rzB9yezhKdgCz0oHaAm9ugQdPKWdgDaeCdhLA7gkdURUugcML/JPRrsiXJ98Ml8R3Z29nwWsAvENoEpCABCQggUYXUGgd+QiVuxAQFk7ietRoD9AVPyhc5QeYga3l6UIv9rV6Z3dl2uz5RZYvoPHVQ1tonQrgVDjMBrUTwciHQFcelQDxP6KIn64trTwcyonurL6Pzq4od8bQlwQkIAEJSKDBBRRaxzZANZC7aLbFwMfM3AN09v2iyB7Aqzo24wzLX7TYPk4DMDexbIH3PJHAqebKGdgQYrUOdmxjobtGKGDAjTmSG9FrT4dbXF9thQGXADhhhEXoMglIQAISkMCUCSi0Hj19BtgugiHAPmGGB+nxQGH4EfrTJ3CBhW22Dv26lyn6MTupZgu888eR0WsNfL1ZuQ725QBCwNWXBMZNgLSL/ex4Dc6sfybjvmwVgZUAdfrbuCmrIAlIQAISmCgBhdbxlc1htpvkNqtvp/UQnPu+8/5HGZJHDrsXbFgHuw8zU2KBR77A++IUM/eGcglBfR3szPFtpkprPwHb+8y/DqwsepMvlkca9zGJmK2G4eyQX9vPQz2WgAQkIIFmE1BondgR2//MHphbjbYN4AaaPeiKYn2eVn74kutgP8cZlcHqgiKJ5tPzpLDmkOUyArw2LC/QgQYTO2itWLqBD9NFFxVL478v+/c5Lo6K/FaQ/7kV+6s+SUACEpBA6wkotE7amJb/JLuTCLOwfNLM/YiF/2G5jMDSn6HXDr5oU+5lJ3YPzksYzffGlxM42eBOMfAU1tciahnBpI1hE1dk9g+O/ETWm94fepHcUXubj+wagGc0ca/UdAlIQAISaCMB7dM6NYMdHtTaQ2CbwbaCfBjED8zsR3nlwMM4q2fPizarjwkSzErz2nxPP99bdJL58OS3PwUWnQyjdiOYmvFshlrvLpBch177aWhs1Ff9HQJXGMqHAPUlAQlIQAISaHgBzbQ2xhDtrwdYbINhg8F+CI8f5VH8I5yILYfdjWANpyMdnJd4hgD7cnqEPWFPMcMphB0PoKMxuqdWTLUAzT7hk3j18BHFbm12gZm/ELCwa4W+JCABCUhAAg0voNDaeEMUDjTYWT7MZXzK4H5E2oMFi/U4sPtxXLyw/0WbHHYj2Nvfk/pkvndunvd8jRGvh+EUACcDmNV4XVWLJkkgLD35cNGTfH54P+G4r3YzgRUAKpPUBlUjAQlIQAISOCoBhdaj4pvwm8OBBWEZwVYz2wbyxyQedM7W54zXYxl2lk+Cv9hXeJgrr9YDLPlKhnWwDAHWnwLYsQorEz52jVTBT0FeWCyv/HXZqNs5J4qz22D4vUZqpNoiAQlIQAISeCkBhdam+nzYAcDvQAiwnj8z59az8OsLh/XoSZ8Y3n/zkC6tZgWVg7NTF4cZ2IXeXJiFfR1QzsKGU7q0pVZTfQ5G2VjDV62wj+crkn8Ndybraqd52vUA3zXKknS5BCQgAQlIYMoE9CDWlNEfdcXZM//ku3toLex2GB5m4R90LlqfF/F6nGO7X7QG0rBud3cl6plX+DxsqXUijWFf2JOM/tWkHQ9D51G3TgU0joC5L0Qsrq31Vh4JjYrWDr6Hzn3CiNMbp5FqiQQkIAEJSOClBTTT2iqfELP9ILcDCN8/Ndh6OltfFPlDqFSewlk2+KJd/Tw74A/OTn0818PP9bktcc6dTPDVQDjYAIsApK3C1I79IHid9+nNWBH2Cwbcuto5Rl4C2Mva0UN9loAEJCCB5hRQaG3OcTtSq2vl0bLGbcZyR4KH4fGAi7A+i/sfOeyWWqHUG9iFbsxJkM0lbK4HX2XEqbCwjKA8nSscbhAdqQF6v0EEDDXSX+CfrtyFVVYLrYr7qtcSdh6A6Q3SSjVDAhKQgAQkcEQBhdYjErXEBfsIbjdYCLCPmg+zsMX6IsdDyJ/ahJVLqoft5ec4A9XqvMTcXB+5+WQ4oYvhdK7XwBBmYrUetqE/ItwIiz5SLIvvK5t5Lzuj3dntAP5IJ6s19MCpcRKQgAQk8HMCCq3t95GowsottUKIfdqAh0lbb+CGvKj+BPO6tg9vi3QITbkeFt0Vqy4oEIWZ2EUsZ2L5Wob9YYFXavau4T5Q3zRffCxf0fnVsmVrB5dEZjcC9p6Ga6kaJAEJSEACEngJAT2I1d4fj7BdVpiF3WG0nQBDiN1ARI+UITaNH8aT2IlV5l+U6V5G2IeZaRFO6HLzCX8Mzb3KHE4pg6zHCXqoa4o/YIZ7I/JTtd7KD0NL4rWDv0LnrgbxtilumaqXgAQkIAEJjEpAoXVUXC1/cdgXdj/BnfUQa5vM8ChpPzbjj/Mofghn267DKvR9J0Fy+tAxs24+jccSFtbEvsaMryZwAoiulldsoA4a7JbcZTdi6bSNoVnRutoHQF4G2IkN1Ew1RQISkIAEJHBEAYXWIxK19QXPhVjYDpCbzNyjJH9isIfySvzw8LGgh5mJTbEXPWlem+djN5f0C0n3Sit3Jij3h30VgO62Fp7YzpPkZb5I1+DcsMcvEN+VfYKeHwbQM7FVq3QJSEACEpDA+ApoTev4erZ6aUMhFjus3FqLmw3upyQfcczXZ27wx+idvfewCKsYYy5mVlx1bpFGc+n9fHr38mdDbLlDAeboAaFx+xhth/H8YnP6peElHlFf7XbAegHG41aLCpKABCQgAQlMgoBC6yQgt3AVwyF2u4HbQbe5XE5gfMgxbK+VbMAHbf9h+x8e7PofmIEa5iZZNs/DzaX5lznipPo+sXg1zBaC2id2LJ8hAt9zZpfmy5Ivl/ffdWBB5NNbAfyXsZSneyQgAQlIQAJTKaDQOpX6rVd3CLH7ylO6wlGz4cEuz58SeMiZPXTEEBs8yn1iB+ck9d0J5pbrYj3Dw12vNtqrSejErpF+bsz+lyOvynrT74Vb4rXZL9DxGhDvHGkRuk4CEpCABCTQKAIKrY0yEq3ZjhBi9xLYXi4nILcY8FPCHnLAQ1kt+QlW2r6X7Ho4sauGnrSozfNJuS52EYkTDXg1YScZEB4omtGafEfZK3N9RZ5/Bud0PBZKivqqv0/Y5QacfJQl63YJSEACEpDApAvoQaxJJ2/rCodmYrndaNthtsXoHyP9Qw586IhrYgNdHxNUD8xKO9O55XICWgiyLzPDEgBLwPJnOHq20tbSAAi7ykfx6uEdH+K+6kcJOx/A/Ha3Uf8lIAEJSKD5BDTT2nxj1kotDvu/Dp3WFWZisdWc+2m5JtYGoxphAAAgAElEQVTjoQzJI+i1wz/YFSTCuth7MB21wTlJHM2h93Po4oX0xSsMVg+y9V0K2u3krj0gLihOSr6IMywPVHFfdivBFQCSVvoQqS8SkIAEJNAeAgqt7THOTdLLcIgB95drYsvdCWybkY+FNbEj2mJruJf3MsUBzEyz2hzv3RxGxRzSHeeIJXS2xMglhB0LsLNJYEbdTAPX03hxsazjf5c3f44zojxbA+APR12YbpCABCQgAQk0gIBCawMMgppwWAGC2E+HbcZyi61w9OxjNDxkhT2Uu/jHeBq7Dnti1/OL/QK7kGN2kmdz6G0OzS8gyu22liDMyIblBWTrbLdl+D8ux5XZOem3Soa1PDly+Q0gf12fNwlIQAISkEAzCii0NuOotXeb6zOxIcQad8LsKdIeNbMNhRUbsGf3k7h4Yf8RicLpXdnp3ZW0Osebm13OyMIf64wnEm6J0b+KZsc38QleXyzAa9BbeSRYRGvz99DxE0aefkQbXSABCUhAAhJoQAE9iNWAg6ImjUrgIMDdhO00YCfK7bb4M3rbYLANucUb8PQzs7Sr6us6X/LrXnZiJ2anrM3xkZ9DS+aRPOHZ2Vj4V4E2D4aG35jfwBvyPL0J59qW0GfXV1tp4MUol0XoSwISkIAEJNB8AgqtzTdmavFLCxSA7aNxp3nsKmdjYZsM9lOabYis2FCrpY8NH2t6hBAbob88/GBO4rMyyII8hha/woAlJJcY7BUAG2zLLTtA46U+Se7BWTYY+hivrd1IwzkAOvQBkoAEJCABCTSjgEJrM46a2jxagUHAdhMMs7G7ANtuxic8sMH5MBubb0BPxxacabUjFlzuG3uwJ7W4vqQgsnAc7cuMOBHGsGPBK4Ye8pp2xLIm7oKfAryoWJb+NcyIexlFu6trYe6DYR+siatWJUtAAhKQgAQmTkBrWifOViU3roAHcQBWLifYCXAXaJvNwkNefoMz25B1JhvwB0c4+CD0bxUdZmM6ksHZCaIeWjGbdHNo7nhzfCXCTCzDTxwzibOcXzfa5fny5F/KIbjr4LGRj24B7H2NOyRqmQQkIAEJSOClBRRa9QmRQClgVYDh9K762lizEGafpMcGB78hN2xAWtk0/M/tL4kWguwizIAbnJ34jh5aPpv0PaR7mVnYrQCvhOEVoC0COP7/XG/2F5H5T9aWVh4M7YzXZu+g8dMA/p0GWwISkIAEJNCsAgqtzTpyavckCNgBwO8ibafVZ2W3GPh4WBvrDBuyarIBO7B7RFtuDQfZpDonqbnZjKyH9N2kHW/Ea2B2IlDOzC4AeLSned1eILkBvfZkQIrW1s6i8bKhwxYmwU1VSEACEpCABMZfQKF1/E1VYusKZACGZ2N3gc9uufWYwT/mnD2W5ckT2Ia9IwqyoGE1ZmA65pb7xzIEWZtO88cacDIMJ4EW1srOB5GOkLVK2JW+Gq/Fyvryhnhd9kkSHwLYbqeCjZBMl0lAAhKQQDMIKLQ2wyipjY0sUN9yi7bbgN0w7oHZJpKPG6PHXOQfz6LkSbwcu4ePUz1iZ67fPgOz585NmIWHvObQWRdpi+ozsngNYK8COP/Fj2O1TTC7qJgV/TnOtKKcae2r3QGgN+x8dcS6dYEEJCABCUigQQUUWht0YNSsphYIQXYPMRRkYXth3EzaY0b/uPP2RNaVPIW92IGVYS3tCL7WbJsON2NuEkXzyhO9yiDrFxpxUj3I8mTA5hN4wJl9NF+WfLks9fOcFWXZ7SD+6whq0SUSkIAEJCCBhhVQaG3YoVHDWkxgALA9BMOM7F6EIAtuNvAxAo9b4Z7Kk3gj9mMLLrCBEfX9BnahG3MSl81jYfMIPx0GSwp+d/CcjsfKMtbVTovI6wF714jK1EUSkIAEJCCBBhVQaG3QgVGz2kIg7B8bguyeMsia7YPnpnLrLWdPWMFNURJvrA5iE85FP2A8okrf5mnoWZQ/u+ds2O6K8RkGex3JxYAtIrjYUO5cEA5F0L6tR0TVBRKQgAQk0AgCCq2NMApqgwSeEwjLBcLDXiHI7iuDLLnJaI/T+BTMbYoYbaxF2IRu7B1et3pYwFWMcSKmYT9mpK42g2b1b/pFJF5mtGNCkIWFQItFAMJa2fHfhksjLAEJSEACEjhKAYXWowTU7RKYeAGrwhDC6z4C+wxhVwA+bbCfeeNT5rnJRbYxi5NNqGEnei3scvDSX/cyxbb9MxAlM1LnZnhzM0BMZ3lMrb3MwOMAW1zOypotAtkTNiI4UrF6XwISkIAEJDBRAgqtEyWrciUwkQKGWnmqF/BskCXxl97iL6HXnh5z1Z9/vAODc7uRJN0J3AzmNoPOukm/2JEn0Ow4mB1rIdwCi2GYpqNhx6ytGyUgAQlIYBQCCq2jwNKlEmhkAYKX+zi9DR+0/aGd8R2Dv4zI3gmiRmePW24/y5n9DMWmbVi5ZGS7Fgx3OKyVTRd1VwaqM33suumtm/A9NAth9rgyzALHgTgOVi4xONoDEhqZWm2TgAQkIIEpEFBonQJ0VSmBiRAgsNwvS9bB6g9sxX3Vawl3NkBff9jLdoNhH1l3AORWmv+ZOXvc0Z7ILHkSJ2LniPeSDRWEU77mYRrcwMzUopmMwoyszaTZbHoudsRxNBwL4hiAx5TrZU1hdiLGXmVKQAISaAcBhdZ2GGX1sR0EHgd4QdFb+auys6RFfVkfDEsP0/mDgO0uw6xhDzzLbbjMbLMHf2b0Tzi4J7ODA09hX/eekZ3wNVRTePhrEbqAwZmpd93e0hlg3k3zs2i2wBkXE7YYHsfQsNgQQi2mayeDdviYqo8SkIAExi6g0Dp2O90pgQYSsPsc+clsefpA2ah7eFyU5bcA/O1RNLIA7ADgw8EI9W24wn6y5E5ztpHkEwZ70tFvrM1On8SZ4dpRfA3PzPqD3ZUomuGdm0EW3YzdDHg/j3Thoa+wLddiwh9jYc0sbM6Ln/w1inp1qQQkIAEJtISAQmtLDKM60e4ChF3lo4OrcfbMXcEiWpe/m/SrDDj9qG3MavDcD8MeAnutDLI+bMe11cinGNmT5u2pPC+eQlzZjF47OOo6V7OCCmagqHYnIcyW23IV3XDWQ7qFzrA47GyAEGq9PwbmFgKcNup6dIMEJCABCTStgEJr0w6dGi6B5wRoONfPSvqG922N12VXkvwwgNkT6DQ4tKfs3nJWluW+sntg9jTJp8z5p8zcphzFZhRjDLPDSw0cZqTADPqsuwy09QfB5juUW3QtRn2rrnBowmKAs0Jun8B+q2gJSEACEpgCAYXWKUBXlRIYZ4GfwXhBsazyl2W59zKKdmdrgHI9qxvnuo5UHGE4CNpewu+zcDhC2FfW+/0w22awTSQ3w/nNkVU21Tw242mENbP5kQp+4fs03IsO7O3vhsUzksLVwyxsBujnEFxk5cNf4eAEWwhyIeAWAOzS2tnRSetqCUhAAo0ioNDaKCOhdkhgrAK0v3SOV2fL0h+URYSjW310C2DvG2uRE3TfAICwzGAfif1W/l4eXbvLnD3tyc1m3GS+2JznthldHVtxloXZ3NF9rVqfYsnJXRgY7E4zN4OxTSfDt5+OsLMBudDBFpBYCBd+cqEBCwGEY20nO+SPrm+6WgISkEAbCyi0tvHgq+utIUDYdd7HN2OFbQs9iu/KfoXE1SDf1iQ9zIYeANtPhDBbnvgVAu0eENsI22Qh0Hq/2dE21eL+zXi6Z/+odjQYhli9oYJpJ3ahwPSUtXqYLUNtMR10PfRc4KKhQBuCLbjQQrg1zNSJYE3yaVIzJSCBlhVQaG3ZoVXH2kWAxEpvydrh41vjvuwSghcAWNDkBh7AQFhewBBiwecCLWxHfXsut8nAzc77zZklm/A0dmKV1cbU7z4mSNGFHNNTPxRoQ6iNiunwNovgfGch0NpCGBcStqCcoTXrAZmOqU7dJAEJSEACIxZQaB0xlS6UQCMK8ElY9JFiWVxfz9rHJEJ2K4ilMMSN2OJxalMVCCd/sT47y7DUgGH97G4zbPG0zUa/2cxvcbnbUrN0C+Zi3/CDaqNuQ3ggbDamoQvTUVSnJ3T1WVrYdKAIByrMK5ccgOX6WTpbYOU6Wpur08FGra0bJCABCbyogEKrPhgSaGoB+ztHrsqWp98ZCq3HR6zdArP3NnW3xt74HMTBsFaWxhBmw16yB8rlB8bdBtvmPbYa/BYDtzqzLbUk3YLsu3vQ+6ZsTNXeywjb0YlpQ4HW1wMtiOn1h8PyuYDNN9p8OJsPcj6B+QabDzAsO9BOB2OC100SkEC7CSi0ttuIq78tJWDErXmUfxZLp20MHYv7sjMIfgrAL7ZUR8enMyGUHgR4gOUhCjhgZaBl+H2vwW3zwFYzbjFvW4zcmrlkC3qwE2eOcclBOFBh0dMdqM7oQhJ3pZHrorMuFtZVrqNFeeztXGc2n+SCEGhDwIWh/lN70Y7PyKsUCUigJQQUWltiGNWJdhV4ZrP/8301uRMrrRoMXF9t5TNh7CIDjmtXk7H1O2y5xYEQYA12wIdAazgAloE27D+7nZ5bzWwLzG1xmd+adSZbYNg+ph0OhhsZlh0ch07kB6cjirqSvB5qYehi7qcjCocr2HwHzCf8ghBky1naEG7Nwh68Wks7tgHXXRKQQBMKKLQ24aCpyRIYEngKxvOLZZX7yr9Xb6hE6ctuguFshZlx/YwMPRBWX2rA4UDry0C7H658KGyLL0KodeUMbR7FW+Cf3orexaM/Hez5Tb+XKXagCxyYnsbRc7O0KGdpw760c5yF5QZhVjYsPcB8Gudb/SG8sIWXlh6M60dBhUlAAlMpoNA6lfqqWwJHJ/BlY35lvnzaN8ti7hp4eeTjmwD+p6MrVnePQoAgBhFmZYcDbVhyEP72dgCOu8xzmy8PVuA2o9vqLN5Wc9iGTdg95p0OQgPLpQfoQIIu9A9OT+OhpQdDyw/g/CwScx04n7Q59YfCOJeGOQbMhWEWqJnaUYy1LpWABKZYQKF1igdA1UtgzALEusL763FOx2OhjHjd4C+T7moAvzDmMnXjeAuEZRv9APsJ9BtcCLf9MN9fnhRG7KTZNnjWQ22cbo0ibKvWsA09ODDm3Q5CL77CGD/ENFQOdgHRtBQ2jeV3MY0u6UReTKezWSHIOnNz6DkXFsJt+Ik5CMGWmq0d7w+EypOABMYuoNA6djvdKYEpFSDtY35vfDsuDVs/letZVxhwCYATprRhqnykAh6GAdD6Ad9PWr85OwCGkBuCLfcYbbsHtplxG7zf5uC2ZVZsQ9qx7ajW0oYWkob/hgoKTAPDd3VaAlcGW4RgC0xDYTNoNtuZhaNxw/ZdZZgNvxtCwC1nbDsQDu/VlwQkIIEJFlBonWBgFS+BiRHgZhAXFFvSPy9Phvo8O6JadgNQrmftmJg6VeokC4STwg7C0G9kvw8ztSHQlsE2zNRyV7mFFyzseLDNzG1z5rfVsto2uOm7hw+bOKo2D2/n5Q5MQzK9M2VtaLbWyqBL+GnlDgi0OQ5+rpYhHJW2bpaABI4goNCqj4gEmlGA+JpFdnm+NPla2fw1gydGcXQjwN9sxu6ozWMSCAcshC27hpYeDM3Q1vekrS89ILcjnB7m3A7z2U4rop1ZmuzA/o07ccFxA2Oq9edvCieJhVlZHJz2ossQfNFVBltYjwNmkcVsOBeWJfTAWw/BHjM3C8aZWmM7LiOiQiTQsgIKrS07tOpYiwt8MQKvqfVWHgn9jPuydxEM61nf2uL9VvdGJlAAGBxaT3uQsIPPLB05WM7c0oewGg5g2GPGnZ5up3nuRMQdZukOV2BnLerfiZldu8e8P+3z2xiWIdyGFMWeTqSzOpAOdqZwHfTWSbMOeNR/OnSi8DMJ3+MsmkWyBw7hiNweYCjcogy7s7Q7xsg+BLpKAq0moNDaaiOq/rSFAMFP+qx6K87r3hk6rPWsbTHs49tJsxoY9qa1cODCQQIHrQy1HIDjQdCFJQi7jbbTG3YauAPmdzpzO1zhd1bj6k5s7N6HVWGP23H4KsPtoykqJ3Yg7++E6+pIfa2TFeugzzthSQd90QmLO+B9N12YufVhH9uectY2zNaSPQR6DAhBNwTcyji0TEVIQAINIqDQ2iADoWZIYBQCO0BcWGxJ/qQMDH2cFiH7DIAPaj3rKBR16ZEECCAsQQh7zR40+AH/7Izt0Kyt+QNgtIvkTjjuMLKctTUrdmZ0O+A7dmD7M9eGddfj+RX2r62hAwPoDA+CpUWtnK0Ns7dg3klLwrruDjCEW/Q44yz4cPoYumHWDXImDN0kuq08Ste6AXSG//9vPJupsiQggfEVUGgdX0+VJoHJEPiO0T6aL0/+qaxsHV8V+dqNMHv3ZFSuOiTwPIECZmEZQrnsICxDqAfc5y1FMOwHbA/B3YDtNsNumNttxt2u5vfUmO4GsHtCwm1Yb1vd1Ykk7UBlegW1akdKqzC2CmkVFHkHI6sg/I7wYJnNCOtvHdBNYzd8PdzCXDdD0AW6bTj0AuEe7Zqg/xwkMIkCCq2TiK2qJDAuAuRfRB6frJ1TeTCUF63Lfw30VwF487iUr0IkML4CYflAmLENx+QOGDDoDeXP8jXvB2FuoNwRoVxna7u9x24j95TLE+B3m0W7s7zYA39wNxbO7j+q/WsP17ewU8JGpOhBBTkqqA52ILXKsyE3t7C1V6UeclGBFV1kmLW1buf9TIYwW87a1mdzGX4SM60MveXvOnJ3fD9XKq0NBRRa23DQ1eXmFiD4Ge/Sm7DUtoaeuL7aeQZcDOD45u6ZWt/mAgUMg/DhhLEQcP0gYUPhFiHwHhpuC+yxcgaXu62cvY13Zw67UWDPUR/OcKTBWPWVGIvemaJ/Xwe64gq8q4AdlcRl9XAb18NtOaNrRUfYWYHwM+BthjMfZnRnMBy1azYDPvxk+beR5Xuw8BoS7YF7pIHQ++0koNDaTqOtvraAgG155kGZSwtLvlTuw3kHe6KouA7G94PU/qwtMMLqwhEFws4IQzO3vpytJTFo5UENzwXe+iEN3Guw3d7cHpjbZ+Q+eOwz4z5L4r2Zxz5UsQ8J9o3LvrYv1fRVjLEo7KKACthfQRylYVlC6iwtg61D/achZV5UYHEK57tITAc4w4UQ68NhD+GUsrCMwc8Aw99lyJ1uIfyWgVfLFo74CdIFTSug0Nq0Q6eGt6nAvxjs8rw3+Xrof7K29iZvuA7AL7Wph7otgcMJFCBq5aljYd0tWWUZdlE1lOtwqzBU4cNPX9/zlthHZ3th2AfPesgNARfRXlf4fTXz+5B07EOB/RMeckOvhmdzU6TI+yuIulL4aiV1lZTVrD6T6ywFigpDyGVRAfw0IpoO8zNcGW7d9Ppa3TC7y+mgdcHQRaDLgC7Uv6cPbSOmB9H031NDCyi0NvTwqHESOERgXVIk1w+eY4+Fd6J11f9K2uUGvEZWEpDAUQlkZZBlCLEMIXaQIdQyhNzh14fCLush12B7fQi44ZssZ3CBaK8V3Oec31dDuhcp9uEEHMAZ47Q12JG6OLw21/ZU0DErhR+oIO5MU9aGAi4SFpbC5SkQJ/RFiihO4MMSBptGQ5cL4dajC2Zd4W8w/M5wSEQ98Ia/66E3hN3we/hXnuhITdP7EjhaAYXWoxXU/RKYPIF9BD7q+7f+t/I0o9WsxJV8FcEVAMIDIPqSgAQmQ8BAEHkItvWlCuE7zOTWw66Vwbf+Wn1G18LShX4D9nvwAFDuqLDfiP0g91vk9lv4Se6vpcV+WOf+SQ265awuHWYjwcCOFHPmJqj2p0BXgriaIrc0Tethl2XYTULITVkPu2n5YJqLOkk/HWSXC0E3BN6hcBt+rwffEHhD+OX0cpa3Pus7LZyPMhnDpjqaX0ChtfnHUD1oEwEDHnhmz8xL8t7kH8su380TI59/BuRvaX/JNvkQqJvNKkAYsnK5AqwK+PKnATVfD721cjY3vEcfljTUADcI+HCKWRlmvXP1gBsCL91+Qwi7Q0GX6f5yyUKEA5OybOHnRyEcDLEOMTqR4sDeFDYzQTyQInMpKpUkzWspYUm5brco6jO8rv4zrOFF4csZ3hBiy8CLoXBb/m4h1HaE/XjhGU5Oq5DlzG4Fxg6jqwBhPX/Ytqw8TEJLHJr1v5IRtFuhdQRIukQCDSLwZ5Hnp2orKj8K7YnuHHw3nVtlwOkN0j41QwISGC+BZ2dzQ4AdCrRgGW59CL8OVauv2a2CDCF3eHb34DOHj+w32H4fAq6FoOv2wxcHDO4AIvSbZ78rfH818f3Iav3YNrMfq5ABFg6UmPyv8iG1p1NgUYIqUiQDKULIjSxNYQm9xfCIESGmWTT8O3wRk2GWNo7gws8igUeKKKrQ+w7AdzhEYZ1vB1APt6w/qFYPvWXYHQq9NhyGy/DbYcNBOARkK+8Js8Hal3fyPx0vqFGhdYoHQNVLYIQCOWEf83l8J8618M+LiPuyCwl/IWCLRliGLpOABFpdICxbcOUa3GdndQ1W9UAtvGblLO7wrC+zoVndcKTvIKxcwtDvyX44dwBkv4VdGJzrL5c3uPA3y9Bbi30/io7+MLeKJ54pc7xPPRvTONFwLxy2IEYVMbp3x4h6ImSIkSJGPhijsBidlQg54tTX4jIQhzDs8xiWvDAQ21AYLoMxkhB+GZZClEHWKm440Bqf93p4nyHopoBLAIblEykcEoaf4dtYhnIL78FSmCXg0HVWrg1WOD7M+Cu0juk/DN0kgUkX+NkzTzNfUKyo/GVZ811cEPnsepj9Xvm/7PQlAQlI4OgEwlZi4WG0EHZrgM9gFsJs9sz/wxyCbpjlrYdcDr/vavA+g6ufihYCrg+7MDj0Pxt4QwD2UT3wevZbFGZ52T9olQPoQj86MDghh0UcncWhd4c1v4vCPDVizAyheG+MaGZUD8MDMXKL4ToixIjTohbDEDG3KPwsf7c8AhM3/DeKEE6LiEPvoxi6NgTkyOprhi3sDOES0KfORWHP3hTw9deM6bMh2JX7+dYDMH0KF+75ubCM8nCLJOwSUYZlDoXlMjiX7zXFsgqF1vH+YKs8CUyEAPkPjnZltiL99tAs678j8GmA75iI6lSmBCQggVEI+DLwDoXcZ0MvrMYy5CIL63frr4fZXauHXXPh77C8IWxLdsDM+n2Y2Q3fVp/VBaKDsLxqjMJMcNXIQTOWP6tpZRBVVOF2V3FczyC+/UzobogZ31HI/fylYX3wVYgw+9EIla4I+aKw8CEq/8chwkB/BOciOItQQ4S0YygI16L054Iy8qGwHCchkEZlUC4DdBFmcyN4q/+MIgcW9SUYzmIQ9WUXVs4wxzCLXfib/nmvhb8tBiwiLIb58r7y+3n31V8bvi9cN3TN0HWsL7t4wbeF8sp7QvnPey+0y/CombvYorWD76G5T2h93FF82HSrBCZIgOS1Pk1vxgdse6gi6qudTcOlRpw4QVWqWAlIQAKTIRDW0Yajfp8LtfVwWzMy82Zh9je3cI1ZDs9wclq4fuhv/9zfCNeyVt+XF1UzDvqwkwPdIFw4NjgE5BB8w0NuRRVRNGhF+dogLKtaHA9azqrzHBwMe/e6vIp8xiBOxiDOQDFla34nZRRo+HOE8+TC4hKHhaWYQwZXLjgp4NA19DP87oe+w7EY4XeGn9X6z6RSvpaG31lzpNVfj4euI+qvPe/v8v3wHaJ5eB9D9wy/VpRB24V12XlWe1ChdTI+FKpDAmMT2PHMPpAXFLOSPyn/GW01u6NKdg1gZwEMT9bqSwISkIAEgBCAwzKHsB1ZDjAcMFEPt+VrvgAtN0Puy9CLHB5F+LsegpGH98v7wBzm8vr94TrW9/F1GDSPqg9LInwIti4cPVzu7Wsh/Ia/6/v71oA8M88aorhmWZaVPyPWwmtWVGqDGMhQ6awhQw09qOGhMFPc4uF4nD6lCq3jBKliJDDuAsS3jHZZviL5aln2XdXXRQU+A7NfHfe6VKAEJCABCbyYQFgCMRSIh0JxGWbDTK8LQbcMt8YyEIfrym973u8wK0B6cOh9C+E4/O5CuA7zl+H9UNbQUovw4Fx9KYWvb4NW3w7NF/WlFeHBOjf0YF0Ix4zCrhI1C/eH18P7GTNEGArLaa2KwQx5UUOlq4YqaphXhuW82ZZVKLTqP1IJNK7AmiQrbhg8r/OJ0MSor/o7NPu4Ea9r3CarZRKQgAQkMAaB4dnioUBrYflDPeyWAXc46JYzss8G4zIoh2vqs8q+DMvPBuHhED1U1vB79L4sO/wd7isPzAizzUOzy2UIt+dmpYdfH76unKEems0OSzievY9hBjuHi3KwKGDMzUdhkUEO5iGc5yji3BzL16zG8rXyb6KwjPlgxBxxZw6/v8DBIkc6K8c05DgBOd4ZHlvTmtYxfLZ0iwQmXOAgiQv97OQenGk19DGJUfsY4c4DOHfCa1cFEpCABCTQDgIhFP/ct9X/NoTZ4Re+9+xrIUwzBO3yfStnk+u/+/K18N5QOfUw/Vw5oYzwnn/u/rIulAG9Xi/cC+s2bnKGP1ZobYePpPrYdAIGPES6i4vl8d+Xjb+TJ0RRdj2I39bRh003nGqwBCQgAQkchYC2vDoKPN0qgUkQ+GIEXlPrrTwS6or7sncRvBrAWyehblUhAQlIQAISaBgBhdaGGQo1RAKHChB2ke+P78AFNhDedWsHP2TmLgJwvLwkIAEJSEAC7SSg0NpOo62+NpkAN8GiDxfL4vvKhq/ePy/qqFwL4g/q52brSwISkIAEJNA+Agqt7TPW6mnTCfCvnLersxXp90PTk7tqb/MFroXhnU3XFTVYAhKQgAQkcJQCCq1HCajbJTBRAgQv83l6O861A6GO6K7a++nxMQNOmqg6Va4EJCABCUigUQUUWht1ZNSudhfYBcfziqWVL5UQa7ZNj+NZqwgsBdDd7jjqvwQkIAEJtJ+AQmv7jbl63BwC/2S0K/LlyTfL5t5ePSWKcR3Mfj08j9UcXVArJSABCS3/bS8AAAClSURBVEhAAuMnoNA6fpYqSQLjJkCzq72Lb8XZtisUGt1ZfS+dXWnAaeNWiQqSgAQkIAEJNJHAC0IrYMvo7OVN1H41VQItKWDmPllsiv68PA96FZ1bnJ1rwO8TmNGSHVanJCABCUhAAkcQMPIALPqU4bb+xUmUHM/EOqQmAQlMrUA+WPsJPtS1uWwFabgHr4p9vmhqW6XaJSABCUhAAlMrEP7v4/8F0J+GuzT+Of4AAAAASUVORK5CYII=">
            <a:extLst>
              <a:ext uri="{FF2B5EF4-FFF2-40B4-BE49-F238E27FC236}">
                <a16:creationId xmlns:a16="http://schemas.microsoft.com/office/drawing/2014/main" id="{FB3394AA-EFBA-8892-68C6-1DEB8133E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49" y="-158"/>
            <a:ext cx="3258527" cy="5149807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E0A74321-4FDF-ED4C-57EE-0841B4AD2638}"/>
              </a:ext>
            </a:extLst>
          </p:cNvPr>
          <p:cNvSpPr txBox="1"/>
          <p:nvPr/>
        </p:nvSpPr>
        <p:spPr>
          <a:xfrm>
            <a:off x="679202" y="66848"/>
            <a:ext cx="2368361" cy="12355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75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Python</a:t>
            </a:r>
          </a:p>
          <a:p>
            <a:pPr marL="0" indent="0" algn="ctr">
              <a:buNone/>
            </a:pPr>
            <a:r>
              <a:rPr lang="zh-CN" altLang="en-US" sz="375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保留字</a:t>
            </a:r>
            <a:endParaRPr lang="en-US" sz="375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0655F58-3A23-4D02-8B71-4774FD590581}"/>
              </a:ext>
            </a:extLst>
          </p:cNvPr>
          <p:cNvSpPr txBox="1"/>
          <p:nvPr/>
        </p:nvSpPr>
        <p:spPr>
          <a:xfrm>
            <a:off x="463529" y="2874520"/>
            <a:ext cx="2799936" cy="196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i="0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保留字不能作为变量名、函数名或其他标识符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1820F8D2-1E8B-0374-BF80-27ECAACD2F7B}"/>
              </a:ext>
            </a:extLst>
          </p:cNvPr>
          <p:cNvSpPr/>
          <p:nvPr/>
        </p:nvSpPr>
        <p:spPr>
          <a:xfrm>
            <a:off x="1263969" y="1476958"/>
            <a:ext cx="1157773" cy="1155885"/>
          </a:xfrm>
          <a:custGeom>
            <a:avLst/>
            <a:gdLst>
              <a:gd name="connsiteX0" fmla="*/ 303522 w 606580"/>
              <a:gd name="connsiteY0" fmla="*/ 358260 h 605592"/>
              <a:gd name="connsiteX1" fmla="*/ 334268 w 606580"/>
              <a:gd name="connsiteY1" fmla="*/ 389778 h 605592"/>
              <a:gd name="connsiteX2" fmla="*/ 303522 w 606580"/>
              <a:gd name="connsiteY2" fmla="*/ 421204 h 605592"/>
              <a:gd name="connsiteX3" fmla="*/ 272312 w 606580"/>
              <a:gd name="connsiteY3" fmla="*/ 389778 h 605592"/>
              <a:gd name="connsiteX4" fmla="*/ 303522 w 606580"/>
              <a:gd name="connsiteY4" fmla="*/ 358260 h 605592"/>
              <a:gd name="connsiteX5" fmla="*/ 275770 w 606580"/>
              <a:gd name="connsiteY5" fmla="*/ 184387 h 605592"/>
              <a:gd name="connsiteX6" fmla="*/ 330811 w 606580"/>
              <a:gd name="connsiteY6" fmla="*/ 184387 h 605592"/>
              <a:gd name="connsiteX7" fmla="*/ 323200 w 606580"/>
              <a:gd name="connsiteY7" fmla="*/ 341042 h 605592"/>
              <a:gd name="connsiteX8" fmla="*/ 283753 w 606580"/>
              <a:gd name="connsiteY8" fmla="*/ 341042 h 605592"/>
              <a:gd name="connsiteX9" fmla="*/ 308443 w 606580"/>
              <a:gd name="connsiteY9" fmla="*/ 63683 h 605592"/>
              <a:gd name="connsiteX10" fmla="*/ 279289 w 606580"/>
              <a:gd name="connsiteY10" fmla="*/ 104841 h 605592"/>
              <a:gd name="connsiteX11" fmla="*/ 260254 w 606580"/>
              <a:gd name="connsiteY11" fmla="*/ 131816 h 605592"/>
              <a:gd name="connsiteX12" fmla="*/ 230914 w 606580"/>
              <a:gd name="connsiteY12" fmla="*/ 116613 h 605592"/>
              <a:gd name="connsiteX13" fmla="*/ 188297 w 606580"/>
              <a:gd name="connsiteY13" fmla="*/ 94551 h 605592"/>
              <a:gd name="connsiteX14" fmla="*/ 185697 w 606580"/>
              <a:gd name="connsiteY14" fmla="*/ 143496 h 605592"/>
              <a:gd name="connsiteX15" fmla="*/ 183933 w 606580"/>
              <a:gd name="connsiteY15" fmla="*/ 177423 h 605592"/>
              <a:gd name="connsiteX16" fmla="*/ 149857 w 606580"/>
              <a:gd name="connsiteY16" fmla="*/ 179277 h 605592"/>
              <a:gd name="connsiteX17" fmla="*/ 96098 w 606580"/>
              <a:gd name="connsiteY17" fmla="*/ 182150 h 605592"/>
              <a:gd name="connsiteX18" fmla="*/ 116803 w 606580"/>
              <a:gd name="connsiteY18" fmla="*/ 235266 h 605592"/>
              <a:gd name="connsiteX19" fmla="*/ 128409 w 606580"/>
              <a:gd name="connsiteY19" fmla="*/ 265022 h 605592"/>
              <a:gd name="connsiteX20" fmla="*/ 101112 w 606580"/>
              <a:gd name="connsiteY20" fmla="*/ 281429 h 605592"/>
              <a:gd name="connsiteX21" fmla="*/ 67872 w 606580"/>
              <a:gd name="connsiteY21" fmla="*/ 301452 h 605592"/>
              <a:gd name="connsiteX22" fmla="*/ 106126 w 606580"/>
              <a:gd name="connsiteY22" fmla="*/ 330003 h 605592"/>
              <a:gd name="connsiteX23" fmla="*/ 130823 w 606580"/>
              <a:gd name="connsiteY23" fmla="*/ 348542 h 605592"/>
              <a:gd name="connsiteX24" fmla="*/ 117732 w 606580"/>
              <a:gd name="connsiteY24" fmla="*/ 376444 h 605592"/>
              <a:gd name="connsiteX25" fmla="*/ 98605 w 606580"/>
              <a:gd name="connsiteY25" fmla="*/ 417138 h 605592"/>
              <a:gd name="connsiteX26" fmla="*/ 150043 w 606580"/>
              <a:gd name="connsiteY26" fmla="*/ 422700 h 605592"/>
              <a:gd name="connsiteX27" fmla="*/ 182076 w 606580"/>
              <a:gd name="connsiteY27" fmla="*/ 426130 h 605592"/>
              <a:gd name="connsiteX28" fmla="*/ 183840 w 606580"/>
              <a:gd name="connsiteY28" fmla="*/ 458296 h 605592"/>
              <a:gd name="connsiteX29" fmla="*/ 186533 w 606580"/>
              <a:gd name="connsiteY29" fmla="*/ 507889 h 605592"/>
              <a:gd name="connsiteX30" fmla="*/ 232214 w 606580"/>
              <a:gd name="connsiteY30" fmla="*/ 486476 h 605592"/>
              <a:gd name="connsiteX31" fmla="*/ 260069 w 606580"/>
              <a:gd name="connsiteY31" fmla="*/ 473406 h 605592"/>
              <a:gd name="connsiteX32" fmla="*/ 278546 w 606580"/>
              <a:gd name="connsiteY32" fmla="*/ 497785 h 605592"/>
              <a:gd name="connsiteX33" fmla="*/ 310857 w 606580"/>
              <a:gd name="connsiteY33" fmla="*/ 540426 h 605592"/>
              <a:gd name="connsiteX34" fmla="*/ 338155 w 606580"/>
              <a:gd name="connsiteY34" fmla="*/ 499639 h 605592"/>
              <a:gd name="connsiteX35" fmla="*/ 356539 w 606580"/>
              <a:gd name="connsiteY35" fmla="*/ 472200 h 605592"/>
              <a:gd name="connsiteX36" fmla="*/ 386250 w 606580"/>
              <a:gd name="connsiteY36" fmla="*/ 486661 h 605592"/>
              <a:gd name="connsiteX37" fmla="*/ 424968 w 606580"/>
              <a:gd name="connsiteY37" fmla="*/ 505479 h 605592"/>
              <a:gd name="connsiteX38" fmla="*/ 428497 w 606580"/>
              <a:gd name="connsiteY38" fmla="*/ 455700 h 605592"/>
              <a:gd name="connsiteX39" fmla="*/ 431004 w 606580"/>
              <a:gd name="connsiteY39" fmla="*/ 421217 h 605592"/>
              <a:gd name="connsiteX40" fmla="*/ 465636 w 606580"/>
              <a:gd name="connsiteY40" fmla="*/ 420568 h 605592"/>
              <a:gd name="connsiteX41" fmla="*/ 513175 w 606580"/>
              <a:gd name="connsiteY41" fmla="*/ 419734 h 605592"/>
              <a:gd name="connsiteX42" fmla="*/ 497947 w 606580"/>
              <a:gd name="connsiteY42" fmla="*/ 384880 h 605592"/>
              <a:gd name="connsiteX43" fmla="*/ 486991 w 606580"/>
              <a:gd name="connsiteY43" fmla="*/ 359759 h 605592"/>
              <a:gd name="connsiteX44" fmla="*/ 507418 w 606580"/>
              <a:gd name="connsiteY44" fmla="*/ 341590 h 605592"/>
              <a:gd name="connsiteX45" fmla="*/ 548086 w 606580"/>
              <a:gd name="connsiteY45" fmla="*/ 305252 h 605592"/>
              <a:gd name="connsiteX46" fmla="*/ 503147 w 606580"/>
              <a:gd name="connsiteY46" fmla="*/ 269008 h 605592"/>
              <a:gd name="connsiteX47" fmla="*/ 477985 w 606580"/>
              <a:gd name="connsiteY47" fmla="*/ 248707 h 605592"/>
              <a:gd name="connsiteX48" fmla="*/ 494141 w 606580"/>
              <a:gd name="connsiteY48" fmla="*/ 220712 h 605592"/>
              <a:gd name="connsiteX49" fmla="*/ 515681 w 606580"/>
              <a:gd name="connsiteY49" fmla="*/ 183448 h 605592"/>
              <a:gd name="connsiteX50" fmla="*/ 466843 w 606580"/>
              <a:gd name="connsiteY50" fmla="*/ 179184 h 605592"/>
              <a:gd name="connsiteX51" fmla="*/ 435275 w 606580"/>
              <a:gd name="connsiteY51" fmla="*/ 176403 h 605592"/>
              <a:gd name="connsiteX52" fmla="*/ 432396 w 606580"/>
              <a:gd name="connsiteY52" fmla="*/ 144886 h 605592"/>
              <a:gd name="connsiteX53" fmla="*/ 427847 w 606580"/>
              <a:gd name="connsiteY53" fmla="*/ 95293 h 605592"/>
              <a:gd name="connsiteX54" fmla="*/ 385972 w 606580"/>
              <a:gd name="connsiteY54" fmla="*/ 115223 h 605592"/>
              <a:gd name="connsiteX55" fmla="*/ 358303 w 606580"/>
              <a:gd name="connsiteY55" fmla="*/ 128479 h 605592"/>
              <a:gd name="connsiteX56" fmla="*/ 339640 w 606580"/>
              <a:gd name="connsiteY56" fmla="*/ 104192 h 605592"/>
              <a:gd name="connsiteX57" fmla="*/ 307143 w 606580"/>
              <a:gd name="connsiteY57" fmla="*/ 0 h 605592"/>
              <a:gd name="connsiteX58" fmla="*/ 369631 w 606580"/>
              <a:gd name="connsiteY58" fmla="*/ 81110 h 605592"/>
              <a:gd name="connsiteX59" fmla="*/ 460622 w 606580"/>
              <a:gd name="connsiteY59" fmla="*/ 37728 h 605592"/>
              <a:gd name="connsiteX60" fmla="*/ 470093 w 606580"/>
              <a:gd name="connsiteY60" fmla="*/ 141549 h 605592"/>
              <a:gd name="connsiteX61" fmla="*/ 578169 w 606580"/>
              <a:gd name="connsiteY61" fmla="*/ 150911 h 605592"/>
              <a:gd name="connsiteX62" fmla="*/ 527009 w 606580"/>
              <a:gd name="connsiteY62" fmla="*/ 239623 h 605592"/>
              <a:gd name="connsiteX63" fmla="*/ 606580 w 606580"/>
              <a:gd name="connsiteY63" fmla="*/ 303769 h 605592"/>
              <a:gd name="connsiteX64" fmla="*/ 532673 w 606580"/>
              <a:gd name="connsiteY64" fmla="*/ 369770 h 605592"/>
              <a:gd name="connsiteX65" fmla="*/ 570555 w 606580"/>
              <a:gd name="connsiteY65" fmla="*/ 456535 h 605592"/>
              <a:gd name="connsiteX66" fmla="*/ 466286 w 606580"/>
              <a:gd name="connsiteY66" fmla="*/ 458481 h 605592"/>
              <a:gd name="connsiteX67" fmla="*/ 458765 w 606580"/>
              <a:gd name="connsiteY67" fmla="*/ 564156 h 605592"/>
              <a:gd name="connsiteX68" fmla="*/ 369631 w 606580"/>
              <a:gd name="connsiteY68" fmla="*/ 520681 h 605592"/>
              <a:gd name="connsiteX69" fmla="*/ 312807 w 606580"/>
              <a:gd name="connsiteY69" fmla="*/ 605592 h 605592"/>
              <a:gd name="connsiteX70" fmla="*/ 248370 w 606580"/>
              <a:gd name="connsiteY70" fmla="*/ 520681 h 605592"/>
              <a:gd name="connsiteX71" fmla="*/ 151622 w 606580"/>
              <a:gd name="connsiteY71" fmla="*/ 566010 h 605592"/>
              <a:gd name="connsiteX72" fmla="*/ 145958 w 606580"/>
              <a:gd name="connsiteY72" fmla="*/ 460335 h 605592"/>
              <a:gd name="connsiteX73" fmla="*/ 41689 w 606580"/>
              <a:gd name="connsiteY73" fmla="*/ 449026 h 605592"/>
              <a:gd name="connsiteX74" fmla="*/ 83378 w 606580"/>
              <a:gd name="connsiteY74" fmla="*/ 360315 h 605592"/>
              <a:gd name="connsiteX75" fmla="*/ 0 w 606580"/>
              <a:gd name="connsiteY75" fmla="*/ 298115 h 605592"/>
              <a:gd name="connsiteX76" fmla="*/ 81521 w 606580"/>
              <a:gd name="connsiteY76" fmla="*/ 249078 h 605592"/>
              <a:gd name="connsiteX77" fmla="*/ 41689 w 606580"/>
              <a:gd name="connsiteY77" fmla="*/ 147203 h 605592"/>
              <a:gd name="connsiteX78" fmla="*/ 147815 w 606580"/>
              <a:gd name="connsiteY78" fmla="*/ 141549 h 605592"/>
              <a:gd name="connsiteX79" fmla="*/ 153571 w 606580"/>
              <a:gd name="connsiteY79" fmla="*/ 33927 h 605592"/>
              <a:gd name="connsiteX80" fmla="*/ 248370 w 606580"/>
              <a:gd name="connsiteY80" fmla="*/ 82964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06580" h="605592">
                <a:moveTo>
                  <a:pt x="303522" y="358260"/>
                </a:moveTo>
                <a:cubicBezTo>
                  <a:pt x="321821" y="358260"/>
                  <a:pt x="333990" y="371424"/>
                  <a:pt x="334268" y="389778"/>
                </a:cubicBezTo>
                <a:cubicBezTo>
                  <a:pt x="334268" y="407670"/>
                  <a:pt x="322193" y="421204"/>
                  <a:pt x="303522" y="421204"/>
                </a:cubicBezTo>
                <a:cubicBezTo>
                  <a:pt x="284759" y="421204"/>
                  <a:pt x="272312" y="407670"/>
                  <a:pt x="272312" y="389778"/>
                </a:cubicBezTo>
                <a:cubicBezTo>
                  <a:pt x="272312" y="371424"/>
                  <a:pt x="285131" y="358260"/>
                  <a:pt x="303522" y="358260"/>
                </a:cubicBezTo>
                <a:close/>
                <a:moveTo>
                  <a:pt x="275770" y="184387"/>
                </a:moveTo>
                <a:lnTo>
                  <a:pt x="330811" y="184387"/>
                </a:lnTo>
                <a:lnTo>
                  <a:pt x="323200" y="341042"/>
                </a:lnTo>
                <a:lnTo>
                  <a:pt x="283753" y="341042"/>
                </a:lnTo>
                <a:close/>
                <a:moveTo>
                  <a:pt x="308443" y="63683"/>
                </a:moveTo>
                <a:lnTo>
                  <a:pt x="279289" y="104841"/>
                </a:lnTo>
                <a:lnTo>
                  <a:pt x="260254" y="131816"/>
                </a:lnTo>
                <a:lnTo>
                  <a:pt x="230914" y="116613"/>
                </a:lnTo>
                <a:lnTo>
                  <a:pt x="188297" y="94551"/>
                </a:lnTo>
                <a:lnTo>
                  <a:pt x="185697" y="143496"/>
                </a:lnTo>
                <a:lnTo>
                  <a:pt x="183933" y="177423"/>
                </a:lnTo>
                <a:lnTo>
                  <a:pt x="149857" y="179277"/>
                </a:lnTo>
                <a:lnTo>
                  <a:pt x="96098" y="182150"/>
                </a:lnTo>
                <a:lnTo>
                  <a:pt x="116803" y="235266"/>
                </a:lnTo>
                <a:lnTo>
                  <a:pt x="128409" y="265022"/>
                </a:lnTo>
                <a:lnTo>
                  <a:pt x="101112" y="281429"/>
                </a:lnTo>
                <a:lnTo>
                  <a:pt x="67872" y="301452"/>
                </a:lnTo>
                <a:lnTo>
                  <a:pt x="106126" y="330003"/>
                </a:lnTo>
                <a:lnTo>
                  <a:pt x="130823" y="348542"/>
                </a:lnTo>
                <a:lnTo>
                  <a:pt x="117732" y="376444"/>
                </a:lnTo>
                <a:lnTo>
                  <a:pt x="98605" y="417138"/>
                </a:lnTo>
                <a:lnTo>
                  <a:pt x="150043" y="422700"/>
                </a:lnTo>
                <a:lnTo>
                  <a:pt x="182076" y="426130"/>
                </a:lnTo>
                <a:lnTo>
                  <a:pt x="183840" y="458296"/>
                </a:lnTo>
                <a:lnTo>
                  <a:pt x="186533" y="507889"/>
                </a:lnTo>
                <a:lnTo>
                  <a:pt x="232214" y="486476"/>
                </a:lnTo>
                <a:lnTo>
                  <a:pt x="260069" y="473406"/>
                </a:lnTo>
                <a:lnTo>
                  <a:pt x="278546" y="497785"/>
                </a:lnTo>
                <a:lnTo>
                  <a:pt x="310857" y="540426"/>
                </a:lnTo>
                <a:lnTo>
                  <a:pt x="338155" y="499639"/>
                </a:lnTo>
                <a:lnTo>
                  <a:pt x="356539" y="472200"/>
                </a:lnTo>
                <a:lnTo>
                  <a:pt x="386250" y="486661"/>
                </a:lnTo>
                <a:lnTo>
                  <a:pt x="424968" y="505479"/>
                </a:lnTo>
                <a:lnTo>
                  <a:pt x="428497" y="455700"/>
                </a:lnTo>
                <a:lnTo>
                  <a:pt x="431004" y="421217"/>
                </a:lnTo>
                <a:lnTo>
                  <a:pt x="465636" y="420568"/>
                </a:lnTo>
                <a:lnTo>
                  <a:pt x="513175" y="419734"/>
                </a:lnTo>
                <a:lnTo>
                  <a:pt x="497947" y="384880"/>
                </a:lnTo>
                <a:lnTo>
                  <a:pt x="486991" y="359759"/>
                </a:lnTo>
                <a:lnTo>
                  <a:pt x="507418" y="341590"/>
                </a:lnTo>
                <a:lnTo>
                  <a:pt x="548086" y="305252"/>
                </a:lnTo>
                <a:lnTo>
                  <a:pt x="503147" y="269008"/>
                </a:lnTo>
                <a:lnTo>
                  <a:pt x="477985" y="248707"/>
                </a:lnTo>
                <a:lnTo>
                  <a:pt x="494141" y="220712"/>
                </a:lnTo>
                <a:lnTo>
                  <a:pt x="515681" y="183448"/>
                </a:lnTo>
                <a:lnTo>
                  <a:pt x="466843" y="179184"/>
                </a:lnTo>
                <a:lnTo>
                  <a:pt x="435275" y="176403"/>
                </a:lnTo>
                <a:lnTo>
                  <a:pt x="432396" y="144886"/>
                </a:lnTo>
                <a:lnTo>
                  <a:pt x="427847" y="95293"/>
                </a:lnTo>
                <a:lnTo>
                  <a:pt x="385972" y="115223"/>
                </a:lnTo>
                <a:lnTo>
                  <a:pt x="358303" y="128479"/>
                </a:lnTo>
                <a:lnTo>
                  <a:pt x="339640" y="104192"/>
                </a:lnTo>
                <a:close/>
                <a:moveTo>
                  <a:pt x="307143" y="0"/>
                </a:moveTo>
                <a:lnTo>
                  <a:pt x="369631" y="81110"/>
                </a:lnTo>
                <a:lnTo>
                  <a:pt x="460622" y="37728"/>
                </a:lnTo>
                <a:lnTo>
                  <a:pt x="470093" y="141549"/>
                </a:lnTo>
                <a:lnTo>
                  <a:pt x="578169" y="150911"/>
                </a:lnTo>
                <a:lnTo>
                  <a:pt x="527009" y="239623"/>
                </a:lnTo>
                <a:lnTo>
                  <a:pt x="606580" y="303769"/>
                </a:lnTo>
                <a:lnTo>
                  <a:pt x="532673" y="369770"/>
                </a:lnTo>
                <a:lnTo>
                  <a:pt x="570555" y="456535"/>
                </a:lnTo>
                <a:lnTo>
                  <a:pt x="466286" y="458481"/>
                </a:lnTo>
                <a:lnTo>
                  <a:pt x="458765" y="564156"/>
                </a:lnTo>
                <a:lnTo>
                  <a:pt x="369631" y="520681"/>
                </a:lnTo>
                <a:lnTo>
                  <a:pt x="312807" y="605592"/>
                </a:lnTo>
                <a:lnTo>
                  <a:pt x="248370" y="520681"/>
                </a:lnTo>
                <a:lnTo>
                  <a:pt x="151622" y="566010"/>
                </a:lnTo>
                <a:lnTo>
                  <a:pt x="145958" y="460335"/>
                </a:lnTo>
                <a:lnTo>
                  <a:pt x="41689" y="449026"/>
                </a:lnTo>
                <a:lnTo>
                  <a:pt x="83378" y="360315"/>
                </a:lnTo>
                <a:lnTo>
                  <a:pt x="0" y="298115"/>
                </a:lnTo>
                <a:lnTo>
                  <a:pt x="81521" y="249078"/>
                </a:lnTo>
                <a:lnTo>
                  <a:pt x="41689" y="147203"/>
                </a:lnTo>
                <a:lnTo>
                  <a:pt x="147815" y="141549"/>
                </a:lnTo>
                <a:lnTo>
                  <a:pt x="153571" y="33927"/>
                </a:lnTo>
                <a:lnTo>
                  <a:pt x="248370" y="8296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BE942A-899A-F36A-4892-AA9DFF222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605" y="121920"/>
            <a:ext cx="4934143" cy="488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1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E1B">
                <a:alpha val="100000"/>
              </a:srgbClr>
            </a:gs>
            <a:gs pos="100000">
              <a:srgbClr val="002945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BC0E17-9187-DA71-781D-5869203C0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data:image/png;base64,iVBORw0KGgoAAAANSUhEUgAAAq0AAAQ6CAYAAABu70RqAAAAAXNSR0IArs4c6QAAIABJREFUeF7snXmAHFW1xr9zq6p7kkBCQCDsi4Dihog+5LnivrAoIKIoGpKZnslONrJAMkkgK0nIPj1ZkFUMyK6AqIhPVBRZBJVNZFFWSUJIMtNdVfd7qZqFxWAmmZmequ7Tf8F01Tnf97s33aerbp0rWF48xgEPhb6UQEoIiGteCrLuw/ievBJL1jmckpFTmR0hEIJ/wpCqJ+NjV3F31wbvp5U9YUOJ/2YcbvO/txd8Z8/bXty297s6/tvFe+PfO6qtAo4znjzrW+9vyMmr+rlYAQNegRajz0ZxGppPhDjV1MK1AqdAOi0b4ueBtSswpOrRyIHTWDgdxCBC9kunI1WtBFoICLAJlvPCFzM3ol4CrGUvd13xfCtykjJSAv+NgAD3GxeL/EGZe+PjGpoPd8SMIfBxJacE0k5AgOdF7BxxGoMTSFsvwDFpN6X6K4UAbzNWpvp1mT9Ejt188xcIMx3AsZVCQH2WLYGiQC4IHHcZBsu6eH43FC+moA5Apmxdq7GuILAegpHhc96VqBeL+r9kzL6HjRFiBCADuiKBxlACPUWAwKMiZqwWrT01App3pwkQcp8hJgS13h1RkGxj8xEBnYsAnrjTQfVEJZAUAoLVofFmY7A8EUkyDc0jRWQsIPsnRaLqSCgBYlko3lzk5Jn4B88q/2MMORPAJxOqWGUpgQ4R0KK1Q5j0oGQS4L8AnBPmMtcCQixgL2cXfzmI7ydTr6pSAjtAgLzduDLFH9x6J6HR/xwtZ0Dw0R2IoodWIAEB/0Y6Y8Na96ex/dXc1fX9egoGA+hbgUjUcpkQeL1obWg+kWKm6vKAMhnZyrAR3UKdFATr8xi616bIspMvLgeQiy5MVQYCdVmuBEg8bCDjglrvttjjqqaDnMAshMjXy9Wz+uoyAkWh1AdNm1bgnP4b4s/GxuDrpJ0iwAe7LIsGUgIlJqBFa4mBa7quJSCQhYF156NOoquuMPnCVBEzAuTuXZtJoymBkhNYD2Jc+IJ3OeqliLXMOOuLDYAMLLkSTZg+AiK3GMtpfm3rA1l57uMgnAvaMyBw02dIFSsBQItWnQVpJ3BVSF6I2uxfW6+0fk+AiQTelXZjqr/iCYRCzg2YuRh18lLrj7ILBTIcwK4VT0cBbI/AOhDjw929y3G6FFFPY/bxcwKMA3DI9k7W95VAEglo0ZrEUVFNO0BAfi7ElKDW+110ktvof4rkBdD2LjvAUA9NLAHyhyEyF6BW9EdZYgcp0cJWhNabizp5KlLpNRSPssK5gHwh0apVnBJ4GwJatOrUSDUBAg8Z2vFBbVXLur8VTQc7jrsApK77S/XIqviYAPF/4sjkoNr7v5YfZVv+l3Sjp8A/pYSUwPYICPAwxY4Pa6pujY/NP9fbxZ7jCQ4BsOf2ztf3lUDSCGj3gKSNiOrZQQLyImijDgJXQ4RYzKyT9VcA0HV/O0hSD08kgSdBMzqsdW+M1S3ZvK+TyVwM8BuJVKuikkagICIzAzYtR67vv+MfPiv9z5OcDmoXiqQNlurZPgEtWrfPSI9INgFfIOcFrrsCg+S1+EM5X1xExE3YvWRLV3VKYLsEmgmMtQVvFUZIAXl6Dv1lEAzSDhnbZacHRASEPzUI6v2aPn+MgSxnf8cNp4M2+mHfRyEpgTQR0KI1TaOlWrdNQLAkdL15OFuejQ4weX+CgOds/XjeS5EpgbQTEJGLAroLkJPn4/nd6E8UxvNbb++mfXBLo/8VCs6z9C5DTrZEKZ3GwpkkJgvkyNJI0CxKoGsIaNHaNRw1Sk8SINaGwguQyz7U+oF8hlAmE3hfT8rS3EqgawjINU5oLygOyf45nt/5wjcIOV+A93dNfI1S9gQEPwhhZ6Gm6rHYa2PzEQ6cuSBOBKg9rct+ApSPQX0Qq3zGspKd3CUIzwtyvX4TQfBWFj9qrcwEeHwlQ1HvZUPgj8JwYlDb6xfx/G4sfsRSZgH8bNk4VCPdSkCAv9KYcWG1Gz2QFa/9N72CEWIxEuB+3ZpcgyuBLiSgRWsXwtRQPUOAwN/EmLFhdeuWhSu37O9Y52JATu0ZRZpVCXQlAb4AwciwJrs2jrqGezp+cQkg3+zKLBqrrAk0Czg/CPylGLrLC5FTd5X/MYaMOlF8sqydq7myIqBFa1kNZ6WakVdAOyp8IXMV6sW27BzkN2gHgUqdD2Xn2ycw3vb38jhdmlBP193Hn0dIDmCvsnOrhrqLwJ1ig/ODut53xwkWs6+bLZ5HSDWA3borqcZVAl1JQIvWrqSpsXqKQCDklKCYWYYRsjG+itBQnE9B1IuwqqdEaV4l0FUEBLg4MMF8VPf+ZxTT5IujBBwLiN7a7SrI5R9nA4FptuCtafucdPKFrxEyRYCjy9++OiwHAlq0lsMoqodoldby0PXmYrA83fqlfo5Axuh6LZ0c5UGANxiRaX5N5oHIj5MPvkbYqQJ8sDz8qYuSECCvM5Dpfm3mwThfvNTEnwrgLN0auCQjoEk6SUC7B3QSoJ6eFAJynSHbP4ydxsLXyfgKgn6pJ2WIVMdOEyBwvzFyblDt3REF8VYUj7aCORB8fqeD6omVSOBFCuqt712BobIp/gHUEJxGsVE3ig9UIhD1nC4CWrSma7xU7dsRIO4WyKSg1vt1/KXeUPywFcwGoE9Y66xJPwGRlwE7IqzJXh2bWfzank42uxjAGek3pw5KSIAA1joOLygOzj4c513JvZ3Qr4fgOwB2KaEWTaUEdpiAFq07jExPSCIBAo8LzZiw1r051qfbXSZxmFTTzhMIKBhtm73GeGeserrOvv4CUGoAZnc+rJ5ZeQTkXwiD+tCpuirebIAUJ188nSKTtfdv5c2GtDnWojVtI6Z6t02A2AiDkeFu3uU4XULU/yXj7HP4CgBnKzIlUA4EBJwd2MxC1MlLkR/TWJgoNKMA6s5v5TDApfNgAVzlkLOKtdm/xmnz3MeBXw/gTN3atXQDoZl2nIA+iLXjzPSMZBKwApkSwF2KnLza+qU+W2iGAtRbXskcM1W1YwQuD8GZyGUfiU5zVhbPEotJBN61Y2H0aCXAZwCZEm5+cS1GHxC1UTPOgOI3KfHWru9VPkogqQS0aE3qyKiuHScgaAg9bw4GylMtRWtxiBDjABy848H0DCWQMALEL8XI+UGN99tImdvY/DnSTAdwXMKUqpzkEwhBXO563uzCIHk0lruC+zmOPw3EtwD0Tr4FVViJBLRorcRRL1vPvMlApvm5zH3xlajG5hNIUy/AMWVrWY1VDAESjwrt2LCu6pbIdGZl4cgwxEUQ+UrFQFCjXUeAeBKOOS9scq5rXSdtnH2L3yJlkgDv6bpEGkkJdB0BLVq7jqVG6nkC9whkYpDz7oykaFugnh8QVdClBDaBGBrWZi6Lo+bX9XOwy1IgfupbX0pgRwn4EPwgtHYeaqsej09es+UAx3entWwRTL3auqNE9fhuJ6BFa7cj1gQlIyD4B8jRYS57Q5wzbuVSXAyR00umQRMpge4jQELOtRtfWY5xAzZH6xDdAdF2rqiDQLdz7T7uZRtZgMdozOTQOjciJz7W0nHW+WdSMEGAI8vWuBpLLQHtHpDaoVPh2yCwBcDIsL93SdxBIE/PEb+lgwAhSkwJpJ2AQC4OjP+G7Vybx4g4o0Hum3Zvqr9HCBQBrA497yKcLU/GClbxIMf600FEP/Z1G+weGRZN+nYEtGjVuVE+BAQUy/rANi3BkN3WR8ZMY2GGUIYD6Fc+RtVJ5RKQaxy4M4o5eShi4DQWzhDKeQT0ie/KnRSdci7AXwlODp/P3IJ6CVp7AH+HlhNERDtTdIquntzVBLRo7WqiGq+nCeTD0M7FkKr4qoGTLw4GOAGQd/a0MM2vBDpPQH4rgklBjXdXFMttaPokjXMBiE90PrZGqFACBQHygQ0Xoq5X3HkFK5sOcUIzAyKn6tXWCp0VCbWta1oTOjAqa2cJyM0m5DR/SOZP8Zf6Kv9LtIzauPzPzkbU85RAggg8DTHnhDXu9ZGmbL75nQFkASAnJUijSkkZAQEeIuzE8PnsragXizvpOo+HZ5H2XAGOSJkdlVvGBLRoLePBrVBr9wplQlDr/SLy7zUUj7JG5oD8YoXyUNvlRaAAYFj4vLcmLi4WPNvL6b33cgi+X1421U2JCTQLZFnguYtwtjwb5843v9MRMwPEKdHvoxLr0XRKYJsEtGjViVFuBJ6F8JywJvvj2Nhi7ulk/cUAzig3o+qnMgkIOCVAZnH7zm95f5aAwwDozm+VOSW6xDWJ+43IhCDn3gEI4wdZjX8WLcbr1dYuQaxBuoCAFq1dAFFDJIpAgcBI+7y3uv2hgn3CxQCrAbqJUqpilMDOEIh2fpNwLqp7/SM63TQ0DxcxY7d22TxwZ8LpOUqglcAWksusk1mMavln/LcVTQc7xqkH8A3dJUvnSRIIaNGahFFQDV1KYGsTgWlBmFmEIdLSQaDBP0/AURDs0aWJNJgS6AkC5C3GkXq/umXdttNQOIUiUwQ4qifkaM7yISCCPxP2/PDw7E9xvARx39YNxTNImSjaoaJ8BjrFTrRoTfHgqfS3IUCsDDPe7La+g05j8H2hnUh9oECnTBkQIHm/Ac8NaqvuiOx4+eKxFpgF4PgysKcWepZAM4gfhKGdj6FVT8RSlnGA4/nng/gugF17Vp5mr3QCWrRW+gwoS//8iaHU+7WZeyN7bt7/AsHpAI4tS7tqqtIIvARyRFib/VFLUbHlAMf1FgKM2hPpSwl0jgD5FCjTQuOtRU62ABSnMfwaaaOr+R/sXHA9Wwl0joD2ae0cPz07gQQIuc8QUQeB+EpUZkXhfaFgHkS+lEC5KkkJ7BgBIqDBSEtvZbz15uLHs072kMWAHRStFtixYHq0EvgPAiGAaxxwZjGXjTexQH7jO1zpNZHEQID9lZkS6CkCWrT2FHnN240E5HlARoY595o4ySru7gTFpRD5Vjcm1dBKoGQEhJweuJlFGCzroqQm708XwXCQu5VMhCYqZwIvE5hpM94PMFA2REadxuDLoJ0G4CPlbFy9JZuALg9I9vioup0j4McdBOCtiq9ERQ8TrPMXQlCj/QZ3DqielTgC+dCEc9o7CDQWa4U8F5CDE6dUBaWUAG8zNpzq1/X+Q2xgOfu7bjCOjDqx4B0pNaWyU05Ai9aUD6DK3zYBAWcEfmERhvV9pfVK1AQBz9n60buXMlMC6SfAG4xkpvk18kB8FayhcDIhU0VwdPq9qYOEEFhPcoFlphF18lKkyc37x1MwA+THEqJRZVQYAS1aK2zAK8juqjCwc9qegHUaimeJIOog8O4KYqBWy5fA78TKpKDO+1Vk0WssfsRazIbgM+VrWZ2VnABxt0AmBbXer+Pc+XX9XLPrKFrUAhxQcj2asOIJaNFa8VOgTAGI/NSA9X5N5o/xFYLG5s+RJuogcFyZOlZbFUSAwJNizOiw2r0xtr1yy/6OdS4GRDsIVNA8KIHVTYQstcZfhure8YYD7mr/OIaYCfLTJcivKZTAmwho0aoToiwJEHjAwJ4b5Kp+FhnMNBTeExozD+RXytKwmqosAoLNEDMkrHYvi42vZcZZHy7RDgKVNQ1K4fY/NhxYxl1cpzicYoYC3K8UGjSHEmgjoEWrzoVyJfDmXpYLuZvTy18KwZnlalh9VRQBUmSs3eSuwGhpipxrB4GKGv9Smv2PDQe8VcWjbSgzAX4hmnqlFKO5KpuAFq2VPf7l6z7qZSkYZZ9/fCXq31tEPY07wJ9PidZioap8jauzSiEg4NzAZBagWl6Mi1btIFApQ98TPv8Bi+ntGw6sZS9vvZ+z0fbYkIN6QpDmrEwC2qe1Mse9IlyL8IKAhUXI9f13y5Wo5nFCGQ0RfYCgImZA2Zu8NAztLAypejRyqh0Eyn68e9Lgf244sJJHOja4AOCJ0bOAPSlOc1cOAS1aK2esK9ApLw0lMxM18lj8pb6icIYYmUzgfRUIQy2XHQG5zVhO9esycR9N7SBQdgOcNENv3nBgMbMm638f4FiBHJY0saqnPAlo0Vqe46quWgjcKSLnBTXeb6P/cZdt+V+67sytf/+UAlICaSdA4H5j5NygumW7Yu0gkPYRTYP+t2w4sIL7OSacCNjvAOiXBgeqMd0EdE1rusdP1f9XAvw7xBkd1rg3xYct3rK/k9W2QDppyoSAyHOgHRXmsi3bFWsHgTIZ2ETbWE9wkc1k8hgoLwAUNx98nsQ0CD+aaOUqriwIaNFaFsOoJt6GQPTU67DwBe8S1ItFPTPOAH8hDAaDyCg1JZByAkUIhoXPeavj+a0dBFI+nOmQT+A+gZkS4oGfIfdhH3n2cxnUEnYoRA5IhwtVmVYCWrSmdeRUd4cICDk1yGYWY6BsiL/UG/yJIhgFULdz7RBBPSjJBAQyOShsXIoRe2yM57d2EEjycJWJtqjFGq90Q3tRofUhQDQ0H+6IOR/AKQD6lIlRtZFAAlq0JnBQVFIXEiBWh6Gd3b6da2PhTKGZRPA9XZhFQymBHiEgwOIgCC7C0N7PRgK0g0CPDEMlJn2RwGwbepdiiKxHPV1nQHgSYc8TwdGVCEQ9l4aAFq2l4axZeooAcYexmOIPyfw+kuCu9D/BkBdC8ImekqR5lUCXESDXhszMQJ08HMXUDgJdRlYDbY+AyC8FOL/tQVes4u6uH4ygQQ3AfbZ3ur6vBHaGgBatO0NNz0kNAQKPCMzYMOf+JBa9qukgJzALIfL11JhQoUrg7QiI/EoMzgsGe3fHh6zcsr9j9WFDnTAlIbCRIg2WwTLkej0TZ2zgUY4E9UC8XbY+N1CSYaisJNryqrLGuxLdbgHMkDDnXhqbX8ysk/UXARgUXXitRCDquXwIEPibGDM2rHZ/GruKOghs8JeC8fzW7TXLZ6gT6USAxymYEb667jqMG7A5/nzNhN8kwnNFRJdgJXLU0i1Ki9Z0j5+q7wABAScHbmYJBslr0eGm0T9PLEdBsEcHTtdDlEByCYi8DMiIsMa9uk2km/dnERwGYJfkCldlZUIggMgNBrzQr8k8EHta8dpersmMoZiBIPcsE59qIyEEdHlAQgZCZXQrgXxowjmo7vWPKIuzsniWWEwi8K5uzarBlUC3ExCflsPtHt4qnC7RVptRh4yxIhit6wq7Hb4maCHwCkUutuKuRLW8GP3BbfCPi67AAjxer/jrNOlKAlq0diVNjZVQArzViEz1azJ/jD9QV/qfJnkBiI8lVLDKUgIdJiDCSYGzcSkG7RnfSXAai98XYiKBIzocRA9UAp0jcC/ETgmfy96Begkwj31M32iLV4wSQLd47RxbPfsNBLRo1elQ9gQIPCxix4c1VbfGZpc3H+q4sgCUk8vevBosewJCLAh8fz6G93mupWgNTiBtvQDHlL15NZgMAkQTxFzmSrCgUFP1WCwqz30c+hMh+C6A3ZIhVFWknYAWrWkfQdXfEQIbYTEsrMtcHh98Caucor8EwMDoO74jAfQYJZBgApeGoZ2F1kbvbsOW42jcmSA+nWDNKq3cCJAvUGSWzXiXtW3m4i5v/hwdMx3AceVmV/30DAEtWnuGu2YtLQEKZEIQrF+OoXttilKbvD9VwJEA+pdWimZTAl1NgD8xlHq/NnNvFDnb0Hx4IDIfkBO7OpPGUwL/nYD8XIgpQa33u/i4xezrZoMcYYcBcqDSUwKdJaBFa2cJ6vlpIbAshDcXOYn7CToNxYEi8bq/w9NiQHUqgbchcI9AJgY57874/eXs7zjFpYB8W4kpgdISkFcptsH6mWUYKvEubfFyLGMmQOR0gP1Kq0ezlRsBLVrLbUTVz9sQ4M0GUu/nMvdFB7gN/mcpnKG3rXTCpJ0ABU8IzJiwxr0p9rKWjrM+Xv5Srb2I0z666dMvwKO0nBGazPXIyZZoProbguMJTAUZPfwq6XOlipNCQPu0JmUkVEe3EiD4oIEZH+S8n0WJ9BZqt+LW4KUkILIBsMPCmuyVbWlNoz9DiOF6ZauUA6G5Wgn4EFxvLGb6tZkH47+t5q7G978LibsJ6N0tnSo7TUCL1p1GpyemjMA6gMPDXPaqWPcC9nL6+EtbH8bSX/4pG0yV+yYCIQUj7OFeI46XIHrHNBZHCmUswP2VlRIoOQHGvVuXWLiNyMnzcf6V3NsNiyMpcvbWLQj2LrkmTVgWBHR5QFkMo5roAIGQsOdaZFfEt6xaHsaaLuAIALrOqgMA9ZDkEhDIlGDLpiU4p/+GSKXTGJwptJMJHJlc1aqsnAkI8BDBGWEmczMGSnPstaF4lCOcDMhXAfQuZ//qrXsIaNHaPVw1agIJCLEocIKLUN37n/EXe744GMAEAO9MoFyVpAQ6TECAxUEQXIShveOHX9yG5i/RmGkg/qfDQfRAJdC1BIoQXOcIZxWrs3+OQ69lxllXPIGCyQL5UNem02iVQECL1koYZfXYQoC83hiZ3rZHtrui+YvxFztwrCJSAukmwKtC4kLUZv8a+fAaih+2gtkAPptuX6o+1QS2tUxg+Yb+rlM1mDBDABycan8qvuQEtGgtOXJN2IME7hVHJgSDvV9EGjLLCkeGrpkHMLpVpS8lkF4ClNuNcKqfy9wTmaha0nSInzELAPlaek2p8nIgsM1lAiu4n+v448h4t6zdy8GneigNAS1aS8NZsySCgLwE2hFhbfZHsZx57OP09ZcB+F4i5KkIJbCTBAj8yYhMCGq8n8chVr+8qxP0i+Z2VBToSwn0JIH/XCYQLWFp3PK/hDcF5GeimwM9KVBzp4eAFq3pGStV2nkCAQVjrefl2x4MMA2FmSIyDMCunQ+vEZRATxHg07A4J6zLXh8rqKdxBvgXQ5CLbir0lCrNqwRiAttaJpBnbwfhNwg7ToD3Kikl0BECWrR2hJIeUzYEBJgfwJvf1obFNBRrRTAewCFlY1KNVCKBzSCGhLWZy9rMm0Z/ihAjAert10qcEQnzvM1lAotf29OtqqojUQNwv4RJVjkJJKB9WhM4KCqpOwnwGgeYUcxlH4qyOA3NX4GYegAf6c6sGlsJdDMBS9pRVrINyIkf5TL54ggBxm5dLHBAN+fW8EqgIwS2uUwAjc1HOFYmQuRUvePVEYyVfYwWrZU9/pXnXuT3Qkxq26c9s6rwvtCauSC/XHkw1HE5ERDh+QE3L0Fu91fjH2SNxe8LMZHAEeXkU72kmMC2lgnU3+m6+378s7Ssh+CjKXan0ktAQJcHlACypkgQAZHnQDsqzGWviVUtZl+nyl+KlqdY9aUEUkvgrUtfnJXBKWLtFAJHpdaUCi87AiL4G4k5oetdh0HyWtvnsMn434PBCCEOKzvTaqjLCGjR2mUoNVBKCPgEzrH9vZU4XYogxTQWZ0vcM5C7pMSDylQC2yBgVoVBMAdDq56I3nQb/M8TnK5Xr3SyJIxAAJE7RTAjGOzeDREb67uEA1w/GEViIMC9EqZZ5SSEgBatCRkIlVE6AgKZHfRyF+IseSnKavLFoSIYB+Kg0qnQTEqgiwmIXBuKnYHW3Ye8fPFYC8wCcHwXZ9JwSqBzBCS6wsq1jnjzi9Xyt/Zgq3i0EwbnAfxK1G64c0n07HIkoEVrOY6qetoegatCsn33IKeh+UQaM1WIY7Z3or6vBBJM4OfCYEpQ2/t3kcZMQ+E9oTHzwLgA0JcSSBgBeZmwjTbI5DFU4u2HsZhZJ1s8icAkgXwwYYJVTgIIaNGagEFQCSUn8BuhTA5qvV9Hmb2G4lHWyByQXyy5Ek2oBLqOwL1CmRDUtuz4hpXc37HBxQCjp7L1pQSSSOAZEhdZ17sSg2VdLHDVq7u7tqqakDq9+5XEIetZTVq09ix/zd4zBJ4BeU5Ym70uTr+c/R3XXwLizJ6Ro1mVQOcJEHhcaMaEte7NcbQ8+znwlwL4TuejawQl0G0E7oGYC8Jm5w6MkELL3G060IEzDog/k/t3W2YNnDoCWrSmbshUcOcJSIHkKPsubxWOlyDaPcjdx59LoA5A787H1whKoEcI/BvC4WFN9uo4+1o6znp/OYDB0dLtHlGkSZXA9gk0QXCzCTHbr8vc33I4xV0efJwOpgL8dNTBbfth9IhKIKB9WithlNXjfxAQkQsCNi1Cru+/ozdNQ/NIERkLyP6KSwmklIAPoi6szaxu0+82FueTGKIPtaR0RCtH9noBfuCGdmnzkKonY9uXsY+z2f8GDcbqNq+VMxG251SL1u0R0vfLk4DgspCchVz2kcigky98jcBUXfxfnsNdKa4IjLYFb3nbbVaz0p8qliP1FmulzIA0++TzFLPIivsDVMuLsZM83+Ha4tk0Uqtbbad5bLtOuy4P6DqWGilNBAS/EiPnBYO9uyPZXr74IQvMAfC5NNlQrUrgjQQEMi1wtizG4H7xQy2mwR8tYscAsq+SUgJJJyDAwxTODv3MjRgqm2K9K7bs54oznGK+B3BA0j2ovu4loEVr9/LV6EklQDwJmNFhrXtj2y96B/4SAGckVbLqUgLbIyCCRYF4F6Fa/hkd6+SLgwFOAOSd2ztX31cCCSDgA7xTxM4Mdqv6DU6XsOXzufmdDs25EJwOoF8CdKqEHiKgRWsPgde0PU6gGcDwsL93SfzBuJaOuz6YR6AWYK8eV6cClMDOEbg0DO0sDKl6NC5aGwrfFJHzCLxv58LpWUqg5ASiK6w/dhxeVBycfbglO8XNN3+McCcD/EzUhrjkqjRhIgho0ZqIYVARPUFAwGlBmFmEIbI+yq+3UntiFDRnlxKg3GjIaW1PYTuNwZdBOw3AR7o0jwZTAt1L4BUhLnWtXdb+YNZa9nLWFU+iyAQBdOOB7uWf2OhatCZ2aFRYtxMQrAmtnY3aqsfjq1KNwamknSLAB7o9tyZQAt1BQORXYtC+VtvN+x8neCGAT3ZHOo2pBLqPAJ8nzDILdw1y8nycZzn7G8f/bnSXTIDDui+3Rk4qAS1akzoyqqsEBOTnQkwJar1420uvkR+x1p8NQXT7SV8hZUfYAAAgAElEQVRKIHUEKHjAUM4Nct7PIvGZlYUPhMRcUHS3t9SNpgoG+AQhF9lwy1oM2S2+I4Zlmwa4rldLMYNAaovCCpsmWrRW2ICr3dcJEHhMaMeGtVUtOwit5N5O6C9uXeyvqJRA6ggQeFL4+gOGVcubD/VdWQDKyakzo4KVAGAB3AOaWWHWuQMDJXoWAVjadJDjOmMg8m2AeyioyiGgfVorZ6zV6VsJEE0AhoY57wcQIe6k6z4WzCeZgyCrwJRA+gjIS6CMCGvdH8XaV3Avx/iLAXwzfV5UsRKICEgTiNsMONOvzdzbzqSBhzviTwFwiu5kWDkzRYvWyhlrdboNAgI5L+jjLsF3ZGP0tsn744R2NES0H6DOmDQS2AJgSJjLXBqLz7O3g3gr1++l0YxqVgKtBF4FcJUb2kWF1s4Y0d/dBv84SrxmO9rqVZRW+RPQ5QHlP8bq8L8TaAw9bw7OlnjrwKhFECHniWiLIJ04qSRgSQy1L3iNqBeLehpnn7horY5+k6XSkYpWAjEBeYmwqywyeeTkmfhPix/POlUHnkzKRO0oUBnTRIvWyhhndfl2BERuN+RUP5e5JzrEyxePtcAsAMcrNCWQRgKEHWs3v7wcow+Ilr/AbfSjJS9DAFSl0Y9qVgKvE+A/461eQ/cy1MlL8d/z7Gfgfw+C4ULtKFDus0WL1nIfYfX3XwkQfEzEGRPWuLfEB67hnk6xuAQiugZQ504qCYhwauBlFmOgbIgMmHxhuogZDnK3VBpS0UrgDQQEfIQiC8LAu7atxzYu4QC3GAwn7dm6tKu8p4sWreU9vupu+wSaYDA8HOxdAhHbsjOWP4dAnS7u3z48PSJ5BAScFwT+Agzd5YWWotUfL+DorY9l7Z08tapICewwgVCA+0jODV9bfyvGDdgcR1jJQxzrT2p96HDXHY6qJ6SCgBatqRgmFdmdBIQyPXDdRRgs61q+5IvDBBi39brrgd2ZV2MrgW4hIFgehuE81PV6qnU+DxXBOBAHdUs+DaoESk+gCODXYqU+qPPubk+/snCkE+JCiJwQrfYqvSzN2N0EtGjtbsIaPw0ELg/BmchlH4nEOvnmr259ZqUewIfTIF41KoE3ERBcFjp2JgZVPdoyn4vfE3ASIUcoKSVQRgS2gLjFELPbti2OvOlzCWU0wtuwokVreY+vuusYgd8IZXJQ6/06OjzTUHhPaMw8kF/p2Ol6lBJIEgFeF1KmozbzYFy0NhROE5HzqdsTJ2mQVEvXENgI4jqHnF+syz4ch6yn6wwofpUi5wtwTNek0ShJIaBFa1JGQnX0IAH+C8SosDZ7bSyipbflUgDf195/PTgsmnrnCFBuN/J6Rwx3lf8lWkwD+T87F1DPUgJJJhAt6+JVrm+XFIZVPRYrnfPyrma3ft8COVpE3pVk9aptxwjo5gI7xkuPLk8CPgVjbLPXiBFSiCyavF8vwAiA/cvTsroqWwLE3QKZ1HbnwF3pf4IhL4TgE2XrWY1VOAF5kbTLrReswqA+z8Uw1nBP1w8GEqwFcEiFAyob+3qltWyGUo10hoAA8wPXX9D2gafrADtDU8/tSQIEHzQw44Oc97NIh5cvfsiKzAb5+Z7UpbmVQDcTeIrAbItNVyO3e7SDFrCa+7pBcRAhgwB9ELGb+ZckvBatJcGsSZJPQK4zwhl+TeaBSKvb4H+SBheA1KtTyR88VfgGAhQ8IbBjwpqqm6I/Zxt5RGCL81ufqFZWSqBsCcQ9XI0zIezn3ILTJYyNrtyyv2u9wQTP3lrGHlC25ivEmBatFTLQavO/EyBwvzFyblDt3REfuWzLAY7rLQR4qrJTAukiwBdgMTKsy66Nda/Ysp/jeBeDPC1dPlStEthxAhT8yUAmBDXez9vPzjcd6MKtYfycAvfb8ah6RlIIaNGalJFQHT1NYAOEw8Ka7JWxkHpmnH38+a17tmd7WpzmVwIdJkBsgsGQsCZzeXxOnv0cFpdB5MwOx9ADlUBaCQgIi9+KCScHNb3uarexqukg17p1JM4CuE9a7VW6bi1aK30GqP82AlYok4LQXYahsin6o8n7Y6LbrIDoB5zOkzQRCCGoC6u9VRBh3AJoX78BRLSuT19KoBIIBADuEitT37T5wJKmQ9yMO5TAdwDqDnEpnAlatKZw0FRyNxEQNIQSzkV1r39EGZyG4BSKnSLAUd2UUcMqgW4hQGC4PcJrwPESfXnDaYiutCIX/We3JNSgSiBxBOJOMD834Aw/l7mnXd7y5kNdY0ZQ8O2tC8H2TJxsFfRfCWjRqhNECbQRELnd8PX+lt6q4tHWYg4IfepaZ0mqCBAy1m52l2O0NEXC3UZ/PskhAKpSZUTFKoFOEZAtENxqhLP86syf2kMtaz7Mcc0oAGcA2KNTKfTkkhLQorWkuDVZkgls/eX9mFg7NqytujnWuXD9bk6vPksh0LWASR441fYfBGh5nvUzSzBCNsZFa4M/k4JhAHdVXEqgogiIvAbwJmMxz2/dJS7239B8uCNmDIDTAWg/7pRMCt1cICUDpTJLQiC6KjUi7O9dErdLIcU0BjMFGKpf9iXhr0m6iICAMwK/sAjD+r4ShTR5f2rrZhm7d1EKDaME0kNAZAPI6xzxFhRr5C/twht5hAN/PIios0a/9BiqXKVatFbu2KvzbRD4jy/7FcWcGIwHcKgCUwJpISDg3MBkFqBaXmwpWgsTBHIOgL3S4kF1KoEuJrAOgqtdx1tcGCSPtsfOF97tQCYAOAWA3onoYuhdHU6L1q4mqvHSTuCKEN6FyMkjkRF3pf95ktNBfDTtxlR/5RAQwaJAvItQLf9sKVqL5whkjPaorJw5oE63SeBlEVzu+HZFYWjVE+1HrOSRTuhPhuBrAPoou+QS0KI1uWOjynqCwFv2bceq5sOc0JkP8KSekKM5lcDOEbD50HBOWycMky/WCeI7BgfvXDw9SwmUCQHyhbhwBfOFXNXf2101Ft7rUM4HcRIEvcrEbdnZ0Aexym5I1VDnCPA5GIwMq7PXxnEuYZVT9BcBiLYAdDsXW89WAiUiQPwgNHYWaqoeizI6jcWzhZhA4PASKdA0SiDBBOR5Aa5yGOYLtVWPtwnNrOL7wjCoB3kCBLqpTAJHUIvWBA6KSupRAj6BsTbjNWKgNEdKzIrCZDEStUd5R48q0+RKoKMEyB+GAS7EsGz80InTWDhTKJMJHNnREHqcEihvAvKCkD9yjLe8UCPxj7volVle+EBoMB0iXwHglTeD9LnTojV9Y6aKu5mACBYEjjcfg+S5+As/X/i2IP7Cf083p9bwSqCLCPC6kDIdrS1+nIbCaSJyPoEPdFECDaMEyoHASwCuceAtLbY+xxCZ8hqKR1nhhYB8STfkSNYwa9GarPFQNUkgQLneGE73azIPxB9gK4sftSFmQfDpJMhTDUpg+wTkJ4as92sz98Y/vBqaT6SYqO3VMds/V49QAhVEQOTluB0WvcXFWvlrm3NvRfFoa2QmgC8ANBVEJNFWtWhN9PCouJ4gQOABA3tukKv6WZx/5aa9ndBbDJGoCbW+lEAKCMjPhZgS1Hq/i8S6+eYvEDIdkGNTIF4lKoHSEiCifsY3OOTFxbrsw+2Fa54fsizOhEi0K6IWrqUdlW1m06I1AYOgEhJH4FWQw8La7BWxsnq67j7+XEJyAHsnTq0KUgJvJSDyfyKYHFR7/xcXrY1NnyKdC7buxf5xhaUElMC2CMg6CG9yhAuL1dk/v164Fj9kwQlAvMZV22H18OTRorWHB0DTJ5IABZwUuBuXYdCer0UKTb44QoCxAA5IpGIVpQTeSEDkDyKYGFR7v4z+7OWLx1pgFoDjFZQSUAJvS2ADgFuMYH7b8rDoyExj4b0hZTiAU/WB3J6dPdqntWf5a/akEhDkw8DOxZCqJyOJuiYwqQOlurZFgMCfjZXxQZ13e1y0NhY/aMk5gHxBiSkBJfBfCbwK4FYDzPNzmfvaj1zFw1xbPJuU7+jFi56bQVq09hx7zZxkAsQdxgZT/CG9f//6L23MA+TLSZat2pRARIDAIwIzNsy5P4nn77LCkaGDi1rb+CgkJaAE/juB1wDeYURm+zWZP7Yfmm860Ih7OsBqIY5QiKUnoMsDSs9cM6aAAIHHhWZMWOveHMudxz5OX38ZBGeBkBRYUIkVTIDgEyIcE9ZU3RRhyDY0Hx6IzAfkxArGotaVwI4Q2AzIr4S4sO2Bxvjk6MFcZr5KIloydtSOBNRjO09Ai9bOM9QIZUlAmmA5MtzDW4PTJYwsmrw/XcARAPqVpWU1VTYECDwpxowOq90bI1NVy3mo7wYLQJ5cNibViBLofgLRBjN3i5FpbQ81xikXcjenV/GLFBmnbeS6fxDemEGL1tLy1mwpIiDkBUGvzMX4nkTtUOA0FAeKxFth6m2hFI1jJUol+LQIzglrstfHReuKpoN9YxYC8rVK5KGelUAnCPgg/iASnh/ket3ZHmfOy7s6/Xc9HjTnAjgO0DtwnWDc4VO1aO0wKj2wAglcERrORHX2b5F3t9H/FIkLAGrboAqcDGmyTOBZMWZUWO1eFxet+aYDfbgLAZ6SJh+qVQkkhIAF8CehTAl2d+9ou/uGBezl7hJ8jBYjIfwMAG2J2M0DpkVrNwPW8CkmIHK3AJODGu+u2EWeBzosXgyRr6fYlUqvAAKE/EuMHRVWZ6+N7PZawf2KTnAxyNMqwL5aVALdQoDE/QIzLSw6t2GEFOIk9cx4A/wPWEEdgGj5zR7dklyDxgS0aNWJoATejoDIc6AdFeay18SHrGXGWe8vAFAdPZCt4JRAcgnwBQhGhjXZtbHGSzjAKRYXA/KN5GpWZUog+QSidnJCzgxfW38Lxg3Y3Fq4GuyLw1wGg7Y+xHsmwP2S7ySdCrVoTee4qerSEPBJO85ms3kMlGhBfvQwVrTwfjTAAaWRoFmUwE4ReBmWI8K67NXx2Su4l2P8xQC+uVPR9CQloATaCRD8i0Dmhdh0A3K7R31dW16rmg5yQ/N9AgMBOUiRdT0B7dPa9Uw1YhkREGBhYIP5qOv9r8iW01A4jSLnC/CBMrKpVsqPwCsgh4e12R/G1i7lHk7BXwLiW+VnVR0pgdITEPARK+4iy83XItf33+0KVm7Z31jn2xCJerkeVnpl5Z1Ri9byHl9112kCvMGITGvb0s/LR/tQYw6Az3U6tAZQAt1HYAMsh4V12SvjFMvZ33H8pQC+3X0pNbISqCwCAjxuydWWmStQJ/GFjfh1CQeYgv8NCIYI8O7KotK9bnV5QPfy1egpJ0DgQQMZH+S8n+mXf8oHs7LkbwQ5NKzNXhHbzrOfg7hojbag1JcSUAJdRUDwtFhe5QhXF3JVf28Pu+a1PR0/ezIRb0Lw/q5KV+lxtGit9Bmg/rdH4M1f/vU0Zp/iLIEMAbDL9k7W95VADxHYBGJoWJu5LM6/lrs4G/xlIM7qIT2aVgmUMQE+D8r1DrisWJv9a7vRK9nf2RR+GbBRZ4GPRJvTlTGEkljTorUkmDVJiglQhJMDJ7MUg+S1yIdpLNYKMB7EISn2pdLLmQDRBEFdmMtcGtvMs7cDfzmA75WzbfWmBHqMABFtQnObESzxn/f+hHoJYi2L2depCj8JyxyEn9aLHZ0bIS1aO8dPz64MAo1haOdgSNWTkV13RfMXacw0AMdWhn11mUICBRB1YW3mklj7T5l1nvVXIH6qWV9KQAl0DwHZCNi7YZ3lYR/nTpwlLS2x5r3Qx+3d72g6chbEOQng3t2Tv/yjatFa/mOsDjtLgHKHsZziD8n8PgqVXdp8ROA5FwE8sbOh9Xwl0C0EiOgqT21Ym1kdx8/Tc+A3ADi7W/JpUCWgBNoINEPkIVjmw6D5BgzrG28DHv0bhF84xPWcbxL8PoBDFdmOE9CidceZ6RmVR+AJiB0T1lTdFFtfwF5On7jnZXTVyqk8HOo4BQSibSdzYS6zKta6lo6zPi5aB6dAu0pUAmknYOPOArCrrZu9EoPkuXZDqzfva3zvJDEYCOKDulHNjg21Fq07xkuPrkwCzRCMCHfz1rTtOW0a/fPEchREt+yrzCmReNdvLlpJcVb6eTDezU1fSkAJlIbAUwSvtCHXtC0vi9OuenV3J+jzMSA8CyKfBdC/NHLSn0X7tKZ/DNVBCQiIyAUBmxa1NZF2GgtnCmUygSNLkF5TKIEdJVCERV1Yl1kTn3gnXedxvwHEoB0NpMcrASXQGQLRduC8ycBf7UvvB5ETP462lr28df4RBL9DMWcA3L8zWSrlXC1aK2Wk1WfnCAiuDC1norWdidvo/y/JmVvLgU91LrCerQS6hcBmEEPaW17ln+vtYI/lgGj3gG7BrUGVwH8lsA6UuwB7aSiZXyEnLVu/koLVONCEwWkABwvwLgCiLN+egC4P0NmhBDpEgL8TaycFdb1+FR9+8aa9nV6ZRbqXe4fg6UGlJ/DmHbHy6/o52EU3Fyj9OGhGJdBCQBD9kPwricuteNciJ8+3o1nBvRzH/yIYt6T76NZ+A30U27YJaNGqM0MJdIzASyBHhLXZH8WHr6Vj1kebDJg6gLrJQMcY6lGlI/AyLEeEddmr45T5je9wkF0CyBmlk6CZlIASeAuBEOTTIuZqB+GaN+2gtZh93argaCL8LmiizjR7Kb3/JKBFq84KJdAxAqFAJgaBuwJDZVN0iskXa4Q4F6KtSzqGUI8qHQE+B2JkWJu9tqVo3byPA3cRIN8onQbNpASUwLYJRFdZebMB1viFpx/AiMML8XH1f8lg3/cc7CI4g4zbYukGNm8BqEWr/ptSAh0lQKwMxc5B6/7Sbt4/noIZID/W0RB6nBIoBQGCT4vFOWFd9vooX1W+6UAf7kKAp5Qiv+ZQAkpguwTWA/wNBJeGXuYXGCgb2s9YzX1N4J8s4NkQ+QCIzHajVcgBWrRWyECrzS4gIPIrMTgvGOzdHUdbvGV/J+tdDPDULoiuIZRAlxEg8LjQjAlr3ZujoNl88zsDceaDPLnLkmggJaAEOktgCyGPwPBya7y1b+rnuoq7Oyx+AjTfBfEZgNoWK3p2DXhUxIwVp6H5RIqZKsAxnR0FPV8JlCcBPgfjjAyr3dZbrvRc+HMI5AD0Lk/P6iqNBAj8VWjHhbVVP430Z/KFd4fARYB8NY1+VLMSKGMCUU/lp0W41rFcXaiterzda569Peu/i0bOJOwZgOxXxhw6ZE2L1g5h0oOUQPwTL6DYCXbjhgaMGxDvKW3yxaECjANwkDJSAkkhQOBBI/bcoKbq9tai9f0hzFyAX0qKRtWhBJTAmwi8uLVzwG3iyOVBwb2n7dkJ1NNg7+YDjeOeBra3xapYdFq0VuzQq/GdIiBoCCWci+pe/4jOd/PNXyDMdADH7lQ8PUkJdA+Be4UyIaj1fhGF9/LFD1mR2SA/3z3pNKoSUAJdQGAjBA+S9ocW4Q3I9Xm9LdZl3Mtp8r8MxG2x/qdS22Lp5gJdMMs0RCURkF8IcX5Q6/0udr2y6RDHugsAfq2SKKjXxBP4ndiwva+wly8ea4FZAI5PvHIVqAQqm4APwdNCudZhuOZNywWuYF93c3BMtIsWICcArLi2WHqltbL/caj7HSVAPgs4o8Ja97r41MXMOln/onhPd0F2R8Pp8Uqgmwj8WiCTg5z3m5Y7Av7HCV4I4JPdlE/DKgEl0LUEtr1cYC0z+HfhEOM6p4A8S4AjopVqXZs6udG0aE3u2KiyJBIQKZI81/b38jhdmiKJJl8cJZAxund0EgesYjX9QijtdwS0PVvFzgM1nm4Cb79cYCX3dsLiZyDmdJCfgqAiugto0ZruCa3qe4bA0hDePOTkmSi9szL4CqydBuDDPSNHsyqBtxAgbzMMp/p1vf/QeqX1CwR17bVOFCWQPgJvv1xgGXfJZIqH2hCnUuS7lbAZgRat6ZvAqrjHCcjPDDjFz2XuiaU0Nh/h0LkIYLT1nr6UQAII8CYDmebnMvfFP6zywVcBW68/rBIwNCpBCewcgZblAiJXBL77+/buAlGs1dzXCf2oM8gZoBwLsO/OpUj+WVq0Jn+MVGHSCJBPQZxzwpx7QyztElY5vr8QxKDoQe2kyVU9FUhAsDYkL0Au+1BctDYUTiFkigiOqkAaalkJlAuBjRB5iOS11njXolr+2W4sv66fZ3Y5khanETwdkAPKxfQbfWjRWo6jqp66mYAUSI6zWW8lBkpzlMzkm8cJZTREBnRzcg2vBLZPQHBZSM5CLvtIXLSuDL4l1p5H4D3bP1mPUAJKILkEJADsPwH5iYhcFfDlB5Dbd0usdy0dbGze34TOVwT4NoAPldvGN1q0JndmqrIEExDBokC8i9p+6Torg5NpbbSj3NEJlq3SKoUAsTLMeLNxtjzZUrQWB4rFRAKHVwoC9akEypzAOgD30SK66noTcvJ6T9cr2d/dEhxN8huAnARy33JhoUVruYyk+igxAd5qRKb6NZk/Rokza/ieMAjmgfxKiYVoOiXwnwSIJWHozcNQeTZ60+SLdQKMB3Cw4lICSqBsCBQBPCPAzWJwpd/09MMYcXghdpenh6BwkHFxIsScKcT7o6+qtDvXzQXSPoKqv2cICJ4AzJiwxr2p9QOitwN/0dY9pAdGF7Z6RpRmVQItBAScFwSZBRgqL7QWree0tmWr+L3LdY4ogTIk8G+QvwfkmpDebaiTl9o95vkOh4XjIHI6YL6Q9g0J9EprGc5etVQKAtJM4Ri7m7cKp0v0axem0Z8o5DkA9iyFAs2hBN6OgEBmBH7TIgzr+0o8NxsKE0XMqLR/YemIKwEl8LYEmgV4CsIbDXB5cbfMIzhdwvjoS1iFLcVDjGtOBuxZAok2JEjlxRUtWvVfgBLYSQIiWBA43nwMkueiEM7K4DTSni/EB3YypJ6mBLqEACGTbcFdihGyMQroNhSmUWQEgN26JIEGUQJKIJkEiJcgchdgrwmrMr/E9yT+4Rq/WjYk+DSAb0LkU1v3dNw9mSbeXpUWrWkbMdWbHALkLcaRer8686dIlLe6eJQNOBeQLyRHpCqpRAIUGWM3uSswumXXNrfRn01yGIA+lchDPSuBiiIgspnkPwx4vRPwssLQ7N8BYczgMvbJNBUPtcCpRLwhwaFpYqNFa5pGS7UmikDLPx47NqypuiUWtoy7OG5xKSBnxcsK9aUEeogAgWG2v9fQdnvQbSxeTKAOTP+DGD2EVNMqgRQSiDoK8OeA+VGYce7GQNnQbmL15n0d3/siIN8EeBwEqdiQQIvWFE5DlZwYAk0EzrHw1iAnfqTKNPpThBgJMHW3XRJDVYV0kkDUx5F1Yc5b3XJ1heLk/RUAavTHVCfR6ulKIH0EXiOiB4f5Y2vtlajr9VS7hcXs6/X2382QpzEuXnFg0u1p0Zr0EVJ9iSbw1qe0nYbgWxQ7WYD3Jlq4iitfAiKbQQ4Nc5lLY5NrmXHW+w2tnS3K17c6UwJKYNsEBATlXyBvF2OvDpzsPRgkr8UH19NgH+zv0P88RL4O8H8B9E8qSi1akzoyqislBOQGYzndr8vcHwn2GooftoLZAD6bEgMqs/wIrIMxw8Jq94extSvY19nsLwPwnfKzqo6UgBLYAQKvAvgraa+1ob0GQ3vHfZzjV3TVtco/NCS/GrXHEuDdSVxOpEXrDoy2HqoE3kqAwF+FdlxYW/XT+L08+znwl2qBoHOl5wjwOdAZGda618YaVnAvx/iL4yeG9aUElEClE4jaYD0L2FsFzlUB3PuQk5ZtYKNX1GGAhWMBcxIgX07ablq6uUClT1/131kCW2DDUeGLv78E9cdHawnFNBSni8hwAP06G1zPVwI7SoDAk2LM6LDavbHlh1TTgQ7chQBP2dFYerwSUAJlSoBYD+B+Cq61rn8jBvWJWzfGr6iva6FwgBHvcwJ7KsCPAMl4UEuL1jKdj2qrdAQEnB3YzMK2XUichuJZAk6iyLtKp0IzKYEWAhR5yFiMD2q926L/zzbyiMAW50PkBGWkBJSAEngDAR/gM4DcKiLXBs6G+zBoz5a1rtFr+Yb+Xqb34WEYfXbYbwrknT29KYEuD9D5qwQ6TUB+bMgZfm3mwSiU2+AfR8OZIKImzvpSAqUlIPitQCYFNd5dUWJvefEY68TrrD9XWiGaTQkogZQQWAfgEVJusWF4DV7OPol6sS2/gilYg32cMPw4aE8G5LMA9+4pX1q09hR5zVs2BAg8ZGjHB7VV8ZUt5De+w5GqxSC+VTYm1Uh6CJC3G1em+IMzf4h/RK3wP03hBRB8LD0mVKkSUAIlJmCBaHdH/gZibgxD55dtdw9bvtfYO2OKBwWWXxSa0yD4YE9sVqJFa4lnhaYrQwKCzQBGhM95P4h/ndbTmH2KFwpkKIBdy9CxWko0AbnGgZ1RzGUfimQ6DcGJFFsvwIcSLVvFKQEl0PMEWnbTetoAPwPkx0Ev936cJdF3XMtrKfdwM83vA50TCZy2dQXsQaUUrUVrKWlrrrIlIOCFAQoXI9f33y2FQnEQBBO2Nhw6rGxNq7FkEhCsDo2djcFVT8RzsbFwplAmEzgymYJVlRJQAgkk8AqAvxByiy0G12J41VPtW8HW3+lin0/v65jw0yC/BuITAN9RCg9atJaCsuYofwLEWkd4QdvVLbeh6ZM0zgUt/5j1pQRKR0AgCwPrz0dd739FWU1jWCsMzgXk4NKp0ExKQAmUAYEQ5HMQuQvgTaGX+RXOlpfbfS3jLhm3eEgAfFkg3wDwPgBV3elbi9bupKuxK4YAgQcM7LlBrupnsen85n0cuIvQ8g9ZX0qgZARITrduZhEGS/RwBUzeHy/g6K0dW3vs4YmSmddESkAJdAMB2UTwaUPcDsi1gbgPvqm36xru6QbBh2h5EoRRf9f9u0FEHFJbXnUXWY1baQQ2ARgW1niXQbbu915P1903mEWyricWq1cafPX7OgFCxtrN7nKMlqbor26jP4PEcIDaN1gnihJQAp0gIBl0FHkAACAASURBVP8G+BBpb7Euf4zBvZ5uD7aWGfy7sL8j5rMw0Xaw+CjALt8OVovWTgyfnqoE3khAINMCZ8tiDO7XcoWroVgrgvEADlFSSqBEBEJaDLUveivbWta4+eIiCmqTuCVjiZhoGiWgBLqOQADBv7a2dPxV3GWAzv8hFxWzra88+3nWPzSUeDvYb8TbwQKZrkqvRWtXkdQ4SkD4Qwe4sFiT/Ut8hauh6bMUZwaA4xSOEigRgY0wZmhY7V4R51vLjLPBXw7ibABSIg2aRgkogfInsInAPwx5u1Cu8Zu8h9ru7sTWl20a4LhVxwD2ywC+2tploNOfQbqmtfwnljosGQG5V4gJQa33izjlGh7g+MHFun1myQZAE4n8E5BRYY374xjGKu7uBMWlENGewTo7lIAS6HoCIi+DfJCwN1vwBuR6PdOeJFoy8Grzfo41xwHy5daNCfbpjAgtWjtDT89VAm8msBE0Q8Pa1qtc9cy4A/y5FNQA6KWwlEB3EyDwNzFmbFjt/jTOtaLpYMdxF2z9UonWmOlLCSgBJdAdBKLtYP8FyJ0Qc0NY3HI3hvWNWma1vPLsnXVxQBD6nwTkqyCjjU52qkWWFq3dMXwas2IJCGRKkHGXYKBsiCCYhuJwEYzdet31wIqFosZLSeAegUwMct6dUdJMvvD+EGYuwC+VUoTmUgJKoCIJvBYvGRDeKiLX+K73FwyU5nYSi9k34xYPDlw5XixOguAYADv0gKgWrRU5r9R09xHgFWGAmRia/VuUw230v0jL6RD8T/fl1MhKoJWAyB1GOMWvzvw+nn8r/I/R8EIAn1JGSkAJKIHSEJCXILifYXi7FdyC3bNP4nQJ23Ov4u5e4B8aGvm8AF8DGfV37d0RbVq0doSSHqMEOk7gTVe6sIaHOkEQ3Z49ueMh9EglsJMERK51xM4oVmf/HBetDf6XaDgN1B9NO0lUT1MCSmDnCPgAngN4L0RuD8W7FdXRmvs3vFa8tpcL53DreF8Ceaq07CDp/bd0WrTu3GDoWUrg7QisB8ywMOdeFR+wmFkn688HMBhAVrEpgW4msCqEnY1c1d+jPE6+8G1CJgvwnm7Oq+GVgBJQAtsi0Ny63vW3AG8LEdyJXJ/n33Tgks37ulWZd8PyBIKnAXLA26HUllc6yZRAlxIQK9ZOCczmpcjt/moU2uSL5whkDMD9ujSVBlMCbyEg4LwgyCzAUHkhnnvRmmpwHOTtvwQUohJQAkqgBAQ2E3hWYH8DcX8aus5v3rQlLClobD7AgfkQgBNBfAUiA96qS4vWEoyUpqgwAoIfhPBmoUYei692NQYnkLZeEC8615cS6DYCFJlkHXcpBslrURK3oTCNIiMA7NZtSTWwElACSqDjBDYSeFqAu4RyUyDuH5CT+AJP/LqTLv5eONihfARWTm5tk9XeaUCL1o6D1iOVQEcJ/FZEJgU13l3RCdnVze8KQucikCd0NIAepwR2goAlMMz29xpbHnqgOHl/CYBcVL/uRDw9RQkoASXQTQRkPYVPGvBO2PC6QDY8iNy+W9qTXcIqFIqHOsb5KBieAsjHo04Duqa1m4ZDw1Y0gX9DODysyV4dU1jAXs4u/kJYDoKIFg8VPTW61fxGGA4Nq7Mtu2Fdwb7OZn8ZgO90a1YNrgSUgBLYWQLEKxA8KuAvjIO1xX9mHkG9BO3hlr20i+ftdlhIfFxETiXZT8RMEaeh+USKmaq3MHeWvJ6nBNoJhCIyOXDc5W23ac2Kwngx5hyA/7FGR7kpga4hwGcgTrQb1vVxvOXNhzpGFkCiW2z6UgJKQAkkmsBLIB6kyO3WuNehWv7xJrV59vPEPyK0OMYR/EGL1kSPpYpLHQHB6tB4szFYnoi0Ow3BiTScKqSua03dYKZDMIEHDWR8kPN+Fin2GosfsRazIfhMOhyoSiWgBCqcQLSs6XnQ/BHkraEf3IoRvd/cJmvpxj0guxa0aK3wmaL2u5gAcbdAJgW13q/jyMuaD3NcmQ/ISV2cScMpgRYCxK+Ecl5Q590d/1BqDL4M2mkAPqKIlIASUAIpIlAE+U8YuQeWN4cs/gJ1u770Rv1atKZoNFVqGgjIK6AdHtZmfxirXcysm/XnEqgG0CsNDlRjyghQrjeG0/2azAMtRWvxu0JOIuTdKXOicpWAElACAKSJ4FNC+1uIe32Yce5u2yJdi1adIEqgawlYEZkaeO7Stn9kJl+sE2A8gIO7NpVGUwIxgTUh7WzUVj0e/Y/JF0cJOBYQ7Q+sE0QJKIH0EhB5jeTfDXEXrPw4cNw/ifaSTO94/j97ZwImR1W1//fcW9Uz2Rf2TWQTRQH/gIobnwpuoLhHRQEDmS2BACErIWRCVsIeskzPZBEE1IB8uCCoKOKnogiiKKiAgCyBgGQhy0zXct8/VZMZQQWyTHdXd596Hh+fkKp73vM7NzOnbt17jirPKgFeb4nZQXPdg4lCb0nnByh2FgTvzapi1VW5BIS4LAr9S3GmrErnW3s4k8SZAIdUrleqXAkoASXQS2AtwDuNkYs0adVZoQT6mACB+4yRSVGD/5N06A7uZuNgAURG9LEpHU4JgJRpTryr0kLdK2nt2rRGa2OyU0DxKAEloASqgYA2F6iGKKoPWSWwEYKz4qH+1Wmx95W0Zk0wU8SM1tWvrIascnWljQWe8fNpjcPFHGZtuBDASZXrkSpXAkpACbySgDYX0BmhBIpIQMB5kctdjhZJTz7aJcHJYvRwTBGR1+rQyWezM+KmuutTAG08yEp0KcBP1ioQ9VsJKIHqI6BJa/XFVD3KFAG52TheGLbk7ktk+R3BkWntTOC4TMlUMRVNgMADIm5C3Fh/a+KItzR8L2POAXBMRTum4pWAElACLyOgSatOByVQRAIC/I3ixseN9T9IzSziQOuFCwCcmhzwLqJpHbqmCMiPTczp4ejcb9IV/bbCZylygQCH1xQGdVYJKIGqJqBJa1WHV53LAIEuAhNczl+KkdKV6DHt4RQhz3kphd0lA/pUQlUQ4NWx5OagUR5K51haXo0TAdHyalURX3VCCSiBhIAmrToPlECRCQhkQRSFl2BM/yfTVbB84dNEugr2/4psWoevEQKEzHG+dwVOk+cTl72OcDodzwIwrEYQqJtKQAnUAAFNWmsgyOpimQkIfmIEF4QN3Z9u65bx4CiOLgH5iTIrU/PVQcAROMvBz6NJwrTc1ZpwASQtd+VVh4vqhRJQAkrg5Sut7dEnSNcqwJEKRgkogb4kwKcgODturPtOOupl7GcHxPMBNwpAfV9a0rFqksA/IebMuNH7Vur91dzJFsKrQHy5Jmmo00pACVQtAa3TWrWhVccyRCAUyNQo8pZgjGxMdJl8cIaAEwB5Q4Z0qpQKJEDgfiMyMWr0f5TIz7UVDomNuRjk8RXojkpWAkpACbwqAU1adXIogVIQIJbFsZuHMfWPJOa8jvBDdJgJ8D2lMK82qpkAbzNOpoctubvTuZUPP0jhTFDbBVdz1NU3JVCLBHRPay1GXX0uPQHBrwTx1Kix352p8Q7ubV10BcDPlV6MWqwuAlwe29xcjJL0hci2RV+kuPMFeFt1+aneKAElUOsENGmt9Rmg/peKwBoIx8YNueshQuTpGwSzBNICYFCpRKid6iNAcpaLclfgDHkh8c7kg7ECjAewT/V5qx4pASVQywQ0aa3l6KvvpSRAMTIjks1XYdSQNemKWD44VYApBA4upRC1VVUEIhJnObm/A01HhYlnXr4wm5Az9WWoquKszigBJaB1WnUOKIESEhB804Kzg8a6BxKr/uLNRzvrJa02P1hCFWqqugishpixcaO3MnVrwcN1NrfPVRBzWvJeVF2uqjdKQAnUOgFdaa31GaD+l4wAgfuMkUlRg/+T1OhSDrdRWk/zJABSMiFqqGoIUHCvgZscNdbfnjqV37SHRe5KgF+oGifVESWgBJTAFgKatOpUUAKlI7CRDuPdan8FWiVAK43ZI5oqwFiAO5dOhlqqHgK82YjMCBtzf0h88juCI52TeQCPqx4f1RMloASUQDcBLXmlM0EJlJCACC+JGF2GpgHPJGZtR/RZOpe0dD28hDLUVJUQEGBBFEUvaxEcfZpw0wV4e5W4qG4oASWgBHoJaNKqk0EJlJQAv2cgM8Km3O8Ts7l84dAYmA/Ix0oqQ41VBQFSJrjh3iKMkM7EIa0cUBVhVSeUgBJ4FQKatOrUUAIlJCDAQ6QbHzfXfz81ezEH2EGFSyBmJIC6EkpRUxVPQNaCbmzclLsuLaOWVA5oL1xMJ2Mg6Ffx7qkDSkAJKIF/I6B7WnVKKIHSEugiMMW9uKYDE3bf9K/VsbSl696llaLWKpmAAH8CZWLU7N+W+rF43TBr+y8A8BU92FfJkVXtSkAJvBoBTVp1biiB0hNYErt4Plr6Pd69OhZ+lI4XQvDO0ktRixVLQPhDY2V6eHruntSHfOFQq1tNKjacKlwJKIHXJ6BJ6+sz0juUQN8SIH4qkGlRs39Xd7LRdYCFXAbIiX1rSEeragKCtlji+Wjo91jip22LjgfcDAiOqmq/1TkloARqloAmrTUbenW8fATkKYicHTd630k1rHis3gR7zRKgCcDA8ulSy5VEgJCpzvOuwumyIdFt2oJmEUwEsF8l+aFalYASUAJbS0CT1q0lpfcpgb4jEArYGiG3CE2yvnuVLDgdwsmAHNh3ZnSk6iUgG0CeFT/rX41WcYmf2r61eqOtnikBJdBNQJNWnQlKoBwEyGtixzkYXf+3NOHoCN/PmLMheH855KjNyiIgwN/ozPi4xftBqnzZ84NsNORKAKcmi66V5Y2qVQJKQAlsHQEtebV1nPQuJdDXBO4SJ+dFLf7P04Hz3MMi0vabfU25ese73RhMCxtyv0ldXNx1sPXkElA+Ub0uq2dKQAnUOgFNWmt9Bqj/5SKwFoJx8Sr/WrRKhDvomb8F00TkDADDyyVK7VYMgeUx3Tw01z+cKPbaw+PoOBOCoyvGAxWqBJSAEthGApq0biMwvV0J9BEBCjkvYu4KtMhzyZi2vfAlUqYK8LY+sqHDVCkBUqY58a7q3RPdHpwmxGQCB1Wpy+qWElACSuBle1rbo0+QrlWAI5WLElACJSAgcqMVNzNoqLs/seZ3BEc6J/MAHlcC62qicgmsgeDseJV/3b8OYYUXEhwLYEjluqXKlYASUAKvTUAPYukMUQJlIkDgfuNkYtTi/yiVkOcQi/ASCE4BkSuTLDWbfQL3CGVy1Oz/NJW6gkNtEF4Bka+CtNmXrwqVgBJQAttHQJPW7eOmTymBviCwicAkt2n1cozbpxOkmPZonADjAO7ZFwZ0jKokcL0lZwfNdQ+m3i0J/p+1uAjEh6vSW3VKCSgBJbCFgCatOhWUQDkJEFfFsX8xxsiTiQy7uOtEWjNdgCPKKUttZ5cAHWc45q7EaFmbzpl84QsEpgnk0OyqVmVKQAkogR0noEnrjjPUEZTADhCQW41wetiY+10ySK6j8JY4xiUQOX4HBtVHq5fAOgBnx8P8azFC4sRNrz2cQuJsgLtWr9vqmRJQAkpAmwvoHFAC5SUgeARw58aN9d9LheRX9few82wCDQAGlFecWs8aASHuA2RS1Oz/JNV2LQfbzeFloJwC0M+aXtWjBJSAEuhLArrS2pc0dSwlsO0EugTugsira9Me8tsOrwaf+LZ1nBW01P059X1J4W3W4GJAPlaDLNRlJaAEaoyAJq01FnB1N4MEBMti48/DKHkkUee1hcdSOBPAuzOoViWVkQDJWS7KXYEz5IVEhm2LPklJSxXqHugyxkVNKwElUBoCmrSWhrNaUQKvReAXApkaNfm/TG9ayn1tFF0O4WcUmxJ4GYEXITgnXuVfk3ZRA2DywdkCjgdkLyWlBJSAEqh2Apq0VnuE1b/sExBZle5rXZVbmRaLX8mcWRe0CkwLyKHZd0AVloKAAPdDZGLUuKWu70oOtGvDSwD5GsC6UmhQG0pACSiBchLQpLWc9NW2EkgIEJEIZ0f1uatwas9n3+AUAc+jyMEKSQmkBP6tgxo6Cm+xWmlCJ4cSUAI1RECT1hoKtrqaaQLfsuLPChrlgUSl1xa+mwZzQH4g06pVXMkIEDLbwbsCTfLPxKjNd50AmFYAR5VMhBpSAkpACZSRgCatZYSvppVADwEC9xpxk6PG+tvT/7acu9gg+fSLkyDwlFStE5C1EI6LV/nXvmw/6xkCTHhptryh1umo/0pACdQGAU1aayPO6mX2CawnMNEV/KsxVgpYSWvWBOMFOBsiu2dfviosJgERuRuCKVGD/7PUzuJ1w6ztPw8ip4CsL6ZtHVsJKAElkBUCmrRmJRKqo9YJUIArIhddipb+TycwbFvXJylpS9cjax1OzftPfN0z/txCozyUsugIjrRO5gE8rubZKAAloARqhoAmrTUTanU08wREfmjA1p6WrljKA20cXAbIJzOvXQUWlQBFznPWW9jTgMLmCycRMlWAQ4pqWAdXAkpACWSIgCatGQqGSqlxAsSjAMfFzXXfTUmseKzeFPa8QERaAGjpq5qdHvIUnDs3Xp27MS2J1sqct0cwnZDROi9qdlKo40qgJglo0lqTYVenM0qgIJCZUewtxmhZm2i0HdGX6eLzBaIrahkNWtFlifzECC8IG3K/SW0t5v7WRvMh+DRIW3T7akAJKAElkBECmrRmJBAqQwlsIfAtK5wVNNalpa/8pcH/cw4XgfiwEqpRAsTi2PPnY5T8I32RaY8+DroZAN5Ro0TUbSWgBGqUgCatNRp4dTubBAj8wcBNiprqf5wqXMSBnhfOpuB0EAOyqVpVFZHA5rSqRM5fhpHSldgxS7rOESPnauvWIlLXoZWAEsgkAU1aMxkWFVXDBDYSmOr6+ctwimxKk5SOoFEcJgHYv4a51KTrAjxIYybEDd4PUwB57mwRzgfwFQC5moSiTisBJVCzBDRprdnQq+MZJtAex+4ijK5/NNHoLQ2PYczZAN6XYc0qrSgE+D0DmRE25X6fzoW0UxrngNBOaUXhrYMqASWQZQKatGY5OqqtNgkQvxCRqVGT/8sUwBLuar1wPhxOSra51iaU2vRaiMsiP7wUpw9YlRCwS4Kv0XCKQN5Um0TUayWgBGqZgCattRx99T2bBIjnAEyI5f5voumoMO2OtT4aJ86dA8ge2RStqvqegKyG4+R4J/96jJAAK9nPWxPOItAIwcC+t6cjKgEloASyTUCT1mzHR9XVJoFYwEsjRFegacAz6QpbvusEwLQCOKo2kdSi13KHOEyLWvxfpd538C02DuZD5AQAUotE1GcloARqm4AmrbUdf/U+swTk+8ZwRtiQuzeVmO86wEKS7lgnZlayCutTAgIsiKLoEozp/2T3i0v0BcJNE+DQPjWkgykBJaAEKoSAJq0VEiiVWVsEBHiYNOfGzd73U88XsM74wQVi0u5Yw2qLRi16K09DOCUe6n873RqQZ38PaResJgBDapGI+qwElIAS0KRV54ASyCaBLoHMiHJeG0bKunSlrb3wJRJJd6y3ZlOyquozAuSPjCcXhKNyd3evtBcOtcQ8iHwsqYLWZ3Z0ICWgBJRABRHQpLWCgqVSa4yA4LpY/NlokL8knvvtwdsdeREgH6kxErXmLgm52OW8yzFSnk1fWPLRSYSbKoC286212aD+KgEl0EtAk1adDEogowQI3GtEJkeN/u2pxEXPDfTs0FkUjAK0O1ZGw9YXsh6HMZNjZ29Ck4RYxkFeGM5Mu6JBqwb0BWAdQwkogcokoElrZcZNVdcEAdlA8DwHfzmaZHO64rYkaIBJu2MdUBMIatJJ+Z4BexsKIB8cYSFzIfwwqFUDanJKqNNKQAmkBDRp1YmgBLJNYEns/PlokccTmd7i8P00nA3B+7MtW9VtFwGRgMRch86FaBr8z/RFJR+cSmCKAAdv15j6kBJQAkqgSgho0lolgVQ3qpbAHeKiaVFL/+5anQs27GJzufkwchKoveerLeoC/I1p1YDc9zBCYqzgUBuEcwA5FWD/avNX/VECSkAJbAsBTVq3hZbeqwRKToBJc4Hx8bBcUvooRiuN2b0wTkSS7lh7llyOGiwuAeGNVjAzaKi7PzWUD95lgbkAPlhcwzq6ElACSiD7BDRpzX6MVGFtE4gEMj8yhQVoGLg6QWHbuo6HpN2x3lHbaKrO+80kL3Sdm/M4Z1h3mbN8MIqCSUIcWHXeqkNKQAkogW0koEnrNgLT25VA6QnIzcbxwrAld19qu4P72Ti4HCKfKr0WtVgsAgL8iXBT4mfqbkWrOORf3NmifjYgJwPsVyy7Oq4SUAJKoFIIaNJaKZFSnTVLgMBfBWZ83OTdkkJIumPVRVMFHPPSn4bXLJhqc1xwnXWcEzTXPZi45i0J30vDOQCOqTZX1R8loASUwPYQ0KR1e6jpM0qgtAQ6CbY6bMqjafj6xLTtiD5PumlCHFZaKWqtSAReJNw0169uGU6RTYkNkw9aAE4UyBuLZFOHVQJKQAlUFAFNWisqXCq2hglcG0ecgzF1aXesXHvhrTFxMSAfr2EmVeO6gPdCzL8aSXRs3M263BxIUiWC9VXjqDqiBJSAEtgBApq07gA8fVQJlIoAifsMZFLU7P8ktZlnfw9RK4FGgENKpUPtFIsAV3jk3EJz/cOJBW9J+AEKZ0Hw3mJZ1HGVgBJQApVGQJPWSouY6q1VAhsJXOC89Utx+i4bEgi2PThZiPMIvLlWoVSJ32sInOc2+ddgnHQmPpm24EwBJ0BknyrxUd1QAkpACewwAU1adxihDqAESkSA/HpsOBeN9Q8lFv224CgnmAfg2BIpUDPFIfBrETkvavTvTIdfxj1tGM6F4EvJTpDimNRRlYASUAKVR0CT1sqLmSquVQKCu0VkStTg/2xLcjPIxuFsAKeBGFCrWCreb0GbL/H8roZ+jyW+eG3hhwleCMHRFe+bOqAElIAS6EMCmrT2IUwdSgkUmcAGElPdBn85JvSeMG8UcBIg+xfZtg5fFAJcBSdT4/qnv4WR+3WlSWt7OI7EuQC141lRmOugSkAJVCoBTVorNXKqu0YJuKUxMA9N9X9PE5x8+D4CswFqLc+KnBG8xVBaw+bcPan8fOcbLGzStvULyQ6QinRJRSsBJaAEikRAk9YigdVhlUCRCLxy/+NC7mT9MNnXejKAuiLZ1GGLQkA2EJjl4k0dGD10bWLCLil8hgYXCOTtRTGpgyoBJaAEKpiAJq0VHDyVXoMERNaRTE6afz09ad5KY/YMz5T0czL0pHkFTQkh7oaRqdEq72dp29bF64Z5tn9SxmwkgEEV5IpKVQJKQAmUhIAmrSXBrEaUQJ8SWBK7eD5a+j2ejKoHd/qUbekGEyz06V/c1SRPpHFMt3owOVinWz1KFwW1pASUQAUR0KS1goKlUpXAFgK/EMjUqMn/Zfrnjs17W2eT7ljJPkirlCqAAPkoDKbGQ3M3YYQEWEnrrYnOobhzANEDWBUQQpWoBJRA6Qlo0lp65mpRCewgAfknDCfHnf61GCsF5O/xDQ6dIJCxAHbbwcH18dIQ+LZ1nBW01P05NZfnmy2i5EDdJ/UAVmkCoFaUgBKoPAKatFZezFSxEnACLIwi/xKMkScTHHZx14m0ZroARyiejBMQeZ6OF7gN/jd6SpfZtuAUgueJyMEZV6/ylIASUAJlI6BJa9nQq2ElsCME5KdCTIua/bvSUZZ2HWhjeynAE3dkVH22BASIn4mJpkWN/X+dWrtq0562zr8QDidB0K8ECtSEElACSqAiCWjSWpFhU9E1T4B8FsZOjGm/hSYJsYB1pi6YJpTREAyreT7ZBVAgZL5z3kK0yHPpKnlb1/EQ0wrgHdmVrcqUgBJQAuUnoElr+WOgCpTA9hCIReTyyHqX43RZlSY/7YURpJwvwKHbM6A+U3wCAtxPMVPjofZWjJAYizjQ84KphDQB+rJR/AhUjIWNAJ4F8Dwga0C3VkTWAFzrIGtEkNb1JZL2zTLQ0A2EmAEEB4IYCJGhcNwVgl237HPXFfyKCb0KfS0CmrTq/FAClUpA5EeGnB425X6buJDLFw6NgfmAfKxSXap63cQyL3bzCmPqH0l9XRK801qZBfJYAKbq/VcHX0mAiCBMEtMnkv8J+aQzSP5/lQjXwtlNYtgZRq4Ttq4TPjoxEJ0AOvHgzwWHfMDHWuTgI4cCcvC6cggl55u6eppoABgPpHgD4NxwCnczYnYlsSfBAwVyIECtB6xzsqIIaNJaUeFSsUrg5QT4FAQT4qG5G9JVuzz7exLNINEIcLCyyhyB5NDctDjnfxsjpStRZ/LBmCSGQuybObUqqFgECgI8SuA+Qn4vcfywePafEdx6SLwept96DMLm9N90X10LWIf+GIC4a2BOzCAnZjjp9qIzB4qRN5PuEE1i+wq2jlNMApq0FpOujq0EiksgFMolUVxYgDEDk0+JsPngVAGmENBT6MVlvx2j83sGMiNsyv0+fXg597dhMBuQzyYL5dsxoD5SOQRelqjiHgP3QIS6J5DDs/gHXkw7opX6uoMeHtowNIe6nZ0xuzDmfoS8ecv2oqMgTMrnSallqT0l8FoENGnV+aEEKpoAbzGU1rA5d0/iht8evMM5zIPgQxXtVvWJX09ghhvgL8NX5cX0BaOt8EVKugf5bdXnrnqUEiCehMjdRHyXAf609YkqBcuxs89wT8ZuFzrZiSLDIbKTIXcisNMWwhsF3OiIjYDZCOFGiblRrPmnMe7ZIAqehRm4Nj2s+XpXshpbt3m4T39XBx5CyLsEeBdEDtEvN68HT/++VAQ0aS0VabWjBIpBgExauZ4bN+X+FyLEMg6yUTgHwGkA+hfDpI657QQE+DWMTI1GeXemcVrOXWwUXgjgZDA5TKNXFRHYLMCDFNwF8JdxjAdRn3vqVVdU8/RhOnfznP9GCvcj5Y0CvhFIVjplUHLYygD9CPYHTD+k/99bLPmkEAAAIABJREFUGi0AsOV/EoAuoCR/lkTDRkA2AG69QJ5zkGck5moD/C20G/+CpuHrX5X5isfqEey+q0dvLyfmCEH0PiQJLLEPRLwqipW6UmEENGmtsICpXCXwbwQCEZkXed5CnCbPJ39nlgRNYjARwP5KKwsExAm4IDLRpWjo/1SiyGsLj6VwJoB3Z0GhaugLAmkVj3sI/MIY3BsVoscw4NnVGLlfun/5FdeCFwaj36CDDPEOIY4EZG+AwwQYyu4qEkP7cMtIlCSxADYS3CjECxA+JTAPknJ/LPbBl15yn0BTes9/Xvk1Q3JmwJ4x7UEk3ynA/wA8HIAe4uqLaaNjbBMBTVq3CZferAQySID8rqHMCFty96UJUT58H8HZAI7JoNqakySCh0ieHyN3c/qZdgXrvSCaQOAMgElJIr0qmoD8E8AvIfxuLP7vIS8+hacGr/uPfap57uyZ6C3O8XARHAniQAB7AbI7wFKXpEoS2bUkV4skZbXMw4Q8YOD+FFnvjxiVlNf6tytZEcbmnf1Y9o2t/YBQjofg7Zq8VvTkrTjxmrRWXMhUsBJ4JQEBHibNuXGz9/30bxZzmLXhXACnAqhXXmUmILjOOs4JmuuSFS2gLTjcmrTM1ceTra1lVqfmt59ABPA+kt9yxvwMof8IxkhSX/VlFwXthYOsmPeDOAZMDkhyd8DsWoZE9dU9FdkE8gUAqwH8mXC/szS/C2P/r//pE4AFG3bx6+r2j8EPavK6/RNIn9x2Apq0bjszfUIJZI1AQSizIs9b3L1CQjHtYYsQEwC8MWtia0zP43CYERt/Zc/nV7skaKDBJAEOqDEWVeQu/w7IrUJ3SxTV/Q5jsCbdq9xzXcwBGBy+zYi8X+jenx5mYrKqWhFtejcTWC3EKgjuA3hXHPIeuLp/YKwUXhFETV6raE5XhiuatFZGnFSlEnhtAiI3WnEzg4a6+5MbvaXhMYzTLQLJAQq9ykfgekt/dtAs3ausCzv3tb5N9rJ+QVfByxeU7bac7AcFfwmDG+I49yuEjzyDsQf9K5FLtgBI4UhQjiXMOwEcCOEuYKWWNJP1BJ8R8nEB7oYxP4u44Q//cYjr5ckr5EQAhyHt1qWXEuhbApq09i1PHU0JlIUAgb8I3IS4qf6WVMDV3Ml2hfPS0+lAXVlE1bxRPgqxrTGf+w6a9kwPudj26EukS8pcvbXm8VQYAAEecOD1DnIbIv+hV3w2X8ZBXhQdRfJzIjiakDdCMBRktWz/iJEk7AaPi+MvAHNbVOfdi5Gy7hVhXLBhF6++/hA493EIPkNI8jWhWhhU2IytTrmatFZnXNWr2iPQSciFLue1pb9IWmnMnuEYIca/VMb+DbWHIxMef8OCc4Kmur+mahZzf+uF00F8XsuRZSI+WytiHcBfgLg+trmf4+mXDi71NANY8HAd+u97uInlUwJ+AMAhEAwBq7gof1p9AI8J5P8g+FFkvN+94uDWSlqs79zDInc06E4A+VFA9tha2HqfEngtApq06vxQAtVD4FtW/FlBozyQuOTlww8SnAXgPdXjYqV4wkfg0Bp35m7COEl6xSerrCeT7jwB3lwpXtS6TgH/Cphvi/CWMFz3F4zZ9V8HrZYU3mbEnCDC4wA5DGBS8L+GVhVlDYHHRfgrxO7HsQl+g6bBSSWF7usy9qsbWNgnpPmgkCcC8m5IWs5LLyWw3QQ0ad1udPqgEsgWAQJ/MnQTo+b621Jl13BXuzm8CIKT+rDmY7aczq6aFZ64eYXG+odSiQu73mR9Mx2Qz2Tq1Hh2+ZVb2YZ07ypwbRxEP8du/VdjhMSpqPyLO1v2PxbCEYB7FyBJ2TK/3ILLaH8dgX8YyB0g/jeKvd+/YutEnkN8CfeLHT8qSctikbdtaZBQRslqulIJaNJaqZFT3UrgPwlsJlyrw+b29KDESlqzNhwrkHEA91ZgpSEgwN8obI393M0YKWlhedsenUa6KZIczNEr2wTIZwG5QSjfjpz3x1ckYIu7DvY8exLITxF4U4VUAygV76S264OEfN+Z6AY01D8OvKyiwnLu4gXRYRCeSOAzAPYplTC1Uz0ENGmtnliqJ0ogIXBtHHEOxtT9JfmD1x4eR+JCgNp5qXTzY6kHf16hSf6emuwovMVSWpGcqia1bm7p4rAdlvgYibxzvAG27sm0GURyraT11kbvJjgK4Ee2rK7W0FaArUaZrEYnncHuhJibY9o70ZQ2X+i+7qCHR7r2Mc6eIMBXASSdtfTfxFbj1Rs1adU5oASqiACJ+wxkUtTs/yR1K889LML5AL5Y458wSxJlAf5CmOlxwX4vrWmZHIjbI2wCMEGA/UoiQo1sFwEBHnR0bc5GK9EwMCmy3311bNzNIvdRxDwJYo4GOGS7DNTWQxuT/a6GvE0Y3xB2vvAnjNsn3dudXks53IsK7yTMFyHycYC71RYe9XZ7CWjSur3k9DklkE0CyS+LC5y3filO32UDWumZPQrnCORsQPbMpuSqUeWS1wTfxBd3NfR7LPVqceEw65lWkCfovuJMx/mXIPOx5G57xcrgosJbPItTIfJJAvvrquA2xlDkeYB/IPE9F0XfxZj+T/aOsIB18ApvNFY+A5FTJO0WBrONFvT2GiOgSWuNBVzdrQEC5Ndjw7nYcgjIW9L1URozA8C7asD7srko5J8JTI+H536AERJgJXNmbWGMUM6BiO7fK1tkXsewyI3i0BYF3u8wVl7sudvv4NHOhc0APgZgF02otjuAIcCnAPmxQL4deevuSV+oe65kJZv1HwT4JZDHAFphYLtJ18CDmrTWQJDVxRojILhbRKZEDf7PUs87Nu9tnb0YkKQLk+7DK850iARYHIXxZTij3z+6uQdHpntZ0zqVNX26vDjEd3hUiSBcasGFwdDcw+mLRnLlOcSa+Fg4fg1IkyjdDrDDrNMB1kHwAJ3c5CS6EU39nugddhEH+n54IMnPM93rKvv2jUkdpdoIaNJabRFVf5QAsIHEVLfBX44Jsgn5e3yDw88VurMgsrsC6nsCAvyBZGv87CO3ovWtySprP7M2OkuAMwHqtoy+R76jI3ZB0BFLfDl6tnIkIy7t3NfEMkJgkhe8pGtZ/x01pM+/gkC8ZdX1tv9cdaWgo3Mv47zjBfgaiCMg2s1P588rCWjSqjNCCVQlAbc0BuahqT49wW7buo6HmFYA76hKd8vrVCCQqyLjXYEGeSqR4ncER7vuVdZjkyIO5ZWn1l9BgNgoQHvk+QswSrpXxZOrLTjcAo0wOAFM9n+zlmuvFnvSvPqq6+J1w6w/8N2gOxXEh3W7QLFDUVnja9JaWfFStUpgawn8WkTOixr9O9MHFnbuaz1zCUQ+q3vzthbh1t0nwL1pxQDYH6clklZyoLc2GE+YZj0VvXUMS3jXWoHkI0RLXv552l+8+WhnvdEAkgNzw0uop5ZNvfqq62Xs5/cP30QjXyXdlwHZq5ZBqe//IqBJq84GJVCNBETWkTzPbfK/nrYRzdM3iCYKOPalM+1JBx+9+oSAdApwZeR5V+F0SepTwusI30/H5OBbsh9S9xD3Cee+GESeI5B3xmvvWRFP49XWeQxhzoQxx4Ec2heWdIxtItC96kqsdC76Dlr6P50+TQrauvY1xvsC4BoEctA2jao3VyUBTVqrMqzqlBJICSyJXTwfLf0eT/5g26JPUtx0AY5UPn1DQIDfQmR6tMr7KVolwgoO9YJgEikNECS96PXKBAF5huLaXBwv602K0uYbXceRMhYw/wNwcCak1qaIZNX1CRGz0rp4WaG5/uFeDB3czcbh8TAyEuRR2oWsNidIj9eatNZ2/NX76ibwC4FMjZr8pIc6sLhrf+vZS0B+GoBUt+sl8W6dUC6N6LWjRZ5LLHod4YdIJHtZ36vbMEoSg9c3IvI86RY5L+rA6QPS1fDul7hkn7ecBZj3ABz4+gPpHcUnIM9CeIvE0Yqovt+9PW2Qk4oOHqJ3ETwVQFKNQ18Iix+MTFrQpDWTYVFRSqAvCMg/YTg57vSvTbszpXVDgykCOeOlXa4794WF2h5DbhViZvTT/70bN4yIcTV38rrCqQRGAtDPzNmYHOsEXBS53BK0SPdn5yRhbY8+AbpxII6GoF82pKqKLQTWQeQuwF0Tm9yPMUrWpP99BesRBgd4xFcJ+QoArX1cg1NGk9YaDLq6XDMEnAALo8i/BGMk7URj84VPE3KBAP+vZigUw1HyURiZHa9dfwMmdRdK99rCjxGcAYN3gLqSXQzs2zjmRgEXR1G88OWdmGy+6wTAnAtI0pJVE9ZthFqi27sEeNhBrnXGu/7le5CR73yDofdlGI4S4sAS6VEzGSGgSWtGAqEylEBxCMhPhZgWNft3peMv7TrQRpJUEThRtwhsJ3EigmCZF7lLCmPqH0lH6ejczzp7HoAvAhi0nSPrY31FQNAlxJII/hVokt4i9t2H5DAJ4Id0b2RfwS7SOAICeEIcb7CGHYUtHf62rLruboLCCMC0CPDmIinQYTNIQJPWDAZFJSmBPiNAPgtjJ8a030rLMS1gnckFk0TSLQJJa0q9tp3AbwEzMy48djvGHlRAK43dM/waycl6wnnbYRbhiXjLIcRLew4hpjYWBW+3FuMh8kk9dFUE6sUakngOBj8UIyui2LsHTbI5NbWcu5iw8BmIGSPEofoSXqwAZGtcTVqzFQ9VowT6mkAskCsi513es6fP5qMTAJc0GkhO4uq1LQSI5yiY5zZ1Xo1xQ7r32nW3a50GMulRX7ctw+m9RSGQj0180Ss6XbUVDrHpoSt8XuuwFoV5sQddD8hvIW5Z7Od+jJGyLjW4lMOtC44DzBkgj9Z2ycUOQ/nH16S1/DFQBUqguASIn4mRaVGj/+stKxT72DCcv+UXuHZr2ib6cpMRzgwb/T8CQuS5syfReJKn6+G2bQJZnJvJb8bALDTXPdhrYHHXwdaYsRCM0BgVB3uJRk32uf7ZAUud79+E0+T51O4iDvT86EgC58DxI3qwrkTRKJMZTVrLBF7NKoESEniBzk11nXXXvKzRwNkCdzaQtKvUa2sICPhXOsyKN669GRN235Q8Yxd3nQhrpqG79q2WEdsakMW6R+SHEmNOtNr7bVozN12J6zrQi82ZL/2i+7JuhykW+JKOGwnwqCOXO8bX9tbcbaXn7x6+1QnGA/iU7isvaUxKakyT1pLiVmNKoCwECKIjdv5FGC2PJgq89vA4Os6EIPmkptfrE9gs5OJI3FW97T/bug6ykPMh5rNa5/P1ARb5jrsgZl7M525H0549ex738aJoLMlTtAtckemXfHj+g8A1zuWWo0XS5inp1cG3WBeeCZHPg9Q9+yWPS/ENatJafMZqQQlkgID8VoApUZN/RyrmGu5qu8K5IJJ6h7oP8/UiJPJzEcyM3B//D01HdR9oqwsbBBgHYL/Xe1z/vngERPAXOlwci38TmmR9ainPIQbhaQIkBw73L551Hbl8BORpIb5pEbe/ooPWoq4DPc+eQqQvK/uWT59aLgYBTVqLQVXHVALZI7CBIq2uy1uKsfJicuLd7BGOFqSf0/QH+2vGi08RMsdh4/VoGp4mRV57+B4S0yD4EMhc9sJdI4rIZynmSme8FWiQ1anXpNil8Wfg3EQAR+jhnKqeC0nMb7SGi4KGur/0etqxeW8T+ydDOEr0paWqJoAmrVUVTnVGCbwWAV5vidnBlkMq3uLw/TScDcH7ldtrECCusyjMCZoHdR/uWcHdbSE8D4KTtfNVWWdOFwTXWfEvDUbhrxBJ6nrCW9z5fnreRDgeq4dyyhqfUhn/JwTfteSVQVPdn3qNXrVpT+N5p8BI8kVEV9tLFY0i29GktciAdXglkBUCBB8Q4YS4sf7WVFOeQyzC2ehuO9o/KzqzpEPA+0nMjDc/dwvG7dOZaLP5whcocr4Qh2VJaw1quV0Yz4uC+l+mbYqTq6NwmHWYAKTNMwbXIJNadXktiB8a4tKwJXefJq7VOw00aa3e2KpnSuDfCXRSZI4LvCU4Q17oTsCCURBMgrZD/G+zZZ2IXB6FhXaMGfhsekNS79PI+WB6QlkT/TL9G0tKHzE5eLV27fd62uhiCd9obTwO5EkAdyqTNDVbPgIvvlSr9Tbjovnh6AH3auJavkAU07ImrcWkq2MrgawREH7XGJkRjupejfCXbH6nE29uujdTr38jILcKMTP66f/ejRtGxEk9SONFowXuTED2VlxlI7Ca4BXOBcvRMui5VMVSDveiqIHCFt2jXba4ZMHwBghuNVGoiWsWolEEDZq0FgGqDqkEMkzgccBMjIfZmzBCYizjIC8KZxAYpbUNXxY18lEYmR2vXX9Dz0qelw8/SGAawGQPsDZlKMckJxwMvmnJi4LG3J979rHa9uhzoJsM4O0am3IEJlM2NXHNVDj6VowmrX3LU0dTAlknEAp4eRREV+LMAasSsbYj+qq4eCohb866+BLp6wKx3BN3WaGp/u+pzeWb97GRdx4cToLoXskSxeG/mfk1nJsb19fdjpHSldzgL958tPP8ydoNqYxRyZ5pTVyzF5M+UaRJa59g1EGUQCURkNuFuCBq9u9Kf+m3BYc7IxeB/GgleVE0rUnbW8icaLj3fxghQZrYt0dfId1UAd5SNLs68OsQ4CNwbn5s6lf21mNNGjwIJkJsUkx+qCJUAi8joIlrFU4HTVqrMKjqkhJ4bQJJz245L87Za9PVqoufHeAN3ul8Ak0Ah9UyvbRQPXFR7Pk34XTZkLJoCw63wmmAnACgvpb5lM13kXUCl4/oFvd2JEv3sQajKSaZt7rHuGzBybRhTVwzHZ5tF6dJ67Yz0yeUQKUTcCDaY+vPR4M8lq4k5qMvEG6aAIdWunPbrZ94gcKrXBB19GydSDqHeZuDcRQzEuCu2z22PrhjBMjvGytzwqf9e9Aq0ZbV78+Rbop072O1O2ZAn65iAq+auHq53EiCDXp4r3Kir0lr5cRKlSqBviNA/EasTIka/J+ngy7jwTYKLt2ymth3dipqJPmOiYO54R23/CGtFrCS1q4LvkTKJAHeCsBUlDtVIlZE7ifc3Hh97vuYIJsSt3Qfa5UEt3Ru/PfEtWPz3p6zjUT6Uqqr9aWLx3Zb0qR1u9Hpg0qgkgnIi0Tc6ry6peln8BWsN4VgiogZDXDnSvZsO7XfA3JuLLnb0CSbkzG8fOf7SDMFIkk5MN0WsJ1gd+gxkecJXO5ibxlapLu8le5j3SGkNfzwf09c83yDh2AMiVMgsnsN86kI1zVprYgwqUglUBQC19qIc4Ix3T27bXt0IummS3e/9tq5BP8g7HwXbfgmRg9dmzrezjdZBpMA8zmAQ2oHRtY8le8Yx9nhav+PaBWHazjAdEVNQo7VT7pZi1VF6En2qd9kLS8JRtX9uVdxR+d+XmzPopGTQO5SEZ7UqEhNWms08Oq2EiDwJ0OZGDX7t6U0VnS+0YbmYlA+UzN7BImkNesKT/zLCk3SXd5q4Ys7eX6/0VsOpu2lM6U8BAT4A8E5MXK39K5+d4QfosP5AN+X7BIojzK1WtkEZA2E13nOv6rQLA/3+rKo60Drm3NBfBFATR9IzXJ8NWnNcnRUmxIoLoHNSVLgbG4JRskatD6QM7sfeK4AY2voM9nt4uK50er6X6K1t7zV5wg3RagHfIo7/V5z9NUUucSx8+toGvzP9M7FXftba6YAGAFordwyxqYaTCdd1ZY65NrRJE/0OpS0aRaZCCQv7hxcDY5Wmw+atFZbRNUfJbBNBHizEZkRNub+kDzmLQk/SoMZAN+1TcNU4M0CPJj2r7f25p7yVv7S4J0ulilpzVpBvwp0qzokkyutw+ygJfentOvVSubMmvA0CMcL5IDqcFK9KC8BPkVgkUN0NZoGPJNqaaXBnuGRljIJ4McB9C+vRrX+7wQ0adU5oQRqm8BjICfGw3P/m7Z1XbRxd+vl5oBp56e6qkWTHPChu8pFuQ6MkWdTP/NdB1iYCUD6eVAL1Zcp+AL8nuTseHPuVoyTZPtG8jL1Xhp3PpAeisuVSZqarT4CjxG4yjn/ut6Dfnn6HrqSQ5iTIPIBoIp/DlZgPDVprcCgqWQl0GcEBIFQLosQLEhXG1autGbNiU0iZjyA/frMTuYGkhuMC+aGq/t3H/DJc4gxUaOQY0Dsmzm5NSNIniV4kYv9qzFaug/FLdq8j7XeZAi+AkAPxdXMXCiZo38ncaUT/5toku6tKJexn+1fOA5iJgJ4d83s8S8Z8u03pEnr9rPTJ5VAdRAQ+YkRXhA25H6TOJR+IncyF2SyqlWN1+8AMyfeZH/Us5Jn27tOhEvKW+GoZGGvGp2uDJ/kO4acGTbn/pjqJcXmw5MpSJoIvLkyfFCVlUeAj5ByqfM6V2LUkDWp/oueH2SHDP4ERSZuaWBReW5VoWJNWqswqOqSEthGAs8DOC/O+d1tXZdxkBdF0wg0AFXXz/1xAvNdzv8mRsq6lNPi4EhrOBnGfBzkgG1kp7f3EQEB/0rYmTHszT3VAtAWHGXB8yHyUa2V20egdZj/SiBt4QxcEtP/DppkfXrT5RxqBrgvwUVni8jBiq78BDRpLX8MVIESKDcBB7r22HI+Gvptaeta+AKBaQKpnrauknRT4vI48q/AaHk0hb60c18b22Qf60la5qac01A2C9kWSXwlmvp1n+Zewl09E04k5GsAdyqnOrVdEwQogt/R8bLYz/2w53AmlnMXL4pGkWzS2sDlnweatJY/BqpACZSfQNLWVeLzoqZ+d6RikpqFVuZD5FNV076U/JE4Mzey3q/RJCEWPTfQ+ENHiuPZENm//EGoaQW/EJGZEb0709h0N7v4DOmmbfk0KzVNR50vFYFAgN9QzKUx7e29K/7d7V7HknIqBLuWSoza+U8CmrTqrFACSiAhsIF0rS7YtBRjd3oxLTG0NhiX1myF7FEFiH4H8OI4yt2KMbIx8cdrCz9GYVL3MzlooYXqyxZkriJkjoN/be9n2Y7CW6yTZFvAp3TLRtkCU6uGu0C5XRjOi5r73QURl4Jo51stwomgfFpruJZvamjSWj72alkJZIuA4DrrOCdornswTerS7kOcCeA92RK6bWoE+CuBS+Ocf2PvPta24HArnAzIJwAM3LYR9e4+JvBtazmrt63mIg40NhgjgjMA2buPbelwSmBrCCTtXm+0jpcFLVvavd5Bz3uk6xg6m7zo/o++6G4Nxr6/R5PWvmeqIyqBiiRA4AERMyFu9G5NHVjMYdaEs2BwKogKPaAkTxO43BW6rsHYQcmBMyDPN1iG47eUUBpekcGqEtECPEDhrJgvfA9Ne25OX5bawmMpnAbgvVrJoUoCXYluEC+I4BoLt6jQVN/d4vkaDrCF+EQ6N0mAwyvRrUrXrElrpUdQ9SuBviPQSXCuQ2FJT+tM2xaMFMFkAm/qOzMlG+lFAfMRcgt7WzVezZ28zmAUBS2AaD3WkoXivxgS2STAwkjChWjo/1R6x5LON1qTrmR9SVu1ljM4arubgDxDQZuLvWVokafT/3Qdh5mN4ckAzhTgQCVVWgKatJaWt1pTAhknwO8bSGvYlPt9ItRfFhzuIs4H5CMZF/7v8gjyBkOZF+7k3592+1pJa9cFXyJlvABv01W8MkeU+JUYaY1WeT9Hq0Qgjc2Hp1IwWSrzJanMQNV8cQjwH6Rc7qTrup6X+aRzoGf8ZhpzOkDdwlIc8P91VE1aSwhbTSmBCiDwBMRMig+yN+KDEiHP/p5EU0i2AKikskN3Ct28qK7u52nt2SRDzYcfITkJRt4Dsr4CYlHNEtcRcpFD59LeRCCpyZpuC0hrslZvC+FqjmqV+iaQ+yhufhzmftBzkBNLua8Xh+OItFNbJf1srOgoadJa0eFT8UqgzwmEAiyInH95z+ewpFsUaaYLcESfWyvCgAL8gUmlAC/3/Z5ai96ize+hl9RjlQ8Dlbo/twiwyjak3C4WrdFT3l1pG90FHGzqo3OFaAaoJYXKFhc1/CoEAhB3isjc6E3e/6Uv9MmljUlKPmE0aS05cjWoBLJOQO4Qh2lRi/+rVGna+93OhZEvgMhlXP3fKbjMGf9bGCXd7Rg7eJh14XgAJ2rv+kxE7zkCM90A/xp8VV7csgr+QYKtEHkvSJsJlSpCCbySwEYIvmscLu5tM7yAdbZffCzI80AmpfOMQisuAU1ai8tXR1cClUhgLYGpDv7VaXHtVnpm98IYERkHyBsy7NBzFLnC1XvLcIo8l+rM8w0ewnMJ+Yp2VcpI5MgfGCutYUPu3lRR0nEoDM8ncKq+VGQkRirjVQjIGgiv85y7qtBc/3B60zIOsmE4goKkrvUhiq64BDRpLS5fHV0JVCYBumWxh3kYVf9IuhK2JHwvDWYDTOoTZu8iOsVwQRTHV6Glf/cp38ue7GcG7HKGQJIGCXpYIhNRk6cIznSRf33P3kCbj04AXCuAozIhUUUogdcmsJpkh8vl2nGaPLnl5XhnD9Eogs3a6rW400eT1uLy1dGVQEUSIHiviTk5Gl1/e+rAAg726sJWQpLTsoMz55RgWWz8eRglaZKdXLat8GUamSxMKwXoZ7tMBE1usHFhVjB64P2pnA7ubV04DcRJEG3ykIkQqYitIMAnCXOlc13fQMug7q86aatX72wCp7y0qWqXrRhEb9kOApq0bgc0fUQJ1ACBjTRyofM2dmDksHVpEtgRfZnOnZ+9T2D8nnEyO9zJvzctbZUmrF3HQ+wkCI+ugH24NTCdUhcffenl4cIY/g09Pd3tksIIGknm1KG1AkH9rA4CAvyRYubF4ZofYMyuaWtoJJ32wCmQtNNehTZkyXZ8NGnNdnxUnRIoHwFipfX8mcEo+XMqIl94s6W5GIYngJDyCXuF5TuFMi+q8/5V2qotfDfFTQbMcQD7Z0SnygC/YYE5QVPdX7vnU9cBVswFID4PQOOkM6SyCAgCkD8VMbOiVd5v0ioYK5mzawrHQexUAEcyumOPAAAgAElEQVQD1C88fRxVTVr7GKgOpwSqhYAAfyPdhLi57geAECtYb4JggkDOeKnYS9nLEgnwewovjm3ulp7SVljadaCNMQkwX9BDPdmZiUL8jeCMePNzN2PcPp3panh78DUSU7SRQHbipEq2lYC8CPLbVvzLgibpfhlb8MJgWz/oiwTOEeIt2zqi3v/aBDRp1RmiBJTAqxCQLiHmR+xa1LNvy1vS9VEaMwPAu8qJTYD7SVwRO/9mjJa1qZZrOdhsCsYLpCkLSXU5+WTMtkt2/Pm+P7/rNEm2CABthUOskelgWoZMGz1kLGAqZ5sIPE9Iu0PUjqZ+T6RPphUxogaCyc+iLFdc2SZHs3CzJq1ZiIJqUAKZJcBbjcj0sDH3u54fxjYKZ4PyVYD9yiFbgAcdcKULu76DMwa/0KPB5IMzBJigvyTKEZVXtymC++k4Iw5yt2CsFJCnbxC2CJiUUNs3W2pVjRLYLgJPErjMoeva3g5vHdzbc2nHrJMB7Lxdo+pD/0FAk1adFEpACbwGAVkFcko83P8WRkiAVhq7Z3g6mHyCxwGlRifAQw5Y4OB/G03yzx77tiP6PJ2bJsBhpdak9l6TQEGAhZHxr0CDPJXe2REcaWO2wpiPgMx6swoNrxLYKgIC3EuaObE8dxua9tycPpQPjrBMD2Ydr/u2twrj696kSevrItIblEBNE4gFWBTBvxRNkn768vPBEQ64CMBxJSbzKAULnOdfj9Pk+d6EVSsFlDgMW29OiLtpXGvMutvRJCEWcaDxgmSv32iI7L71I+mdSiDzBAoQuc2As3u/TCUds3KFj0DMVAjemaEDrJmH+WoCNWmt2NCpcCVQMgK/FMZTo+Z+v0gtXsMBXmd03pZC2sNLo4JPUMxVTgrfQMPA1T02vXz4EZJJi9b3QVCW7Qql8b8irWwQyKWRKbT1xMxr6zyGsNMhSJpUaLvWigyrin4NAutBXOcZd2Whsf6h9L4FHGxyYVKH+GwBDlZ6O0ZAk9Yd46dPK4FaILCeIhc6esvQJOsTh217dCLppgtwRPEBcBWJhS7OrcAYebY3Ye0IP0S6cwHzPyC1JmLxA7GtFu4UI63REO//0vq5C1/cyfPrpxA4DcCwbR1M71cClUFAVpMu72zcgYb+3VtilmzY1ZNcIwWNgOxTGX5kU6UmrdmMi6pSAhkjkHQycrOC0XXdnYyWcC9rwrkAvgigmPsSnyNkoYO3FE3yTG/C2hYeQ4NxII8FtJNSxiYLAHmBwFwXe8t7qjt4bV0fo5ikXes7kxuyp1kVKYE+IiB4jHSXOlv4JkYNWZOOupz7eFF4LomvAtipjyzV3DCatNZcyNVhJbBdBB4HODEelrspXTVbSWvWhKNFcG4Re22vIWSRc2EeLf2f7k1Y28P3kBgH8CMABm2XN/pQkQnwx8K4NWrq9xuIEMs27Wkj/3wg/YWtMSsyfR2+7AQI4rcwZna86snb0bpfV6qoLTjKGjkP5McA3c60PVHSpHV7qOkzSqD2CIQCWRQhurynFqHfERztYsyF4ANFwPGigIsjk1vUe+o8OQS2NHinczgHlI8DHFIEuzrkjhIQWUNyloO/vHc7SVv0WYq7QIDDd3R4fV4JVAiBTpC3GJG5YVPu96nmFay3XcHHkSSuwFEV4kemZGrSmqlwqBglkGECgrtFZErU4P8sVbmMg7wwuIBiRgEc2ofKN4vI4sjzFuA0ebJ33DyPsAjPAZD09e5Le30oXYcCcIdYmRaN8n6ddlJbtHkf63tJI4EvaT92nR+1RUDWStK+2LqrCqPqH0l9v3ztUNN/QPLFYawAB9UWjx33VpPWHWeoIyiBWiGwkeBcFxbyPUX9bVv0eUqf1kcNhFgSRfHlOKPfP3rBdvAw68KzAXxaD/FkerptIGSeq/fyOFXSxg9WV1kzHTAVV2wC8iyBxc7zluF0WZVa6+BunotaCCQv/HsVW0E1ja9JazVFU31RAsUmQP7AWGkNG3L3pqaWcl8bBfMh8rk+KGHkQLTFjC9GS7/He11pL7zVOjkLIp8FqAcYih3jHRlf8CsRuSB62vs5WsVh0cbdrZdrBeQrAAfuyND6rBKoWAKCR0hc4uLNKzF6aHfb6XzXAZZmPES+CFCraWxlcDVp3UpQepsSUAIpgdUQnh035L6dHrC5g555KDpL4M4BZEdWDEIQHbH1L0GDPNbLenHXwdaYsRAZAVBbIWZ7EnZS5FIn3kI0SFpL17ZFxwNuBkT372U7dKquyAQcBHdB3Jy4s+6naTvjVhpvt+jdNG4qYD4EsK7IGqpieE1aqyKM6oQSKBkBl6wRxCa+GA390uTSy4fvIzgbwDHbqWKdAMsi5y9Ei/xrhTXfdYAn9kySJwHYZTvH1sdKREDAe0AzLRru/SStMLGUw70ovIDASAgGl0iGmlECGSUgmyH8gYkxL2zJ3de92rqqvzW7fpLOTRbg7RkVnilZmrRmKhwqRglknwCBPxm6iVFz/W2p2gUc7NWFMwicvu3ljLhKgI4oipdhTP9/Hbpa2Lmv5ycJK06GYNfsU6l5haEACyITXdFTUN1bEn6IhjMBvKfm6SgAJdBNYK0IrrGhW1gYs+Vg1nUcZjaGXwMwRoADFNRrE9CkVWeIElAC20qgk8KZLups69mfZdsKX6bIVAHeurWDCfCwg+QdvOtf3jgASzbv5Rn/DAJfA6j96bcWaBnvE/B+ip0W096KJgnTyhJBMJkiTRAtpF7G0KjprBEgn6UkB7OiZTh9QPfBrDz38BCcQeI0iOjPvNeImSatWZvQqkcJVAIB8kfGkwvCUbm7U7nLub8No0sBfmpruh0J8EcHLHGu8L9oGfRcr8sdnft5zmsm3MmA7FEJKFRjSmCJ7+L5XVsO0HlJAwjHmVtq+BplpASUwL8IdL+w4xKX81dipKzrTlwLb7aQiQCSQ626neZVJowmrfovSQkoge0gIGvh3JlxS911W1YKfCPReCHGvu7qqMivAbc4NrlbMUq6Wxx2/9A+1EKaAHz+pSRot+0QpY+UgYAAfyV4QTws912MkACtj9V7u+99DgVnAtQXjzLERE1mnkByNuDXQpkdDfd+1v3vhp63V3QMiakgk/MBXua9KINATVrLAF1NKoGqICBoiyWe33sga0nnByh2FgTvfVX/iJ9BzFUx7B093ZKSe7228N0UtoA4Xj8nV9jsECzzjD+vMEq6i6fngyMs5EKAH9VfvBUWS5VbSgKbAX7fiMwLG3N/SA0vem6gtUM/S3CCiLytlGIqxZYmrZUSKdWpBDJGQIi/kW583FL/g+5khUMs4lkQjgQ54D/l8hYBF0RR3a8xRjb2/L3XFn6YBmNAJu1gtTVrxuL8mnIEj4CcHudyN2GkdCVlfMzu4RgIxgvwhkpyRbUqgTIQWCvA1RZuYaGp/u+p/au5kxdEp9FxNIA3lkFTpk1q0prp8Kg4JZBpAoFApkfwlvT2mG8PTiZxngBvfoVy4Y1izBXRi97vMU46079bSWtfCD4NY8YAfKe2+Mx0rF9FHK+1yM0OmuSv6Q1thUOsmAsh/CSIXCV6pJqVQGkJyDOkW+wkt6z3QGp6GNWeRcipgFZPeXk8NGkt7exUa0qguggIfmIEF4QNud+kjq3gQTZID2R9coujMYBrjcOV4U7+A+nereRa8MJgUzfoywAat1Qc0MLalTczkja70+NN/sqeFxGbD0YRnCwQLd1TefFUxWUiIIKHSFwcb950I84Z1n0wa3HhMGswGSLJz1LtJrclNpq0lmmSqlklUB0EZD3ozoib667dsnqaM+uiicL0EE6/tGlA6JZg17q/pwXnk2sRdzde0CCUr0Gwbx+0f60OlJXmhWClJWcFTXV/6o5r14HWyoUQ8xmA9ZXmjupVAmUkEINbDmat9u5AqwTI0/cYHUvhNABHA9AqHC+9JWvSWsZZqqaVQJUQWBTb+GKM6pesvCWHqo4l3Jki+HME146mfk/0+pl0uYJtJNxXAdmzSvyvQTfk6Zd+fbTGL675JibsvikBYNsKX6VIsjXkLTUIRF1WAjtKYDME3zXOvyhslj+mgy3jIBuEX6LFOUL9d5Ug0aR1R6eZPq8Eap0A+SiAcXFz3XdTFCs41I/CA8IoehYt/Z/uxZN87rLSDOJz2uWqwicN+V1DmfGvdpR8g2U4A8AXIehX4d6pfCVQJgKyRoRXW7pFvQezlnMXLwwaCWl8qSJ2zR9u1KS1TFNTzSqBKiIQi8jUyHqLcbps+G9++R3B0c5hNCDHA9ypinyvQVdkNcEZLvK/0VMFwrYVPk+RaQIcVoNA1GUl0IcE+AyBRQ7RcjT9f/bOBD6uqvrjv3Pve5Ok+8JaNkFZZFVB/7ggm/v296+IKAi2NE0X2aF0ow2FbpRFC20ybSmL+FcQBf27oYIggoi4oKhsstMWWrqnybzl/v59b5LYDZommcnM5AyffprMvHuW73mhJ/ede07fZang+Rv38TzvQkLOALhLNyorO1GatJZdyNRgJVCKBPhzIzItHJX54xbW3UHrrcqdRJEkYT1RW1qVYux21qatYp1t2tPCrwdwunaA2FmWer0S2JaAIGkniLmx+He297NeFBxtnUwC8AmAfXorN01ae2vk1W8l0H0E/k3KIkfvNoxJah1bX/PeGGCr+30KlJEA/ktPwHYf8B6UtI4iV7imDYvbTjnbhpbPwNhpAI/pQbtUtRKoJALJodXfCdzMaNm/70f9YQHmscrWBJ+AwxRAeu3PmiatlXSbqy9KoPgE/gBiUSz+z7AMr6FekvGE+VfSsxMyDYLPAdDT5MWPTbdrFMEjSEpBRnq/gQhx7dohXt8+0wgOB9C/2xWqQCXQWwmINCGtHcdV4ehM/mBWlgMNwjMgOFeIg3ojGk1ae2PU1Wcl0HUC6wH5JURujv31v8Pw1t6Cm8vNNu9rYecAOEXHeXYdeElIEFzvM766pbUjhLcoPI4xZ0BwXEnYp0YogcoisEpEbvY8b37LCEkOvAKLNuzuuarRhKsFZK/KcnfH3mjSumNGeoUSUAJbEnhewNvFyJ3hQP+fOLV1wlVyzQ3rhkL659IDOncwY1aHYwW8AJBef+q17G+ipEuEweR4UOaH6ZCIpF55TXQBiQsAavuysg+wOlCaBLiMYq53vncThsvy1MYFLQdYay4GcBqAwaVpd2Gs0qS1MFxVqhKoVAKPEVjkjP8zvHr/ctSfGLU56jU0n7QpkT1cnNwXjKl6InnfXxi81znMhuCkSgXSi/y63Tpe2RZbZHOHWJgrASblH34v4qCuKoGiEhDgSTrMjY3/g/RgFileNjqWgokAP9qbyq80aS3qrafKlEDZEmgC5D6I3BRHG+7H2EGr2z25iYNsEP43BF8XcjcS0+MhmTvTCVjz2c/zovEUjAa5a9l6r4avJDDV1fi34kzZbJgAJgvkEMWjBJRAQQnEEDwokBkRvQdQJyGuZY3tG3wckAkA3gdACmpBiQjXpLVEAqFmKIESJvCSEHchju6I+tc83pa0pPYuaDnAWBkB4FQR2Q+EEWJ+lPGvwQh5ObnEy4YfIzi9tYNACbuppr0Fgd+IyJRolP9wes38DXtYPzMdTNtc9dr2O3rHKIGiERA0wfFua3FVUFv1t1TvbRxgm8Mv0eFCAQ4tmi09qEiT1h6Er6qVQKkTEOBxl5QDOP+nMHg1/Q2/7bUgONpaUwvw8wB338yXx4QyIRrt35u+9x0O9jaE9QT0hHmpB3z79gUkr3FxOA/j+qU1dV5Dy8dpTDIBK2llpi8loASKQ2AViZudc/Mxtjp/MCu7bheDzFmgjBWRA4pjRs9p0aS159irZiVQygTWAnwg+V0+tpl7MVJWtRs7n/2sDU6GMWeBPGE7BwGaCM50NtPYts425r5MkSkCHF7KTqtt2xIQ4AmSU+LlmZ+iXiLcwRpvTTSBTCac9e7pPHq/KIHiE5ClJLIuCJfg3D6v5BNX7ukxGE1jRoDcu/g2FU+jJq3FY62alEBZEBDwaQjuEMiPw2r/n1uUA2Sb9zWUU8WYLwFyGMi+23WK/JmBTAtHZx5LP1/UvL91ZiZEvgAiUxYg1Mg8AfJmz3BWblT10+n3DcG7reEMQD4GwComJaAEikxA8CKJbznfvw0jZEWq/Ybm/Tzfnk/gjE3fVeyoV01ai3yvqTolUMIEWgB5CMJb4ji6D6/VJMMC2rsDYP6Gd1nr1ULkM4AkLY68N/dF3kh255z4t6JONiJL3yBXJ5CLAHlbCTNQ07YgwKUwdkq83n4PF+Zbm5lsMArkpb3hUaTeDEqgVAkI+A86uTo2/l3to14XthxkaZKDWUlv7Ioc9qFJa6nekWqXEigqAb4IkR9LLD+MwnV/xrlD17Wrv3FFfxv2Pw6QsyDyEQBDOmYab4klMxOjJN2h87PBe5zIbDBt0aKvciCw9Y55OjAiaXOV7LRTp5yVQwzVxkolkGwoPAJjZsXN9l6cK7mkFRYWNL/fejYZ9XoyUHlPtTRprdTbWf1SAh0jQACPEm6JM/wVBla/mjaOb3st5EHGRV8U4WcBHAGgX8fEAkI+RdhL4jr7k3Tk59zlfb0Bgy8mZOymvgO7dVSOXtdjBDYQMsPFXhZjJW1xZrO5zxMyVYB395hVqlgJKIE2As2g/NIYzghHZf6YvnkTq20Yf5J0kwU4utJQadJaaRFVf5RAhwkwOQn+K4C3x5mqhzBc1rQvvXFFfy8c9EEKTwfkBJB7QN6qHGC7SnMCXhchMw91siy5wmsMT6bwCgDv77CZemGPEBDgjzAyOXrVuxf14nDd6kFen77TCCQtzgb0iFGqVAkoga0IyDqAP7DiXxOMkn+kH2Y50DD8CsDzReTgSkKmSWslRVN9UQIdJNDayupmB/4CmcwLGC4t7UvbdlcNPwOmu6udr41KGmLLpsSn1n+wdRdgkBeEU4mktysHdtBcvawnCAgW+HE8t2VMzQup+oXhByySA1g4Huwdjcx7ArvqVAKdILBKgNss3Q250dXPpOuXcFcvjIYTHA1g/07ILMklmrSWZFjUKCVQMAKvA/IAnLs97pO5H2dhVfIgP9XWPburWxu+jnBXukzVoradXNuYO4UilwlwZMG8VMFdI0C+AMHkOJf5QVutnFkYnpc/SFfZLXW6Bk5XK4EeI/AawRuddQsxsubF1IqGjXt5sGNpkh7ZsmePWdaNijVp7UaYKkoJlCwBwm2aEf9nQm5zHu/F6tXP45I90nGc6as7d1e3hkDeZYxMD0dl/pp+tIT72DBMduxOBVBVssx6s2Eid1pxV7RP3mlsOdAacyWI/0nO1PVmNOq7EihdAvIK4ea7TOZmDJd0EAga+DZrwosAfLXjh2hL10NNWks3NmqZEuguAsnj3V+C7kexV/UIzsbq9GBU8irM7upWdnMpnEyOQ/+76a5dPT2zpztbEF8C4O3d5aTK6TYCqwhMddGaWzButw2JVLso9xU6TBFIrxgV2W0kVZASKDoBPguRWbH1v4+zZX2q/oaWg2zGTAbxRQDb761ddDs7p1CT1s5x01VKoBwIbIDI7+H43Vjcb5GreiVNGtteC1oONp79gqAbalffmoYDzKIY0VzUVf87uTSziEfGcXQVhB8vB5C9zMbfCmRyVOf/Lr9Ts343a6qmA/gagD69jIW6qwTKjYBLD1FSLouWtx6iTDxoDI6yySFYyic7cai2ZBho0loyoVBDlED3ERDgXwB/CGd+HoXe33FucsK09bWYQyzj40D3ZVCO62RngJ0ylsDjBjI+qvN/mS5MRoGuCi6imHEA99gpYXpxIQlEBK9zQfRNnNN3aaLIW9DyEVqTJK3a8aGQ5FW2Eug+AgHIXxrKFeGYzKOp2Hoab7fcSbTm8k1P3j7QfaqKK0mT1uLyVm1KoNAE2g5a3RlnMr/Dy3h9i6lWjcFRnuFXQPkoIQcB7HDf1S4avpHk1Y6Z+Rgjr6fJUEPzCTTeFQA/1EXZurybCAj4FJMDWMz8GHUSYh6rvKpoPIFvANTeut3EWcUogSIQaAL4I0O5KhydeTzVdy1rbN/gfwhcKpCyPAirSWsR7hxVoQQKTiA5aCX4E4nvbPeg1Y0cZuPwZDh+EWLeDzCZTW0KbtcWCuReIS6LRvu/T9/OcqCHYDIhIwEMLq4tqu1NCHzPin9le7/HBbkjrcEMiHwyKW1VakpACZQVgaT39u0W/jeDOnkytfwmDjJBeAbAcwVyYFl5A0CT1nKLmNqrBLYl8OYHre5gxlsXvZcxvybACQT2BVDTQxDXELjc5fwlbeUKdmH0OdJNE+A9PWSTqm0nIGsJTnWRvwTjJH8AqyH6Oo2bKMBBCkoJKIEyJCCygs4tdpJpRJ28lHqwiLt7jOpIVwvI3uXklSat5RQttVUJbEngrQ9aZVveboBPC8xnIXIMyEE9DnDrVkoN3M2acDoEZ4Dlfaq1x9l20QARPAoXT4pG19ybipq3fldbVXMl4JIDWD31i04XvdLlSkAJAHyFkGtctf9tnCVvpESy3NdDeBGB0wEMLRdKmrSWS6TUTiXwHwKxAH+D4Y9A86uoxXtii4NW8zjAVuc+CJjTQHx4UxfWYcmB/dIAKK9CODUe5H8Xp0ozSLGLwjMITBTinaVhY6+1YqHv+3NaRshzCQFvYXg8ySsBaM1xr70l1PFKISDAMzRmWuzZu9onICb9lyHTIJL0Xy6LziCatFbKHal+9AoCAj4NyC9Id09cVfVnvIiVWxy0Wpg7zNCcIsJPgDisSyNYC0JUYpDf9pybnRtb/VSqYnHLO2wkswB8HiJeQdSq0B0QkOUQTo59/3/b/kEzC4PzhLy43B4faqiVgBJ4UwJ/FCMTolr/vrYrMg25w2NrZoH8VPHPOex8pDRp3XlmukIJ9AABvgTK/RD+JLbuUQyoXoZTJWg35FbuZluCE+DwJYj5YOtJ75I8ONP6G/+k2NkfpSfU65kxe4ajBbwQkP16AK6qFPm1OEzd7JDcvhbhLAhOAUtll17DpASUQBcJRBC51wjrw9rMI22y/EXBsS5G8vN+QhflF3y5Jq0FR6wKlECXCLwO8GEYuSumewQbql7GhdLcLnEeq+A1v9uz3lcAnETggDJ4zBNATDaO7bUYI8khMvjZ4D0OmAPgI12ipYs7Q4Akr3GSuRZ1siwRYBe0fI7W6AG5ztDUNUqgtAm0pK2wRGa3j9a+g9auij8OuGkQvK+UzdektZSjo7b1ZgLJMIA/krjTCR9ClHm+7UR3O5R8KcCnBfgowPdAMBiElAO0dNiAuEujUdX3pPbOXd7X6z84GTYwFuDu5eBD5djI50FMjCXzw3Tn+yZWe7lgMkXGVsKs8sqJk3qiBLqNwFqIudUzdl5upDybSs2yj5Xgc6RcKsC7uk1TNwvSpLWbgao4JdAlAoJAiMcB3g2a30Sy/p+oG7J2C5lLeICNwpNB+RTo3guRpOm73yW9xV5MNNPIN10uuKF98lJDeAKFV0LwwWKb06v1Ue4yhtPbd10acodbSR4Vam/WXn1fqPMVTkCWk26+k8yNbU9Ykt7ZluEpFFwgSM9ElNxLk9aSC4ka1FsJpKNXRX4Kxr+KXPhXDO33Bk6VuJ1HMiAgCD4MwecgkjzC2QtAdRnz+r0kLZbG1Nzf+pu+DhsofjA3UmS6870shkvSiBy2MXcGjUzSbg7FD4ZqVALFJcAXIDIzbvFvb+9Ac8O6ocav/grAcySdmlhaL01aSyseak3vJJA8nr0Pxvw0DoPH4NUsTx/Ttr0Wc4iNcsfCmC8I+QGK2Rdk3wpAtZ7gXOdnGjFCVqQJkw4bKGpYBXicYibGS+09qBeH5F6Lw6TN1VllUBtdVFaqTAlUIgER/IuOE+MhmZ+0b5I0cDfPi86i42jkz0mUzEuT1pIJhRrSCwkk/TAfhJhfxGH0GPpUvdLePy+BkWUfD1FSq/oFkB9mfipR/wrjdK9Q/jPaVYcNFDu8t3ixm9XWfsxrCD/IZGwreHyxDVF9SkAJ9AwBAn8ysZsQja3+dbsFNzYN86JMLcGzAezTM5Ztq1WT1lKJhNrRawgI8DRhkkfiv44lehysegV1srEdAClYHBxhYvM5MTgZ5JEABgPlcchqJwO5hiIzXNR0I8YOWq3DBnaSXlcuJ96gYLLDym+jblh6/5lsMA7AJQJo67GusNW1SqC8CBDEQwKZHI32f9tuerZ5Xw9mHIkzIbJHKbikSWspREFt6A0EkilW/6LgN6C5L/bt3yBYusXOakKhseVAY8xHxfGTEBwNyq4QVHbDfZEfG/LysC7z5/RG0GEDxfl5oDwoFpOjWv/BVOG8jXvbam8GiC8DqCqOEapFCSiBkiBARBDeJzT17f2aE8MWcX/L8AI4fBXS8+NeNWktibtFjahgAjkB/wHgXoIPxCGfgKtejnMlt4XPi5v3s5E9HgafBvk+QPbsRYnDSgL1LvJvSdt66bCB4vw4iLk+Zng16mpeShTahS2fBM3lAN5bHANUixJQAiVGoAXkPSaWGeG4zB/bbUvGvYoZD+BLAAb2pM2atPYkfdVdyQSaROTxpAQgqVuNYu9feO2fK1B/2H+mWCXeL2g5wIr5MCw+JuTRhOzdSw/AfM86zgjGVD2RYNFhA4X+0eArcDIpHurfnk5Wy9L3JLqU5LkAdi20dpWvBJRAyRJoAvh/RmROexu8xNRs7hALuSwdtw306SnrNWntKfKqt1IJrAXdXyj2HkM8HMW5p3Fo35U4UaItHE5+c6U5AYYfTRo5E2YvgD32P4KeDwZfgtgpsW+/n5ZM6LCBwoaE/JmBTAtHZx5LFSX/IImZCeKzACu7HKWwZFW6EqgEAklv8B9ax2vbNhISpzINucNja6aD/ExP9QbXpLUSbi/1oQQIyEoAj5HxL6xzfwhtzbMYjNVb9FlNrLyx5WATmZME/AggRwEyDGBNCTjQ0yYkSf3NMd1VGF39TGKMp4NFBwgAACAASURBVMMGChWTgJTZLmi5Aef2z7caa8idRiOTBTi8UEpVrhJQAmVFYBWI73m+m5c7u/qpNsv9xuAoZzgHkI/1xARGTVrL6h5SY0uPQLJDKI+A+FVs8SdY/3l8HWshsqlMs/VFGjQGhxojJ4nwJECOBJOaVZbzYIBuD4UATxKcGA/O/F+a7Gc50EM0gUAtwKHdrrCXChTwSQKbcV410EO/6QRGAOjXS7Go20pACWxDQF4Xwa2e5zW0jJCkRWP68huC97l0ah5OKjY0TVqLTVz1VQKBXD7Bwu8g/G3s8ATizEvpIaLNX1n6kPAwQzlZ4E4EcAQgu/eiA1Y7G+uEa0ME/zrUSXo4yGsMP0HDy0EkE8D01T0EvmfFvzIYJckBQaAheF9+bGvx/wHqHndUihJQAoUjwGWEWewQLW47tJm0JvSy0XFEOnb7uMLp3layJq3FpK26ypsA8QZE/kLBA0bwhyiKnkF19fJt2lbdxGqE4REG8hFx7niIOQzC3UBkyhtA4a0n8Gcjcmk0ys83uV68dojn+kxOdwHJQYW3oNI1yFqCU13kL2n7Jctkg1EALpUSm3xT6ZFQ/5RAGRF4mSINjt7NqJNlqd3J4U3mTibMNAiOLZYvmrQWi7TqKWcCLwB8BJRfxxZ/hfVfwktYjfqtDlfNZz+Y5qOM8T8iwHEQvBNkchLbL2fni2q7SBPhrnN+Zj6Gy/JEt22M/ptw00Tw7qLaUoHKRPAoXDwpGl1zb+reTdzDBuFMAF8BoOUqFRhzdUkJdA8BvkDwWy4XfqetFh43sdqG8SdBNwnAMd2j562laNJaDMqqoxwJtAjknxQ+BGd+G9v4HwjWvoxxu21ZApB4dmPTMBtXHSN0JzL/g3sgkDZh1lPYnYm8yIMimzW9z3IXi7AewFlac9kZoFusWej7/py2+jSvseWjhJlezJ2SLnugApSAEugZAoJnSXe1y1TdjuGyJjViPvtZP/hvUpJJekcV2jBNWgtNWOWXFwGRFfmWVeZ+4/BoFEXPbncYQD097BEcZCkfhMXxQhxBYF8AA5JpmOXldMlZu46QOQ7NC1E3IOnKALswOpV0UyStC9ZX5wjIcggnx77/v2lJSz2Nt2dwMYkLSmVEY+f80lVKQAkUi4AAT1HMjDi0d7Wf47hu9SDbp+8pBC4Q4NBC2qJJayHpquxyIRAJ8ByBR0HcFwseB/yXttuyKqmxjDNHwXgfonPvB+QgAMMAaNuq7oy2yD2GnBbWZf6Qir2Fe9lcOB2U03p3P9suQBb5tThMbR/RmOXbLYJZgCTNwrWEpQtodakS6E0ERPAPOlMfB/b/2qc73sKhpiV3OsSMEyL5d7EgL01aC4JVhZYHAXk1v6uKRwX8cxzjWfSregVnStM29i/mfjYKjoVIUq96VH5XVYYA1H/sCxPs1QSucPCXoE7W4g5auzo8g8AEAQ4pjMqKlkqS1zjJXNt2kMIujL5IusuK8Uivosmqc0qgFxIg8DeBmRQPtr9o70e+aMPuHqu+TrJu01bD/oXAoklrIaiqzBImIG9A8ISQjxHmDzHd0whyS7Gq37YHq7JL+yDe5Z3G4oNCOU7EHUbIPlpXWaTwitxlwOntowSX8AAbhVeC+GIynKVIVlSIGj4PYmIsmR+iTsKkDs2zwTSKSXrg9ugs8QoBrG4ogV5HIO32QjchGl39q3bnb+QwLwzqKEnf53Qsebe+NGntVpwqrCQJiDQJ+TSJxyB4yDj8K+zjv4q1WNn+aGNzwxdxdxvnjhaR4wl5L4C3b+pmqf1Vix/c1whMdev87+ASaUparBiEIwS8BJAkJvrqKAHKXcZs9gtANniPFZkJ8mMApKNi9DoloASUwFYEHhaRSdEo/4H297Pc10P0DYJntv7b2W3QNGntNpQqqKQIEA4Gz4F4jMDvjZG/RdZ7CeGy5agbtnEbW5NdVe5yoBW8N2mWLMSR+V3VtDeoLSnfeo8xyVSx71jjzwxq5V+p24ty77Rx0ghfktnXGpeO3QvJ2NYrnLdxAUYOXJUssQ3BCJq01CLpdKEvJaAElEBnCcSA3C8O06Ix/kPtQha0HGCtuRBIzyF020RDTVo7GyZdV6IEZCno/koxj4rIn2Kx/4bDUizDetSL28JoUtCQ2996XtKu6v2UZLyq2w9IRqyiT4k62NvMeg7klHhI5gc4VQLMY5Wpyo0RmPM3dRndr7fB6Iy/AjxNmEvjwTY/Hrdh/W5WqpJJNmfoAcLOENU1SkAJbElAcskoc+PxinBk5tH2zxp5oDXhhaCcCnBId1DTpLU7KKqMHibA5YA8IcDjJP8YG3kKcW4pDum3CiduNQAgsTTbtKfHzFEQvDfpqyrgOygyDKS2q+rhSG5HfQjixljc1air/nfyub8weJcj5wCSPNrW1w4J8G4jcnlbbbC3IDyOhjOKPX5xh2bqBUpACZQzgY2A/NSAs8O6zJ/bHVnYcpB15jxImrju0lUHNWntKkFd31MEXgbkb0L3N4r9S2zcc0D0GpprVmy3TvUmDkJL82HGJruqOFaAgwkZ1vrbn3YA6KkodkCvAE8QZkK8zP483S2/gzXe6ug8wp2DNIb6egsCMcGZDpl5qJO0561pDEZDMF4KdLpXo6EElEBvJSDrQHe3FVwd1FX9vZ1CY8uBFuYcCE7bNI4gmRLZ6ZcmrZ1GpwuLSoCIIHwRMI8T7m8C+3gs7gX4/nL0xar00fHWr5tYjSA40Bo5Bg4fApOmx9wLYnYFqCMrixrALilLppNdH5lwHmr7vJJI8rPBfzlgFoATuyS54hfzeQCXxssevgv1J0ZYzCE2CmdD8DUd21rxwVcHlUBPEFi9aYT57Zb+t4I6ebLdgCzf7iEcR8hXASYHmzv10qS1U9h0UXEISLMIk6b/f2PMv4rwiZjyEsLgNVQ9tQZ1x4TbtaOh+W1WzDEiciwhRwHuba07clqnWpzAdb+WpJeuyMSo1r8vFZ60bPKCiwgZ092nU7vf+B6UKPITI6wPazN/SpP9RcGxzslMgJrs92BYVLUSqGgCIis2ld3dZo1bkBtZ/Wy7rwtaDvCMjKGY0wEmZ0d2+qVJ604j0wUFJrBegGcpSX0q/mTEPRmF8ioksxy7YF17E+PNjahnBnvk9rNGjhSaIyh4l9C9gzDDIBgAUk+ZFzhohRcvGwhc45y3AGPk9USf1xh+mAZXgjyu8PrLUwNF5jjxrkOtvJZ4YBcGI0jtGlCe0VSrlUA5EeByAW71YmZbxlY/1275oub9PeeNItyZnSnv0qS1nO6BSrRVQJDLIeZfcHwSFn+WOH4mgixD0PQaVg3ZsM2p/4TDreyLXPB2S3uEkO+m4FAh9yFk99Y2VVqnWmn3C3G/UKa0t1WZxwFeVTSeSKevdLnAv9JwAXgZxlwaO3tnOlAgu2qglX4zQQzXrgEVGG11SQmUHAEuE5hvW8QLc60HaVMTF3M/Lw5qCZy1swMINGktuSD3CoNWbWq38ywcniTkn2LlSRPklobGrICpfh11sm0f1QRLcpgqCA+2giMBHA3gYHHck5IkquivfTsr/t5ZS8os53mLMFLSfqPeovAkEleA/EDFe7+zDpL3GE+mtregSQYKAHMAfGRnRen1SkAJKIHOEZBlQvcdGzObG7dZqUAygIDB2RT5OtKx6B17adLaMU56VVcI5CdSvUjwX4R5QkT+KeArEeKViKpWvOlj/0RnA3fzEB3qDI8UwdEg3pGvYUx3VPvqNJ+uBKYM15I/M7HUh+Myf0ytz3Kgh2A8IaN0t3XLeFJwrbP+NThbliaf2IXB10hOEsghZRh5NVkJKIFyJcCkVED+18I15kZXP9PuxvyN+3ie/3XCnQ1Ih/pua9JarjdBadsdAXgF4D+EeIJG/iEiL0eRW4mqzGsIsSZ9XPlmr3kb97bVmSPokkTVvRuQA1oP2+ymJ55LO/BFsG4Vgctdbv3NOHfoukSf7rZuj7oshXBCvPSZ21F/WJCU03gt4RUkagH0K0KcVIUSUAJKYDMCslyE37XOb8iNlv8krrdwL68lOIvASED23xEyTVp3REg/7wiBJEldCuIpAf5JwRMC91Ik5nXQfw25Z1fh3ANzbyooeewfhW+3Md8pgncS5lAB9yO4ByDJ+LdMR4zQa3oJAfIuE8v0cFzmr7rb+mYxl3uFuCwa7f8+zyh3RL40QD6hTyd6yc+JuqkESo/Aa0J8L+0qMKr66XbzbuQwEwXJwazaTYe3kk2qN31p0lp6QS0HizYIkDzuf0qIpwh5RkRejWK+Afqvow9WYLi0vKkjd9BiZW4/63mH0/GdAh4BwX4C7ErILgAHJhto5QBCbewRAisJXOFy/s04V3S3dTshEMi8yA+vxog+Lycf28bclykyRYDDeyRiqlQJKAElkBAgXheR79k4XpAbW/1UO5Trm4YZzzsT5q0TV01a9TbqAAFZCfJZCJ6iyFMi8pxEfC3y3UrYzEqsf3b1W+6kJhpu4VCvqeVQZ+3hAhwG8h0isifBXQFJZhJXdcAQvUQJtBKQu43j9HBM5i/pG1rbutmdIa+lpQEtL343/bmsZ7W3RzSVwqSn7SC9hZSAElACPUsgaVvIOyw4P6ir+s8Agg4krpq09mzkSlF7+6P+NEkFnhIxL4njigjeSnh4A69gHeolue7NX3cwg/XY34bBu0RwBMUcDHIfkLtDTLKbqoeoSjH6ZWOTrKTwSkf/ZtTJ2sRsrW1tC548IMCUqM7/XfrOjTzYxtEckJ9NpriWTYjVUCWgBCqZwAoQ37fiX7/F5KwdJK6atFbyLdEx31aCeA6C5wTyb5L/bn/U7+KVGFC9El/DRojwLcXV08OeLcM8egc7YbKbegRE9hNyD6an/aGP/DsWD72qwwT4YwO5PKzL/Fl3W7eA1hA7/yqMkReSd21j7gs0cpkQ7+owWr1QCSgBJVBoAiIrQN5pDa8Paqv+1a7uLRJXTVoLHZTSkr9ZgsrnaOQ5OJOc6FsdiVuNIFyNeNmOH/UnPs1nP/jBftbZg2l4sJAHAtyLkKGSzBVOdlPJ6tJyX62pKALEG7S40nlNN2P44DW625oQkJUAJ8aZV2/D8P1bUE/P2zOYTMo5ECSHGvWlBJSAEiglAisB/MCS84LRVf/cUeKqSWspha57belAgtp3Nc6VNz/Vv7k92XW7+Kb6Hc4hSVAPZnLCz8ju4rALwV0gZjBArUvt3hiqtB0RIH9irNSHtZk/pZdqbevDIjIpGuU/kPJYwAOsl5YG/I8O39jRzaSfKwEl0CMEiDcg5gdW4nnBqKp/vFXiqklrj0SoW5VuAPAaiKUQvCzgC9vfQd2JBHXLR/0HC3AwwH0B2VXAXZLdVAAD9IR/t8ZRhXWKgLxBYqar8pZguOhuq2CRRzenbWSiXRh9hnT1kp8gpy8loASUQIkSkDcA3mUdvxWMqXrizRJXTVpLNHxbmZUcekqaqi8VcilE0r8dZamIWSGG64RcH4JrEYVrEO9EgjqPVahq2d2Lvf3oyb508f4iSTP/tkf96Uz35E8f7e9YHjdL77NSfmrI+nB05rHevdsqqwlOdE2v3YoL92lOWHiNuUspckHrcI7ed2uox0pACZQTgVUA77YW1wUjt5+4AghFzMViG1s+SzHT9DfyHo3vZrumXCqQpY5uqRhvGQSrBVwfketBtx4uXI/mNetxwd4tOzwk1eZS0sS/OdjXenZf0u1n0gb+sheSx/uQgUIOosggIPmjj/p79E5Q5TtDYBXpZjlXdSPGyuo0WVsUnkTiCpAf2BlB5XytiDwKwcSo1r8v9WP+xn2s580G8CUAfjn7prYrASXQWwhIkrj+yBr/m8FI/L09v2k9nCUGx0PsfE1ai3E/EBsgWIHkxByQ9D5dIcBKB64UJu9xtRiT3zVNklObWQeH9ViGph22mNrc/q13T4X7ieN+ENkdxCABBxEcBJGBYDrSURv5FyP+qqOABPhzIzItHJX5Y6/dbSVu9oyb1TZpxlsYfpzE5QD/q4DgVbQSUAJKoLsJJJsPPzEG3wpH+n+BiEsVJIlrxv6PsfavmrR2HXkMyFoBk2k9K9PE1MUrRWSFSx7hO66ENWsl5kYw3CjWawrhNkLcRoQ1TYiwEecg6PCuaWJvMlmqBUP9XLiPc9yHkL0NZF+CW+2emoFIk1RUgZCuu6oSlECpEZCkfGa2s96NGJn8pt7rdlvX0bnJzlQtQZ1sTPw32eACgVyUlPqUWrTUHiWgBJTAWxOQNZBkMwLzwlf9x9o37q5vGgbbp1mT1i3pJVl9M8D1BNYDsl6Sv5PdT8h6CPLfg+sdzXoxyftcD8cmsbZJwI1hyI2wmSYAG4HVG3HQ4CacuIOG/G8WwXoa7Ll+iC/Veztn9qFx+xgmSSr2StvYUAYIMJDJ4ah095S6e6r/P+h9BMh7jCdTw5GZR3vbbqsAf4GRS6Na/1d535v2tOInpQGngcj0vptBPVYCSqD8CchaGPmlGDsvehmPol6CNp8qMWlNdj6TxDPZdWgi0CRMmuRvetSevCfSBJf/PkkyIWaDc9iQJqCOyWP8ZojNiQsDiJcTx2BTvVgujJO/mYNU5RBuCDCkXw7hCwFefFuA+tYt7K7cKQs4OOMH+8Swe9O5fQzyO6gQGQrHgSIYwLRRvwwA2F9r1boCW9dWGIHVpMxxkbcY30hOovaq3dbbbMSZwbh8g24vG55I8EoAvaamt8LuZXVHCSiBPIFks/BeAeZFOe/htjad4jcGx8SC4wxkF9DZtKefiAVhKMh/nx8BaEEmnxmAyef5r9P3jMl/D4NkjXMWxhi45LPNr8tfz7yO/Nr0qTXjTT0GA4AhHEKkXyPM/3H5v9vecwgl/Z75a4icM2YjXLxRxDRB2AwigLGBJPKiKIT18l9bPwjDIEz1kCEy1QGaNoTdnoBufstlH/MRHjQAXmaIL26IEzMElMGEDIHIEAMOITEkPQQlGCDkQIKtyWnaXkoPUuiPsBLYIQH5pYk5LRybeWSz3dZLKDIKxK47XF6OF4g00WGq871FOFvWJy6YbPANAS8BZN9ydEltVgJKQAlsRmADRO4X4vqoafmDSXcUwY3sD9fUB0FfgQeBazbwagSuxaRpaFgtYC7/ta0SuJxBlHwtkiS2mSRNTf7EGSFDA+Mn+aHJv4f0mvRrAyHFpO8l37e9n1gncIjgxGMMIgb9GBI6IeMg+Sx9j8lKB8cYrjqGaXZwLobXN8LGNRH6DMonsaMS63YwerQ77onk0f0+6AuHgRkXDHY0gylJIuqG0MkQGDdEKEPSmlKiL0RqANQQqDGtfwPJe0zf10NR3REUldGLCawhZI5D82LUDUgmrcBraD6BxrsC4IcqkYsAfyfdhLiu6ufp//OWcFcbhklpwOkAdOBHJQZdfVICvY1A8pTc8XcQXh+j6jd6OGfzG2DzRDQKBjmYgTRx0gpqICEDIRxkkhpS5ndF4Zj0MK2GSDWIGpF8UrpVMpr845HsVOtLCSiBwhL4tTCaGo3u8/tUzTwO8PzgQhoZXaH9Sm+3jle2NeT2suGHCM4A8OHCYlbpSkAJKIGiEkhKO+8zwhmVl7SSgptRhab1fdGnf59MGPQlpE/yBxL3Jbwk0exDur5wri+M9DGC/tskosYkyWY1yWqT/A1WA8l7yd9I/mgyWtR7VpUpgR0SSHZb5zp4C1EnrbutGz9I4yWJ3PE7XF1eF7QQcrnb6DXigvxEMJMNRm06SHqpJKOW9aUElIASqCAC7ROxsCA42hh8ACIDQOfSh/owcVJnmn7N/OP59ME+0u/zj+mTx/XtXyOGRYyYyen7WIyN4WIHa/PXRJGD58UShenf+fcCJ54fp2WpkknqZn1CfMRRBuLlv5Y4A2M9uDiD5Pv0Gvigy8AktZ42/7WgRsi+SBNTqYFLE8v0esD4ECanaNO1Jl3PDCUvLy83baiviWgF3eDqSi8lILhfjEyJRvoPpQTmrOjvDRpwLsWMBTmsUqgI8CTJCfHyzP+lB0GvXTvE9qmZBcGZrf8vqxRX1Q8loASUALYY4wqYCyF4J5CcgncEjAPI/J/0ZDwBpH/LFu9tmm6dfM6kC2jbtf9ZI8m6fE1q/r/k66SaNfmvVV4ai3x9q4HLV84mBuQPgNEaJAe/8ofB0gNcySGw9L22w2Am+bot+UyS06Rhvj6O15tcCfROAutIftNVZRowXJYnCPyFwXudw2wITqocJHK3cZwejsn8JfVxcfA+52QWyArysXKipZ4oASXQNQJbJK06xrVrMHW1ElACJURA5BEhJkV1/m9Sq+ayrzcgGkfgHIB7l5ClnTZlU7nSbOcy12GMvJ4IsY3BcAonCuTATgvVhUpACSiBEiWgSWuJBkbNUgJKoMsEmii8wUl8A2r7vNK62/ouB5kB8hPl/yRGXoVzl8aHZG5PB5fcyP42CmeBGJGUSnWZngpQAkpACZQYAU1aSywgao4SUALdR0CAxwkzOR5sf4FTJca1rPH7hnUOPB+Q/bpPU49Iulcol0Wj/XyXhEW5I22MqyDy8R6xRpUqASWgBApMQJPWAgNW8UpACfQogRYIFsXiX4daeT61pDF3qIW5EsLPlPnQjvmxjediZM2LiVs2m/sSIZcJcESPElflSkAJKIECEdCktUBgVawSUAKlQUDAp0lMjYPM3ekIwHmsMlXhCAEuAvD20rByp61YBRdPiMPqW1OfSOMtCqbQybkQDN1pabpACSgBJVAGBDRpLYMgqYlKQAl0gUAy+pm8zYvdVbmx1U/ld1tbDrSQKyDy+bKcGiV4VCSeGNXW3Jf6k23e18JcBcgprV1WugBMlyoBJaAESpOAJq2lGRe1Sgkoge4l8BIEl8dr/dtxiTQhS98yPJPC8QI5qHtVFUGa4FbP+jNzZ0uahHuN4UcJTofg2CJoVxVKQAkogR4hoElrj2BXpUpACRSZQDIU5fsWnBnUVf091d3Q/DYr5nJAvlRep+1lIwWXObtmEc7edX3iiskG3xDgEgD7FpmrqlMCSkAJFI2AJq1FQ62KlIAS6FkC8jqFVzpuuBV1Q9ai/jee3eu40+jcRAEO7VnbOq5dBP8izPi41v4UIsRiDrFxOAfA18qy1KHjruuVSkAJ9HICmrT28htA3VcCvYuA/NiAl4d1mT/nd1s37mVNZirArwLsVxYshHdtmhA4PRyV+Wtib2VO+iqLSKiRSkAJFJmAJq1FBq7qlIAS6EkC8gYRz3G26kaMlFWop7HDglNITBFI6beKSuZnk7Ocn/kmRsiKhKRtCL5Gw0kCOaQnyapuJaAElEChCWjSWmjCKl8JKIHSIiD4lRFMDWszj6SGLeGuXhhOIXAWgIGlZezW1vAVGIyP35H5fjoFq/75am/PYZeTMhqCAaVtu1qnBJSAEugaAU1au8ZPVysBJVB+BNZQ5BoXtyzEmP6vp7uV2ZZPA6YewDEl7s6vjcFl7Ql30rpL7FUAP1f+Y2lLnLyapwSUQI8T0KS1x0OgBigBJdADBH4njCdHo2t+m+r+Dgd7G4KLCFMLcLcesKejKm+IEc9FXc1LabK9MPoM6eoFOLqjAvQ6JaAElEC5EtCktVwjp3YrASXQFQLrCc5zQbQA5/RdmgjyFoYfIDkTwPFdEVy4tfIGwAlxzv92OgUrtbnlYlIuBGTPwulVyUpACSiB0iCgSWtpxEGtUAJKoPgEHhMjk6KR3q/T1lHz2c/zojGEOweQfYpvzg41/kEgE6M6/zfplYs27G5dJml19dWkicAOV+sFSkAJKIEyJ6BJa5kHUM1XAkqg0wQ2Esg6638LI+XFVMqS3KE2NNMBfhZAptOSC7PwFk/8mblR8nS6y7qg+TgaOwOC4wqjTqUqASWgBEqLgCatpRUPtUYJKIEiEhDgScJMjXP2x+kj93nPVNnM3mcQ5hIRObiIpuxIVZJgT3GRvwjjZENysc0GIwlOEMjbd7RYP1cCSkAJVAIBTVorIYrqgxJQAp0lEAC4zYv9q3Jj5alUyI0cZuPwMhCnA+jfWcHduU6Af6ZTsEbZn6WlDHewn10TzgJlBMA+3alLZSkBJaAESpWAJq2lGhm1SwkogSIRkFcIXuEi/3/TXUxSbDb4HEWmCvCeIhmxAzX8oaFMD0dnHk8vzOaOsMBVgHyiNOxTK5SAElAChSegSWvhGasGJaAESpuAA+QuQ++KcLTkk8Ib1g31/KqLCRm56btdeth8RyRTsIJvYUT//BSsxtwpFLlMgCN72DZVrwSUgBIoGgFNWouGWhUpASVQwgRWEjLb9fOW4HRZndjpNYYfpsGVIHv6oNPLkE2lAUvtnahPpmDReMOiSSTPK4GEuoRDqqYpASVQaQQ0aa20iKo/SkAJdJKA/NKAU8O6zB9SATeyvxcG36AxY0Hu3UmhXV+29djZ+Rv3sV4yBUtOSXLrritQCUpACSiB8iCgSWt5xEmtVAJKoPAE1hByrTO5hajt91qqblHuSOtwBSCf7LFeqILrY8+fixHycroDvLDlI2TSlgvvLzwS1aAElIASKB0CmrSWTizUEiWgBHqagOBhgUyKRvkPpKbcxGoThGcBuEiAA4tvnqyE4YS42b+tbQqWyQbjRHAJiP2Kb49qVAJKQAn0HAFNWnuOvWpWAkqg9AhsoHC+k8wNqJVXUvOyzftaylSI+TKAfkU1WfCIiEyMav37U70LONiacA4EZwKoKqotqkwJKAEl0MMENGnt4QCoeiWgBEqLgIB/p3BKfGDVz3Bi/uCTHRb/DxlfJpCjimqt8GYPnJUbVZ1OwfIbg2OcYDaAk4tqhypTAkpACZQAAU1aSyAIaoISUAIlRaAFdDfHMa7BuOpn87ut63bxUDWeSJr5Y2hRrBU0kW6Kq6lahDOlKdFpG5vPoNhJAryzKDaoEiWgBJRACRHQpLWEgqGmKAElUCoE+DyM1MfOvxN1sjGxysuGJxLuSkA+UAwrIYgJkAAAIABJREFUBfgHjRkfj7Q/T6dgzXumyqvat56QMQAGFsMG1aEElIASKCUCmrSWUjTUFiWgBEqFQATgDus4KxhT9URq1DwO8KqCbxAYC8hehTd0qylYi1veYSO5CiL/DcAUXr9qUAJKQAmUFgFNWksrHmqNElACJUNAXic4w8G/BXWyNjUrPz51OkQ+BSJTSFNJznEt4XU4P99+y2ajTwOuHsAxhdSrspWAElACpUpAk9ZSjYzapQSUQAkQ4E8NpT4cnXmsdbe1ytaEZ9DhEgEOLpiBxOsALonF/y7qJEz0eNmWiyj2QpDDCqZXBSsBJaAESpiAJq0lHBw1TQkogZ4mIKsouNq1tCzGuf1X5HdbuadFOBmQMwAWqrb0YZHN+sU2cDdrgqQ04CuF3uHtaeKqXwkoASXwZgQ0adV7QwkoASXwVgSIh9KBA6P93+Yvo9hs7lObykoL+aj+Fi92s3Jjq59Kd1kXhh8gORPA8RosJaAElEBvJaBJa2+NvPqtBJRARwlsIJB1Nr4eI2teTBct4GDPBhcQMgrA7h0V1MHrAopMdX28Bpwh65I1tiH4Og0nCuSgDsrQy5SAElACFUdAk9aKC6k6pASUQPcT4LOgvTwW+8O2Flh+NvgvB1wJ4KRuPs3/HIy5JH7V3o16cbiDGW91cAVhRgMc0P2+qUQloASUQHkQ0KS1POKkVioBJdCTBIgIgh9Yw5lBbdXfUlPmLu/r9x800ok5D8D+3WaeyD2GnBbWZf6Qysy2vN1S5mqrq24jrIKUgBIoUwKatJZp4NRsJaAEik5gJSFzHbwlqJOVqfYlPMAGwTSInAKgTzdZND8O47n4Rr4UwWsMP0HDy0G8r5vkqxgloASUQFkS0KS1LMOmRisBJdAjBIgHxcrkqNZ/MNVfT88OC75AymQBjuwGm9aRuNRVvXozhu/fksgzjcE5AlwCwT7dIF9FKAEloATKloAmrWUbOjVcCSiBohMQWU/nsk7c9aireSnVn+UuHoPxhIyAYGhXbBLB3wAZH43y72mVPdAivArAWQCquiJb1yoBJaAEyp2AJq3lHkG1XwkogaISEPBpApfHgzN34VRpTpR7Dc0n0HhXAPxQ14yRHxjyinB05vFUzsLgXZYyB+DHuiZXVysBJaAEyp+AJq3lH0P1QAkogeISCCG405Kzgrqqv6eq570xwKsaMJZw4wDZu7PmUGSOE+861Ep+dGtD7lQamSLAEZ2VqeuUgBJQApVCQJPWSomk+qEElEARCcgKIp7rqquW4Cx5I78rysMso8sBfhZAZqeNSUa3WnNJ7Oxmo1vDyQTPB7DLTsvTBUpACSiBCiOgSWuFBVTdUQJKoGgEHhDIlKjO/11+t5VVNhN+lYLxAhzSCSu2HN06n3tYL5wL4LSkAqET8nSJElACSqCiCGjSWlHhVGeUgBIoIoH1BBtclLkB4+TlVO8i7u65cBKBMwEM2ilbBLd61s3Mnd06urUx/DCFMwB0sU52p6zQi5WAElACJUtAk9aSDY0apgSUQKkTEOBJCi+P/czdGC5piypvUfhRktNBHLsT9iejW+td04YGXDB4TbLOZoORBCcI5O07IUcvVQJKQAlULAFNWis2tOqYElACRSAQgrjDkrODMVVPpPqyHOhJNJZ0Y3fiUNZzEDM+HmTvxqkSI0vfQzSL4OhNs7f6FsEPVaEElIASKHkCmrSWfIjUQCWgBEqcwApC5riw+WZ8Y0D+UFY2d4iFTAPweQDVO7afvzSQqVuMboW9GuB/A5Adr9crlIASUAKVT0CT1sqPsXqoBJRA4Qn8RpxcFo3xH2rdbfUtgi+RMlEEh3dAfUPs4qswpuaF5Frb0PIZGqkXyNEdWKuXKAEloAR6BQFNWntFmNVJJaAECkxgHcFG52duwIjWQ1lLuKsXBhenk7LeumXVOgITXMa/qa0u1jS2XCgiFwEyrMB2q3gloASUQNkQ0KS1bEKlhioBJVDaBPgsnMyInX8nxsmGxFZ/QXCss5gJwQng9h/zp6Nbnbs0Gl39i9S/eW8MsFX9k1ZXX+9Uv9fShqTWKQEloAQ6TUCT1k6j04VKQAkogS0IRAB/ZoxMD2szf0o/ybKPL2GtA84Dsf92eZF3pWtGZf6afq6jW/W2UgJKQAls/3+XwFMi5mKxjS2fpZhpAmgNld4sSkAJKIHOEVhNyAJnwkbU9nklFdGwcS9rM5eB7nQA/bYWS/JqV5W5BsNlefKZbcx9hSKTBTiscyboKiWgBJRAZRLQndbKjKt6pQSUQA8RSHu3kvXx8qU/Qv3++d6tC8OP07npEHnfVma9DmB8vOyZ76L+sCC9NhtOI3keBIN7yAVVqwSUgBIoSQKatJZkWNQoJaAEyphACMjdJuLMcFzrI//sqoEe+p5LYAwge27m2+/FyaRojH9/+t6t3M1uDK6FSDK61ZYxAzVdCSgBJdDtBDRp7XakKlAJKAElgFWk3OB8L4uzZWnKYzHfYeNoJsCkd6ufZ8TbLDIzgjp5Mt1lXRQex5gzIDhOGSoBJaAElMCWBDRp1TtCCSgBJVAAAgI8QZgJ8TL7c9SLQz2NHRacSieTW3u3BoRMd7G3AGNldWKCaQjqYDBegAMKYJKKVAJKQAmUNQFNWss6fGq8ElACJUwgqVG93QrnBKOq/pHamV23i4eq8a29W9cBvDQenPlhOrr1DlpvdXg1gWR0awemaJWw52qaElACSqAABDRpLQBUFakElIASSAkQbxAy14l3I+pkZfreouBo6zA7+VIYTY1G9/l9/v3m/a3zrm0tH1CASkAJKAElsBUBTVr1llACSkAJFJCAAH+CyIRolP/rVM08VpmqcARE+jqJfoDamueTt+2i6FNw7nIAxxTQHBWtBJSAEihbApq0lm3o1HAloATKhEAOwLc98efmRsnTqc03cQ/ELVWIq1egTjYmb3kLw4tJXAhw8+4CZeKimqkElIASKDwBTVoLz1g1KAEloAReJ3CFy62/FecOXZfiICU/2FWI+exnvfgawA3/T2cBhaYElIASUAKbE9CkVe8HJaAElEARCAjwMEQmRaP8B7ZRtyh3pI1xFUQ+XgRTVIUSUAJKoCwJaNJalmFTo5WAEihDAi0CLIxcfB3G1Lywuf22IXcaTTq69fAy9EtNVgJKQAkUhYAmrUXBrEqUgBJQAgkBeRXg5HjZq7e3jXhN3vUW5i4n5VwAg5STElACSkAJbJ+AJq16ZygBJaAEikmAvMd4MjUcmXm0Ta1tDIZTMFGAA4tpiupSAkpACZQTAU1ayylaaqsSUALlT0BwvxiZEo30H2p3Jtu0p6U/BYIzAAwofyfVAyWgBJRA9xPQpLX7mapEJaAElMBbEVjo+25Oy4jq57a4qGHj+6x4syA4SfEpASWgBJTAtgQ0adW7QgkoASVQRAKEXOyavAW4UJq3UHsHM3ZNeAYdx4vIwUU0SVUpASWgBMqCgCatZREmNVIJKIHKIMBlAM6L66q+n/qzgIPRDwHOlKb0+yXc1QvDSwn5OsChleGzeqEElIAS6B4CmrR2D0eVogSUgBLoCIEHBDIlqvN/l1zsNwTvDgUO4j/TNhkL2eA9FpgD4CMdEajXKAEloAR6CwFNWntLpNVPJaAEep4AscjP+LNbRkhaz2oX5r5I4hgr8sNwVOaPqYFJmcCq8DQKLhXg0J43Wi1QAkpACZQGAU1aSyMOaoUSUAK9gADpLnEbq+a31bN62ZZLAHO2g9zlonABxvV5OcVwC4d6zdH5FNYC2L0XoFEXlYASUAI7JKBJ6w4R6QVKQAkoge4gIMvg3PnxmKo7UmmLOcTG4VyInAFyOcRcHlfb29vrWxuDoyw4EyKfAGC6wwKVoQSUgBIoZwKatJZz9NR2JaAEyonAbwUyub2edXHwbucwB8RH807wF8bJtHBM69CBtEwgOJUiEwQ4rJwcVVuVgBJQAoUgoElrIaiqTCWgBJTA1gQEizy6Obm66n8nH9nG3CkUuUyAI/OXyloCDduUCbQE5xAYBcieClUJKAEl0JsJaNLam6OvvisBJVA0AhS5xHHFAtQN25go9bLheAIXANxjMyNeguDK2K79Hs7edX36fjZ3hAXqAfk0gKqiGayKlIASUAIlRkCT1hILiJqjBJRAJRJIalZxXjxqs3pWF88F3deSzldbeEy5xwinhXWZP6Tv58sEvthaJtC6K1uJjNQnJaAElMBbE9CkVe8QJaAElEDhCfxW4nhKNLbmwUSVn+V7HMI36cWalAm4hQ6ZG1AnL6WmJd0EtEyg8FFSDUpACZQ0AU1aSzo8apwSUAIVQmCxB392rk7y9azZ3JcIXCaQI7bvH18hZYYL/P/FubIuvSZfJnAZIJ8BUFMhXNQNJaAElECHCWjS2mFUeqESUAJKoHMECBnv4M1vm3rlNYaXUtJ61jfvwUr8yrhoaji2zyOp1qRMYE38WdJNFuDdnbNEVykBJaAEypeAJq3lGzu1XAkogbIgwOUgzo9HZ+4AhMmjftsSzgVwxjb1rFv4k3YTWOxcdAPG1LyQfvQdDvbWB6MoMgbAfmXhvhqpBJSAEugmApq0dhNIFaMElIAS2C4B4kGxMjmq9fP1rI3BMU4wG8DJOyYmrxKc7TL+bRgua9Lrs837WtrxEPkqwME7lqFXKAEloAQqg4AmrZURR/VCCSiB0iWw2IvcnNy46mcTE21D7lQamSLAm9SzbuUIcZ8YuSwa5T+c/4TiNUbHUVgP4MOJyNJ1XS1TAkpACXQfAU1au4+lSlICSkAJbENgm3rWbDihtT/rbh3EtZ7EEufcPIytfi5dM//1frZqyGmM3UUCHNJBOXqZElACSqCsCWjSWtbhU+OVgBIobQKyHHRb1rM2h1dDcPpb17Nu7ZUsJfBN53s3Y4SsSD9t4G6eDc4hzdkAdVpWad8Iap0SUALdQECT1m6AqCKUgBJQAtslIHhQpLP1rFtKFOAvFM6IB2V+hlOlOZ+45g63ViYB+ByIvhoFJaAElEAlE9CktZKjq74pASXQswQEN3rGzc6NbK1nbYy+THFJPevhnTAsB8hPTcyZ4djMn9L1WfqWwacgMgXAMZ2QqUuUgBJQAmVDQJPWsgmVGqoElEC5ESDkUrfOm49LpCmx3VsYTiR5waaq1F076csaAje52N3QXt96Ewd5QXQ2wXGbZmft30m5ukwJKAElUPIENGkt+RCpgUpACZQpgddAc1482v6nP2suvBqU0wH6nfdpe/WtG/fyjHcxIV8DOLTzsnWlElACSqB0CWjSWrqxUcuUgBIobwK/E8aTo9E1v03c8BcG73UOsyE4qatuba++1WsM309x9SBOgojXVR26XgkoASVQagQ0aS21iKg9SkAJVAqBJZ71Z+VGSr4/68LoNDKtZz2sGxzcXn1rHyvhqSQvEcih3aBDRSgBJaAESoqAJq0lFQ41RgkogUohQHKC65O5AWe21rNmc5MJOR/ALt3k47b1rUvW7+qF1WMJNwqQYd2kR8UoASWgBEqCgCatJREGNUIJKIHKIiCvQdz5cW3mdogQt3CobQmuSetZBd346H479a3Z3CGWMhGCLwDoV1lc1RsloAR6MwFNWntz9NV3JaAECkOAeEggk6LRfr6edXHwPudkFsgu17NubfA29a319Lw9oo9QMBXgsQCkME6qVCWgBJRAcQlo0lpc3qpNCSiB3kBAsMRzbnZudPUzibs2m/sqgckFqjXdtr51HgeYqjDpUnC+QA7qDcjVRyWgBCqfgCatlR9j9VAJKIEiE6DIBBeuno9xu21IVHuNuSkUcx7A7qpn3dqjbetbF23Y3XNVYwhXq/WtRb4BVJ0SUAIFIaBJa0GwqlAloAR6MYHXIea8uNZuVs8aXgPg9CR/LRyX7dS3NrYcaMWMB/AlAAMLp1slKwEloAQKT0CT1sIzVg1KQAn0JgKChySKJ0djax5I3C5kPevWWPP1rWZGPMj+DKdKM+6g9VZHHyZwGcAPJ5UKvSkU6qsSUAKVRUCT1sqKp3qjBJRAzxO4yaM/Kzda8vWsDc2n09hJAhSjd2oOIj8zwhlhbeZPKYr57Gdt/CWKu7hINvR8BNQCJaAEKpKAJq0VGVZ1SgkogZ4iQMhEF3k3YJzk61mzucsIOQ9AscarrhHBLZbu+lxd9b9TDlnu4iGqI1wdIPv0FBvVqwSUgBLoCgFNWrtCT9cqASWgBLYk8DrI8+O6zPf+05+1GPWsW4dBlpHueheHN2Fcv+Xpp4ub97OxvRhE0it2sAZOCSgBJVBuBDRpLbeIqb1KQAmUMoGHRWRSNMovej3rNmkr8AQdZ8cu86N015cUb1H0fhJTAJ4MIFPKINU2JaAElMDWBDRp1XtCCSgBJdB9BG7yxM3Ojap+OhFpF+ZOJ9P+rO/sPhUdlhQC/LUxMj2s9f8ACJFd2sdi6OcJuVSAIzssSS9UAkpACZQAAU1aSyAIaoISUAKVQWCbetaFualkWs86pIc8XIf/Z+++46woz/aBX/eUs0sHAcXexRKj6T3G5DVvYjQxzcS8xkQFdlEkgIqKoisWRFGwIHsWEUsq5md6eRNjTNMUk7yJiljBgqKgICDsOTPzXD/nLGwEhQW2nDLX+XzyB3tmnue+v/dg7h2eeQb4VmBu5oZGGjdxhyApjiBsNIC9yhSXppWABCSwzQJqWreZTCdIQAISeDMBexGeG5eMeN161nXRNTD7CsBu3J+1o2rYCzTc6PzgJpxqz5WOns1dAz+aQOIkAN31woOOAtP3EpCABLZJQE3rNnHpYAlIQAKbETDca6iM9aybRmjAoySuTGzN99Gwwyul7+cU3+Endj4MnwDYS3WVgAQkUOkCalorvUKKTwISqA4B4pbAc1Pb17M2F06kZ5OMKMd61k3NEhh+Z4ldEg8O/oDjLcG8RfV+vPvRdO58A95eHciKUgISyLKAmtYsV1+5S0ACXSZAcpJ7ZdUNOGfo6nTQIB9dRGAswHKtZ900t3Tf2Pk+eXWxsW5B6ct5HOgVoxNhOMOIA7oMQwNJQAIS6AYBNa3dgKohJSCBzAksAzguGZX7Tvv+rIXomtKeqJX06lSzZQTyLopacHrvZ0pVmrNmpyCpG0m4UTC9eCBzV64SlkAVCahpraJiKVQJSKBiBe4zl0yKR/e6J40wvKn4budsKsiPVmDEiwlMd0n4bZxmK0rxzVq7exCE3yCYPpg1tAJjVkgSkIAEoKZVF4EEJCCBzgvcGlh4eWGUte3POrv4VXqcZLADOz90l49AmN1rLrk0Xlp3N5qsWJohXzjUh00E8BkA/bp8Vg0oAQlIoJMCalo7CajTJSABCRA83wW563GqbVjP2rR+PWulvi51LYAfesSVUWPuX21NK8OArR+mBecCPCK9YazKSkACEqgkATWtlVQNxSIBCVSfgNky0I1Lnp/6XTQ1OdzKwX4lrmd9o+zLBtzmI7yh0GBPlL6+jX38QvHTdKU3Zh1WfcVQxBKQQC0LqGmt5eoqNwlIoPsFiD+bb+fFI8NqWM+6sQe5lJ432yXRXIzuvaT05bc4yHs1OhHEGQbs3/2AmkECEpDA1gmoad06Jx0lAQlIYHMCtwaJm1o4rf6R9IAKX8/6JjlwMWnXuDj8NsbYS6UD5nCnICk20GwEgN1VeglIQAKVIKCmtRKqoBgkIIGqFSDsfFdYdQPGDl6VJhE0RxfTOBbAwKpIykCj/Z1005LVK36Bs4e9Woo7v26PAP44Al/Vq16ropIKUgI1L6CmteZLrAQlIIFuFFgOx3HJC7nvoMna1rO2RjMAfKWi9mftGKAA2F3mMDV+IbivlEv6aS4e5ns8B7RjAfTteBgdIQEJSKD7BNS0dp+tRpaABGpdIF3PasmkuKHXb9NUK3x/1o6qke588H3feHVxVN1DpYObHsoFux5wBB3PA/EhGIKOBtH3EpCABLpLQE1rd8lqXAlIoPYFiNsCF15eOM2qdD3rpiWy5TR3i4s5G6fVP1n6dhb7+n7xOJqdbcBba7+oylACEqhUATWtlVoZxSUBCVS8AB0vcFHueoy1tvWs+cIUmncGyOpYz/qmwvYcgVkOwTw02POlQ27iDp6L0rWtY4zYr+ILowAlIIGaFFDTWpNlVVISkEAPCCyHcVzy3CbrWQ1fAeH3wPzdOAUfJyx91ev89le9zuOwoBg3EG4EYLt14+QaWgISkMCbCqhp1YUhAQlIYPsE/mKw8+KGsBbWs24q4Az4C827Ilnz/K8xYfd1pQPy3CNANI5mJ4Icun1sOksCEpDA9gmoad0+N50lAQlkXcBwm09OLTbULUwpqm9/1g4L2ArYLz3j5dGo8H7AWDpjVuEgP7BzAHwOQL8OR9EBEpCABLpIQE1rF0FqGAlIIFsChF3g+gTX48QN61mjKURpf9YBtSNhrwD8ng/O2NCco4lesGPrB+h558OzI0HkaidfZSIBCVSygJrWSq6OYpOABCpUwJaDbnyyNPft/+zPWpwJWLo/q1ehQW9vWMsIznOea8bIXotKg1zDXn7f4tEkJhns7ds7sM6TgAQksC0Calq3RUvHSkACEmgTqOX1rG9SY1tCQ4uz4GaMtGdLB+Q5wEPhK4D3DQOG68KQgAQk0N0Calq7W1jjS0ACtShwuw9eXsPrWd+kZnya8G5wceF2nN53aemA2at3DPz6U0k2ANizFgutnCQggcoRUNNaObVQJBKQQJUIkJzs7NXr0bDDK2nIQXPhEpqdUVvrWd9YDAMec8RMF4ffwxh7qXTEnLW7BQzHkPgawGFVUkKFKQEJVKGAmtYqLJpCloAEyihAvARw3MbrWaOZAGpxPeum0OlWWP8mvMsT+D9Dg60tHXBj6z5+EJwNui8DqOIXK5TxutLUEpBAhwJqWjsk0gESkIAENhL4m3l2bjwyvDv9aXhT8d3O2VSQH82IUwTDn8zswnhk+If2nOdyuJ9EF4F2HMBeGbFQmhKQQA8KqGntQWxNJQEJ1ITAt33ysmJj3YI0G7+5cCI9m2TEQTWR3dYl0QraLzzw8qgxd/+GU3L5wqEJMA2wTwCwrRtKR0lAAhLYOgE1rVvnpKMkIAEJlARITnFB7lqMsJfTPwf5qInAWICDMka0BsCPPeLKqDH3rw25B83rPkzPvxTEhzLmoXQlIIFuFlDT2s3AGl4CEqghAWIVgHHJDuFtON4SzFgx0O/VZwYMX01vutZQpluXitlKkN/3Gc4oNlrpzjOaHsr5uw7/JJy7AMA7t24gHSUBCUigYwE1rR0b6QgJSEACJYH0ISSYTYxHhf9b+kFL8XCfTP85/OOZJSJeInizY+5GjLbFJYdZ7Ov7xWNpNtGAwzNro8QlIIEuFVDT2qWcGkwCEqhtAd7p0aZs+Odwvzn+As1NNuCttZ13R9nZEsJd51zuFoy2F0tH5znAR3QcgTMNOLSjEfS9BCQggY4E1LR2JKTvJSABCawXoNk0Z8EMjLQX0h8FzYXzaN44gDtmHol8ErTLEhfOx+mWrncFbuQg348+T8M4Iw7JvJEAJCCBTgmoae0Un06WgAQyI0Cso2G8Q3gzGixCnr19RDMAnJzufJUZhy0kasAC+t65yan+z2DmSofeysFeIfoSiDMMOFBOEpCABLZXQE3r9srpPAlIIFMCBjxK885MRgU/LSWeLxzoA9MB+1SmIDpIlsDfPXPnxqPq72o/9GYO9aLC/wDeaQbsLy8JSEAC2yOgpnV71HSOBCSQQQH7mUc2bdiX1G+JjyFdkwHvyCDG5lM2EMSfjHZ+3Bj+vv3AOdzJQ3wSHBsN2EdmEpCABLZVQE3rtorpeAlIIJMCRlwb++F0jLRnUwAvXxxvsDMB7ppJkC0nHcPwW4M1xaPCe9sPzXPnAPEphBsJ2J5yk4AEJLAtAmpat0VLx0pAAlkViElMcMWwBWOtUNqLdNj+18AwEkAuqygd5F0A+CvP2aXR6Nxf/3PHde1uQeKPpFm6Fnh32UlAAhLYWgE1rVsrpeMkIIEMC/BpmD8uGRX8oIQwm3v5XnEGYMdlGKXj1M1eBfgzz8MV0YjcP/9zx3XdHoEFjQS+BnKXjgfSERKQgAQANa26CiQgAQl0LPAbo02OG8P70kOD5tajCG8KDO/t+NTMH5G+RewHPnh1saHugXaN2ev2Cjx/DGEnAtwp80oCkIAEOhRQ09ohkQ6QgAQkgHzihdMw0halFl6+ONqAiQD2ks1WCawAMN/3eG1xZN3D7Wfc2LqPH3jjQJwAYMhWjaSDJCCBzAqoac1s6ZW4BCSwtQKEneVeDW7EBFtXutOaL15DYDSA+q0dQ8dhucG+6TO5sdBY/1i7x03cz3fRmSC+BGCQnCQgAQlsTkBNq64NCUhAAlsWeAHkN5LGuu+VDsu/urOP4FrAvii4bRWwpYS7xblcHqNtcfvZLTzAZ3QmgNRUjeu2sup4CWREQE1rRgqtNCUgge0UMPzJnE3asOdoMCf6EBNeBsOHtnPEjJ9mS2hocRbcvGH7sBLIja3Dfd+boMY145eH0pfAFgTUtOrykIAEJLAlAcMtAcKphVH2aHqY3xyfTHPn6c1Onbls+DSBWS6ObsPpfZe2j6TGtTOoOlcCNS+gprXmS6wEJSCBzggQdoErBNdjrKVPwSNoLlxOszEA+nVmXJ3LRaTNcNb6HTT0X67GVVeEBCTQkYCa1o6E9L0EJJBhAXsJdOOSpblvo8kc8quG+KyfCSs97e5lGKZLUjfgMQc3w/mF72HEgJfVuHYJqwaRQM0KqGmt2dIqMQlIoAsE/maenRuPDO9Oxwpbiu9yDlfA8NEuGFtDADDgUQdc7wqF72Fsv2VqXHVZSEACmxNQ06prQwISkMDmBAzf8h0vLzbWLUgP8fOFrxB2vgEHC60LBQyP09lslxS+rTWuXeiqoSRQYwJqWmusoEpHAhLoOgGaXeTC4DqcbCvTUYN84SLCGwtwh66bRSPdj09RAAAgAElEQVS1CXARzcs7P7gdp9pzuuOq60ICEthUQE2rrgkJSEACbypgKwCOTwaF38TxliDPAT6SGYA7Kb3pKrTuEOBThDfXhcEtOMWeUePaHcYaUwLVK6CmtXprp8glIIFuFDDgHzA7Jx4V3lWaprl4mO/ZNJD/3Y3TamjwGZp3q0uCuRu9gEDbYenakEDmBdS0Zv4SEIAEJLAZge/6xkuLo+oeSr/3W+LPk+5CA94qse4WsCUG9y0fbCk01D+hO67d7a3xJVAdAmpaq6NOilICEuhhAZpNcV5wLUZYaSumIB+dS3D8a+9u2rGHQ8nodPa8gd/zzc0ujKovvdih9Gm74zq+7TW6Wluc0YtDaWdUQE1rRguvtCUggS0KvAJifLJDeNv69ay9fUQzAJyc7nwlux4SIF4E8H3f5w3FkXUPt8/a0npA4LwGGk8AbOceikbTSEACZRZQ01rmAmh6CUig8gQM/BfgTYwbwl+VossXDvSB6YB9qvKirfmIloP4gU9eVxxd92B7trO5V+AXTyLTXyRsr5pXUIISkADUtOoikIAEJPAGAbvDh7uk2FD3QPqV39x6LD3vIiPeIayyCKRLNH7iETOixty//tO4rt3V87wvgtZoZsPLEpkmlYAEekxATWuPUWsiCUigWgQIu8whmIkGW57G7OWL4w08C7BdqiWHGoxzJYhfeEF4VTTC/tme380c6sfJsaT7hh6Sq8GqKyUJvE5ATasuBwlIQAIbC6yGh/HJkvBWNFmM+cz5K6JrAIwEkBNWOQVsFYC7POMV0ajc39ojuXHlID/odTSJswx2eDkj1NwSkED3Cahp7T5bjSwBCVShgJEPAt7ZcWP4y1L4c7i3nxRnwOwzVZhO7YVseBXk7828S+NR4b3tCeZfHuC7Pv9NzyYatIyj9gqvjCQArWnVRSABCUhgYwG70yOnbFg7GeRbP054UwC8R1IVI1AA7F4jmuLG8PftUc1iXz8o/hdoE2B4r3Z6qJh6KRAJdImA7rR2CaMGkYAEakWAsCucC2ZgtKXbLaXrWU834GwAe9ZKjjWSRwzD/QabHI8MfgN7rYVNP3n2DlzhQ/TsdMCOBNC3RvJVGhLIvICa1sxfAgKQgAReJ/AqDOMThregwSI00Qt2jq4mrBFgvaQqTMBAEv8w85qS5x75FZoOKZYinMd6JPE7/JijYXY0wEEVFrnCkYAEtkNATet2oOkUCUigNgUMWEB6ZyeNwc9LGc5eu6vvhzNBfqE2M66NrAj8y8DLEuR+hgZbW8pqPnNYEb3FB0aD+CwMg2sjW2UhgewKqGnNbu2VuQQksKkA+SOPdnE0OlfaUiloiY4geelrT6x/UFiVLUDgQSOuSorhDzG2tMsA0MQAQ4rD/ZzfALov6RW8lV1DRSeBjgTUtHYkpO8lIIHMCBC8yuVy1+BkW5om7eeLI2g4x4j9MoNQxYma4WFHXOui1u9jTP+X1jeuHoYW9gkC+zqJk2C2exWnqNAlkGkBNa2ZLr+Sl4AE2gWIdQQmOAvnltaztt1pvYLkGAB9JFUdAgY+5sxmOSt+FyP7vtAe9ay1u3tB+GWAIw3YvzqyUZQSkMDrBdS06nqQgAQkAMCAR2jurGRU/U9LIOmblorRtTB8ue1rfapI4EnC5jgX3I7RtqQ97jncyWfyadCNAnCYtsSqoooqVAlA+7TqIpCABCTQJkD+1POtKRqZ+3v6x3BO8b2OmAriIyKqQgHDUwRvdV7uZoywp9oz+BYH+auTI+HxVJAf1pZYVVhbhZxZAd1pzWzplbgEJPB6ATNcE/vh1TjVnkt/7rcUv0pikgEHSqpaBbjEYPP9xOULp9U/0p7FrBf7BrlBb2PCU17b6/UYAEOqNUPFLYEsCahpzVK1lasEJLA5gQINE9zA8CYcb6W9PoN8YQrNOwPkQLFVs4C9COMvvQQzN+wKUcqmiTnsXNwnMHyd8P4H5G7VnKVil0AWBNS0ZqHKylECEtiygOFxwJ2ZjKr/cenAG1cO8r3eM+FZ2sz44qt6gVUw+6MR0+Pngz+gyeL2jG5Yt6cXBicAHGHAvlWfqRKQQA0LqGmt4eIqNQlIYCsFzH7ugU3RqNzfSmfki2/3za4AedRWjqDDKl8gvYP+L5AzknDVT3Hq0NXtIedf3dlDeByABgPekq4Oqfx0FKEEsiegpjV7NVfGEpDAJgJGXBv78XSM7P1s+pXfEh9P5yablRoYfWpIIH3rmTPMckF4B06xZf+548rBfq54FGinwux9ILXNWQ3VXanUhoCa1tqoo7KQgAS2XyAq7c9aeGoOxu5fSIcJ8tH5BMfpAZ3tR63sM/kE4c1ziG9HQ6+n22Ody35B1PpumncKYJ8AsENl56HoJJAtATWt2aq3spWABN4osAjghKSh7oelr+azr/9yYSbM+1ravwqsZgWeMeIO37mWjXYWuI51qCseEMD7GuFOAGyXmhVQYhKoMgE1rVVWMIUrAQl0tQB/5cEujBpyfymN3FI4xCeuAuyTXT2Txqs4gRdB/NwsmRvn6u/HydZaipA0NGNPz4u/DOOpeo1vxdVNAWVUQE1rRguvtCUggXaBGxIkV234Z2I/XziOsAsNeJuMMiHwCsC/wPy5Sej/Cifbyvas53GYH0XHgjgVsMMB1mVCRElKoEIF1LRWaGEUlgQk0CMCSdt61jCPsda2nrUlOovEBIA790gEmqQSBAoGPObo5jmr+w4a7Pn2oG7kIN8rfBDmfx3gRwFo395KqJhiyKSAmtZMll1JS0ACbQJ8GsT4pLHuztIf57HeL0bXABih99Jn8RrhYtL7pnPJPJxW/2S7QP653iF2PpCMT6K54wHTLzRZvDyUc9kF1LSWvQQKQAISKJ+A3WXEhXFjeF8phpta9/NjuwZmx5YvJs1cXgF7DuRPPR/zonXhPzfcgUcTPexY2Mvz/S+/9svOKXoRQXmrpNmzKaCmNZt1V9YSkECbwOzEJVdidK/F6R/8ltZPgt7FAN4loEwLrIAx/UXm9qRY+DXG9H/pP3ddSy8i+LQBp8JwGIhcpqWUvAR6UEBNaw9iayoJSKCiBBw9nOmCsHnDU+NeS3KGueRsGHavqEgVTBkEbB3BJwH7tkP8zY32c73plR38pP7DIL4Os48AGFCGADWlBDInoKY1cyVXwhKQQJsAl4AYlzTWfb/0x/n0gxXRNQQaAOgpcV0mGwSeMeAHRtwcLQ0fQpPFpS+uWtonHLDDwY44CbDP68E9XTAS6H4BNa3db6wZJCCBihSw35rD5Hh0+KdSeDdzdz8qzgTscxUZroIqp8BywH4L2u2J+b9Hg72y4RcdrCjs5dFOgNnJBuxTziA1twRqXUBNa61XWPlJQAJvLkDXkjhM2/CUeDAn+igdLwHwfpFJ4I0CtgbgwyS+5cLwDpxqz7Ufc/2ru3i58DMGfA2wwwDWS1ACEuh6ATWtXW+qESUggSoQINxZ7tVlN2LC7uvScL18scGAidDdsiqoXtlCTNJt0gzeHX6UzC2MqX+0PZKbuIPvkvcA7ngwfZsadypblJpYAjUqoKa1RgurtCQggS0J2HPw7BvJyKBtPStoQUs0nbTRAHvJTgJbFrAXAP7SEN4a98JfcZK9Wjr+OtahT2EvL/KPg/EkA4anm1JIUwIS6BoBNa1d46hRJCCBqhLYZD3r7LW7+n44E+QXqioNBVs+AWIVPPsHyG8lLvwxRtuL7cHMWbOTz/ojQH4JwEcA7lC+QDWzBGpHQE1r7dRSmUhAAlsvkE+8cBpG2qL0FK1n3Xo4Hfk6AUPRiMUO/J5LeMtGb9G6jX1y64r7OHiff23rrJMA7C07CUigcwJqWjvnp7MlIIFqEzCQsLPcmmA2JtiG9ayj169n3ava0lG8lSCQvkXL/crM+05cCP6MsbaqPaq53MVPok+AOAHAewD0q4SIFYMEqlFATWs1Vk0xS0ACnRCwJaCNSxrXr2dtYhDsEk8nme7Pqqe+OyGb8VPTRvVhwu5wcTAfp9sz7R55DggsPgTAF0j3RcB2y7iV0pfAdgmoad0uNp0kAQlUrYDZ3QZMjkeF95ZyuGHdnn7gzYDZZ6s2JwVeKQIJgGdB/Mw8+1Y8MPgnjm+7m5++vAIvte7ueXaM0fsfGA7XL0mVUjbFUS0CalqrpVKKUwIS6BoBojmpC6fhZFucDhg0R0cRnALDe7tmAo0iAbwMw9+RJHck9fU/wcm2tN3kJu4QRIV30fOOB+xogMPkJQEJbJ2Amtatc9JREpBAbQg4mp29yXrWMQac/do7sfaojRSVRYUIFA14CrQfeb67vbhfbgGOXP8K2HRrrPrCnh79zwDuq0YcBLOgQuJWGBKoWAE1rRVbGgUmAQl0vQDTf7odnzTW/b90c9Z0X02/LpoOYCSAuq6fTyNKAMsA+wPMvpdw7d1o6L+83WQ2d/RR/AA8+xyIj8Owo7wkIIHNC6hp1dUhAQlkR4C427x4cjyqd9t61ptb9/Fj/xqQn8kOgjItg8BaAos88E4fvLXQUP9EewzXsFeuD/aMEX8K4AlGvAWmX6DKUCNNWQUCalqroEgKUQIS6CIBQ3NiyZUY2attf9bm6BP0eDGId3fRDBpGAlsQ4POA/cpo340tuA8N9kr7wTevHuoXw3fBvM8C/BRgO4tSAhLYWEBNq64ICUggKwJt61kHBrM3PNHttRS/YbSzAGoLoqxcBWXPM93DlY/Qszuci7+Hhl5Pt4eUrnXNFfbwDJ802JcAS3cY6F32kBWABCpEQE1rhRRCYUhAAt0twGdg/vhklH8nYESevX0WroZ5pwDIdffsGl8CrxNw67fG+l/zbH7cGvx1oxcS3LBqcOCHh9EPjwOTz2pfV107EmgTUNOqK0ECEsiKwF3G+MK4sfd9pYRvbB3uezYdZsdkBUB5VpiA2UqQj9D4I5e472B0r9I2bKVPniE87OYl0X+bZ18E+S69TavC6qdwelxATWuPk2tCCUigLAKbrGf1Z7ceQ8+aDPaOssSjSSXQJuAAPgfaXaD7fwnr/oTTbEU7zjwODKL4YNAdR9jxAPYUnASyKqCmNauVV94SyJZAQtg5DsFsNNjaNHWvJZpgxJkAd8kWhbKtUIHVBJ70yB/5Mb9VWF73OJosXUbQ9jatFa27+ub/F2hfAPg+AAMrNA+FJYFuE1DT2m20GlgCEqgggadh3oRkpH8nzIjrXurv5/pNh4evgVrPWkF1Uiiw52G8B453Jla4Z6N9Xa9j/7Au2i9xPA6efcmAfQH4QpNAVgTUtGal0spTAtkW2Hg96+zCW3zPuxLgJ7PNouwrVODV9fu6/tQDvl3EAwvR8M6oLVYa5mJnPy5+AMCxII6CmV4FW6GFVFhdK6CmtWs9NZoEJFCZAvnES6Zt2J/VzxfS9YEXGvC2ygxXUUkgFbAXYLgXzt2ZtEa/xri+L7S7zGevutWFPaLE+5jBjgOZ7jU8QG4SqGUBNa21XF3lJgEJpAIx6c5zvetm4yR7Nf1BkC9MJGwCgJ1EJIEKF1hH4CkP+JkR342WLnkQTXu3tsd848pBYdh7n8TZ0YD7opkN15KXCq+owttuATWt202nEyUggeoQ4FPw/AnJCP8HpfWs8zjQL0ZXA/gqgLA6clCUmRcwWwbifoI/dEH4U5xqz21kMmvNMN8P0jdqHbP+jVq7Zt5MADUnoKa15kqqhCQggY0F7C4jLowbw7b9WVuKh/u0aQA/LikJVJlAAcAzIH4LuJ8kcfFejOn/UnsO6Ru1/MLufuB9BGafAfF+gDtUWY4KVwKbFVDTqotDAhKodYGWJHHTcFr9k2mifkv8edKl61nfWuuJK78aFSBW0bDII38Nz/tBXB/8a8PSl1LG32T/cA32ThB/wgyfB/AWgL1qVENpZUhATWuGiq1UJZA5ASKmZ+e5+uA/61lbovNIjgcwNHMeSrjWBJYDWEDyl87l7sSLeAJNFrcneTOHBsX4cBiPIXAcgD1qDUD5ZEtATWu26q1sJZA1gcWgd2bSsH49a37VEB/100H8DwxB1jCUb00KJEj3dgX+AuPPEz/85UbrXdPXwbrWXX3PPwLkp+F5HwKpX9hq8lKo/aTUtNZ+jZWhBLIrQPzGYJM3rGcNW4rvcg5XwPDR7KIo89oUsHWEe9Zo97zpetdZ7JvzinvFnn3EwE+B9h4YBtWmhbKqVQE1rbVaWeUlAQkAxJzE3DQ01D+Rcvgt8ZdJd4EBh4hHAjUp0NF613SLLOu9V2J2pBmPAfB27e9ak1dCTSalprUmy6qkJCABABHNJrkoaMbptiYVCfKFyYR9A8BgCUmgxgW2vN71hlWDw1z9PgmZvpzgWLQ9mNi3xk2UXpULqGmt8gIqfAlIYLMCi2E8KxmZu7O0P+ucNTv5LjcdsC8D1HpWXThZENh4vWsS/y9G916yUeLpw1pR63DnBR+D47FGHAyDdhrIwtVRhTmqaa3CoilkCUhgKwSIuy2JJ8en9763dJd11tr3MwguB3DEVpytQyRQQwLpelc+a+C9MP+XSeTfg9NtaXuCTfSwJ3YMCvEhDu4omH3KgAMA5GoIQanUgICa1hooolKQgATeVOCmBO6K9vWss4tfpYdJBhwoLwlkVGANgWeM+CM8/iIJcn/EKbbsdc1rgF3XDfNd7jAzHgXyaAL7pMvBM+qltCtMQE1rhRVE4UhAAl0iUCTsAhcEzTjVVmM+/WBFfBGBMQD1xHSXEGuQKhZYReApA34Pej9PAv/PGGEvt+cznzmsws6+K74TtI8D/ARguwOwKs5ZodeAgJrWGiiiUpCABN4gsBjmnZU85/8ATeYwm7v6XjQdwBd110hXiwTaBVYSWOwB94DJT2Orvx8N9kr7t/NYj2JhVx/BewD3MQAfAbCn/g7pCiqXgJrWcslrXglIoPsEzO42YHI8Kmxbz3rjuiPo+5cC+GD3TaqRJVC1Auld1icNvBvwfhIHK/+FU4eubs8mz951PnaJ4+St5vHDAI8kS2te66s2YwVelQJqWquybApaAhLYogDd3CTBFTi9/vH0OH928RR6ONeA/SUnAQlsViDdJusxA+8ys59EDB9Cg61tP/o61qF367CAwQEucR82s48B9haA/WQqgZ4QUNPaE8qaQwIS6EmBtQTOd73COTjJXsV85oIVxUsIrxFg/54MRHNJoAoFCOBFAAvM7NeeuZ8V1+UewVgrtOcynz5WrN0xYG4vZ8kHjd5RAN6pN2xVYbWrLGQ1rVVWMIUrAQlsWcCAh+ncxKSx7mel/Vnz3NdnfBWMnwHgyU8CEtgqgXSP16WAe8DMu8f84DdRiIdLvwi+/nMDB4detFfi472lO6/kBwDsuFUz6CAJbKOAmtZtBNPhEpBApQvYDz3HKdHo3D/TSP3m+GgYmwC+q9IjV3wSqECBCOCLgPeEwf0Rzvt13Lrm/zB+0MqNYs1zQA7FPRKzd8HhSIBHwGxX/aJYgRWt4pDUtFZx8RS6BCTwRgGaTXMWzMBIeyH91ssXxxvsTIDp/4HqIwEJbJ9AumwgXfO62Ih76bm7Etb9GQ2W/uw/n1nsW2eFXWMvOByGI8zcR0jsqxcVbB+6ztpYQE2rrggJSKB2BMil8GxiwvC7aLAIeQ7xEU0DcKL+T7N2yqxMyi6wgsDTBvwFjr9NvPh3aOjz/EZRpdtlxdjZZ3Igje8zx3TnjsMBaJ/kspevegNQ01q9tVPkEpDApgJmvzPigrgh/GP6VXhj8b3Ot8vTLXqEJQEJdLnA6rbXw9rfgeR3iW/3YN+6xTjS4vaZfssAizEkjKLdk8S93TzvAwDfB7M9QL0mtssrUuMDqmmt8QIrPQlkSoBuTpiru6L1FHsyzdtvjk8i3CQzDM+Ug5KVQM8KrCX4vMF7wAN//9qygN9GA8NHcLyt2yiMuexXVyjsEhv2p2/vMVr60JbuvvZsrap6NjWtVV0+BS8BCbxOYDUN57o1L8zDhN3XYR7rg2JxCmGNALSPpC4VCXS/QBHAUsAeM+APAH4TF4J/Y6yt2mhq3X3t/krU6AxqWmu0sEpLAlkTMOAB0E2MG+t/Wcr9htYD/MCuhNmxeoI5a1eD8i2zQLpd1jKATwH4Gxz/kBTcn7FL/RIcb4nuvpa5OlU8vZrWKi6eQpeABF4nYPZ939wlxZF1/05/6re0HkN6TQa8Q04SkEDZBF4hsMTAh438Mzx3b9za60HdfS1bPap6YjWtVV0+BS8BCawXcDRe7pi7dsMWPF6+9UwzfwLIXaQkAQmUXaAI2Isgn4Xh/q26++phX8I/1MBDaTjYYPvplbFlr2NZA1DTWlZ+TS4BCXSNAJ8FMTFZmrsDTRbjZg71i9GV8PAVPaHcNcIaRQJdKLB1d1/T18WuwoBcUtzRed5QkvsbcShhBwM4GOQwGIIujEtDVbiAmtYKL5DCk4AEtkbAfmPE5LgxvC89OmhZ+34yuBzAEVtzto6RgATKIrD1d1/T8PLP9UY8cHAYBEOdebuRycFGe4vuwpaldmWZVE1rWdg1qQQk0KUCxI1JEF6JEZY++AG/ed3JNP9cAw7o0nk0mAQk0F0CG999Dfz74iR4EA32yptOqLuw3VWHih5XTWtFl0fBSUACWyGwkg7nuvolt+LkvVsxn72CldGlJEYB6LsV5+sQCUigcgTa7r4anwXwqNEeotmCJPAXYA2WYKwV3jRU3YWtnAp2YyRqWrsRV0NLQALdL2DAP0B3btxY/+vSbHM53I+LVwF2DADr/gg0gwQk0E0CrTB7meQyA18ws4cJ79/m+HBcFzyMk22l7sJ2k3yFDqumtUILo7AkIIGtFDB8xwcvK46qeyg9w2+JP026iwx4+1aOoMMkIIHKFyBgq2hcZsQyAE8YbQHhFiTgAtTVPYOTrVV3YSu/kJ2JUE1rZ/R0rgQkUG6BmOAUl+RuwGm2Ig0myEdnk24CzIaVOzjNLwEJdJtAAeQKevai0V4EbCHM/dsSWxDz1QU4bWDpvwdv+GgtbLcVpCcGVtPaE8qaQwIS6CYBLgYwMRmUu7P0pp05a3byk9yVMJwAIOymSTWsBCRQeQKrCbzYdheWiwxYQA8PJTEXoLXuaUywdR3fhXW7kRhu8A4CMBzEcBgG6Y16lVNsNa2VUwtFIgEJbKsA+b+eJRdFDb3/sv4u6wcJXgbgw9s6lI6XgARqRqAIYEV7E2vuERr+7TkuiC1agFH9XoIZ3/Qu7PJX+tflBgx2jIY4x90J7wAjD4JnB4DpbiQcUDNKVZiImtYqLJpCloAE2gQMuC6O4+k4vfcz6Z/9lvgUMjmv7c05+khAAhIoCawBuAzpXVizRekrZUt3YRMsgOUWo8HWvqnTbxng0dUD64J+g5NiPISB7UHyQKM7iLADDNhXO5T07BWmprVnvTWbBCTQZQL2Ejyek6wLv1naBueqpX2CAYMvIzACZJ8um0YDSUACtSQQrb8L2/ZAl6HtLqzZgrhYWIihfZaVlhq92aeJOeyEgbk6DHFpE+txT4IHGb2DDBxOYE8AvWsJq9JyUdNaaRVRPBKQwNYJGP5qiZ0Xjw7vLp3QXDjYN1wJs6NBbXW1dYg6SgJZF7D0LuxyoLQWdomlTSztYS/BI1GvcOFmt9VK2a5jHerW7pBDMMTBG0JyLxoPMngHAzwQsF0B1mdduCvzV9PalZoaSwIS6EmB233w8mJD3cJ0Uj8fH0eUtro6vCeD0FwSkEDNCCSAvUK6l8xsOQyLjfYIzT3iwRZGfvgETrXVm812HuvRum5w6AdDCSs1sWY4mLRDAKYPd6U7mugB0U5cLmpaO4GnUyUggbIJFAi70PUJmnGirUqjCFqic0iMB7hT2aLSxBKQQO0ImBVBpq+XXW5Eejc2XQ+7kJ6/MPHjBXhl2dOYsPub70qQKsxnLyxbNyQMeg2lxUOd497m4WA4OwSG9G7s0PT37doB6/5M1LR2v7FmkIAEuljAgMcIb2LyvP9jNJnDLA7zg+hKAF/WnYwuxtZwEpDAeoHSywtWEFxu1vaCAxIPm3kLk8h/EAfjeRxp8Wa5rlraB70GDAmD+qEOhR1p3t4GHAKkd2JxCIw7aGnTli82Na36yygBCVSfgNlPPceLo8bc/aW7rM3Rh2mlra4+WH3JKGIJSKBKBdYCfJmwZaUXHBgfp2GBlyQL4iR6AGP6v7TFvGaxL3KtQ0OrH+pcsiNdvG9pPazZgTAeBGKw9ojdWFBNa5X+TVHYEsiygBHXxGF0NU7t81zq4M8ujqSHc9ZvQZNlGuUuAQmUT2ANgHQt7IsgnzPicdI97Pn+A1Fr+AjGti1l2uxnLvuhUBga+m6oQ24I4fYy4MBSE0t3EGg7wRCUL73yz6ymtfw1UAQSkMA2CZTuaJyTPBd+G01WxCz29YNoKohTYei1TUPpYAlIQALdI+AArCa4zMxeAPGskY8R/oNJnDyIMLdos/vDbojnNvZBsXVISH8IExvqjHt4xHB6aRObPthluwCs657wK3NUNa2VWRdFJQEJbF7gXjObFI8Kf1c6ZHbhLb7nXQnwk0KTgAQkUKECMWArCZcuJXgBxmcMWEjygYR8AC/UP1f6JXxLn2vYC/3WDQ4ZDKGzoQR3o/EAIw4yswMJ7AHU9i/ualor9OpWWBKQwGYF5gV0UwuN9Y+lR/izC5+nZ5MNOExmEpCABKpEoLh+PewLBnsB4GICCy1xCxOrexjR489j7P6FLeby+n1iPW8o4XZhgv0NOIhmBxqwD4CaetGKmtYquboVpgQkUBJ4hYZJjstvQcMupVcvBi3ReSTHA0i3j9FHAhKQQBUKpK+Sdesf6iqti33WzB4j3MIkwkIEuac6XE7Q9FAOO+0xMGd9hzgvHkpnw8hkPzMclC4pMNr+APtXIU57yGpaq7l6il0CGRMw4H7Qzo0bw9+UUs+v28OHNw20L2T9AYWMXQpKVwK1LlAAuYJmyyx9uAt43swep3MLPdxp+J8AACAASURBVNrCKBc+vsUXHaQ6TQwwZPWAul79hiRxPJSe7UhyHyuth8WG/w2sJkg1rdVULcUqAQnMCxhOLTRa29KA5vhoGJsAvks0EpCABGpYIFr/L03LzGE5PHvB6BbRbKE5ezh2wUKcZiu2mH8TPQxY2b+u38C2JjZ9a5e5vdM7sWDaxNpBAIdU8jZbalpr+ApXahKoLQFbQfMmuTXerZhg69BEL9i5OJGwca89jqW3YNVWsZWNBCSwZYF0d4JVpRcdwJYBXA5aaV2sZ/ZwjGAhnn/tBQhNW3jZQTr+tGX9sMOQIWEcDXWBN4R0e5V2KCg1sjwQsIp69ayaVv21kIAEqkLAgL8Adl7cEP62FPBs7uV70RUgPq+lAVVRQgUpAQl0r8CaUvNqtgy05YA9TeOj5pKFiV/3MNbhOYy1LT/cdRX7oD8Gh140lLQhBHclbV8DhhM8wGB7A+zbvWlsfnQ1reWS17wSkMC2CRBzg8RdUTi9/vH0RL8lPoZ0TQa8Y9sG0tESkIAEsiCQPtyFl9teO2vL4Lik9HAX3cIEWAjLLe7w4a50hwIfg3JecYjzvcF0Npge9zGU7sIeAHI4UHpzl98Tompae0JZc0hAAp0VeJkOk9y68LbS0oD59IMV8bkEv6FdAzpLq/MlIIGMCBQAW9G+pIBcah6fYIKFnmcPR0H4WIcPd5GGFvSv8wtDXeINdnBDgGDn0l1YunS/2AMI7N5d+8Wqac3Ilao0JVDlAveZSybFo3vdU8rjZu7jR/EVAD+b7npV5bkpfAlIQAI9L0DEsPSFB+m6WCwH+aIBT9LzHzZwYVwXPIJFWIEmS9fPbv4zj/VoXTc4tGAIfRvMxA2k56V3Yw9F+hpaIr0bO6ArElTT2hWKGkMCEuhugZYwcdNaT6t/Mp3Iby58hrCLzPC27p5Y40tAAhLIiEDbq2cNbTsUwJanb+4i8KjRezQJ4kfh1z2Lk621Q488B9RZYacE/hAiGQJ6OxJ2gAGHAqUtt3YGkOtwnE0OUNO6rWI6XgIS6GmB5XCYlNSHt5f+Y5lnGKA4ifDGrN+epafj0XwSkIAEsiKQrot9icBLBry0fr/YJwn3qAd7NGK4CIOwAsdbskWQdG1suG5IGPbakUlpz9i+TLiXgYcRONTM9gPYryNUNa0dCel7CUig3AJ/NNr5cWP4+1Igza37++anSwM+01OL/8sNoPklIAEJVIhA236xQPpw10ugWwms32oL9mjMZBGsbkmHD3ilyVzH/nX1GJbE8U4MbQfQDabjAWbeYYB7K+DtCHCj5V9qWivkKlAYEpDAZgTomsOIV7ae0WtReoTfEn+WdBcacLjMJCABCUig7AJrXnc3dgUMS4x8nPQf9egWRUH4FPbDSziygz1j5zOHFRgc+hjGtJGF60uz3Qx4K4HDDdifwBIz7yzzm1uPpXkXafuYshdfAUhAAu0C9iLISUndkm/h5L1bMZ+5YEV8AcHTX/s9fQdBSUACEpBApQmU9oJNH/BKlxSkd2JfMvJJ52GhB1vkRe7pYr/c0zjJXu0w8rnsVxcVhiW+P4zODYaHIIH7u5rWDuV0gAQk0OMCxD1GuyAeHf6pNPdcDvfj0q4Bx2ppQI9XQxNKQAIS2B4Bpg94rb8bu8KAV+D4tJn3CD23yHzvqbgYPI3BWIbjrbjFCZoeygEHOzWt21MGnSMBCXSrAIGZzoXTMdqWpBP5+cIXCUw2WLqVij4SkIAEJFCdAq0gV9JshcFWIt2xAHzcEY8b3NO+s6eKudxTOBVrAEub3o0+alqrs+iKWgK1K2B4qrQ04PnHv4+mQ4qY9WLfwB9wEWGjYOhfu4krMwlIQAKZE0hgWF1qZGErS3djiUU0e8zoni7djS3ET8PVL01fRaumNXPXhxKWQKUL8Mce7OKoIfePUqSzi2/zjVNh9nEAVunRKz4JSEACEuiUwDqAr5B4xcxWAunLD+wJS6JvqmntlKtOloAEuliglbBLnR/Mxgh7OR3bn138Oj2eZ+n7rvWRgAQkIIGsCcQ0PGbwJqppzVrpla8EKljAgAdoblLy6x//Anccn+CGVYP9sP4yECfB0KuCQ1doEpCABCTQTQLap7WbYDWsBCTQGQF+00fusmKDLUxHCW6KPsCElwP4cGdG1bkSkIAEJFC9Ampaq7d2ilwCtSrwMoELHMJbN7xVxWspngZiogF71mrSyksCEpCABLYsoKZVV4gEJFBhArzXzE2KR/X6XSmwudzFj6P0LuuXAdRVWLAKRwISkIAEekhATWsPQWsaCUhgqwVmhX5yVeuIXk+lZwSzW/+bnncxgPds9Qg6UAISkIAEak5ATWvNlVQJSaCaBbgEtElJMfxeuhcfmugFw+KzaRgHcFg1Z6bYJSABCUigcwJqWjvnp7MlIIEuFbBfeMaLolG5v5WGzbfu68OmgvZZGIIunUqDSUACEpBAVQmoaa2qcilYCdS0QERymsvlrsMptizN1G8ufI5mkw04vKYzV3ISkIAEJNChgJrWDol0gAQk0BMCBiyk46TkhdxP0GQxbmOfYF3xwtJrW4GBPRGD5pCABCQggcoVUNNaubVRZBLImsB3fQsvLY6yh0qJ31R8m5/Y5QDT17Z6WcNQvhKQgAQksLGAmlZdERKQQCUIpO+XnuySlfNw+o5r0oD8luIpZOm1rftVQoCKQQISkIAEyiugprW8/ppdAhIAYMBf4JJJ8ehed5dA5nAnP4kug9lXAOq1rbpKJCABCUgAalp1EUhAApUgkA+9cFrrSFuUBhPcFH2MCS8B8L5KCE4xSEACEpBA+QXUtJa/BopAAhkX4PMwf1ISPvNdnLx3K0gvaInPIkp7s+6ccRylLwEJSEAC6wXUtOpSkIAEyixgv/LAC6OG3F9KgdzE/fy4OBVmnwEQljk4TS8BCUhAAhUioKa1QgqhMCSQUYGE4FXOy83ESHshNfDz8RcJl+7NemhGTZS2BCQgAQm8iYCaVl0WEpBA2QQMeIzmnZfs7/8IR1qMb7J/sCaaQrNTAPYrW2CaWAISkIAEKk5ATWvFlUQBSSBDAubN95lcWmyoe6CU9U18tx9HU+HhSDDdVEAfCUhAAhKQQJuAmlZdCRKQQJkEbBU9XuS8cC5OtdVpEF6+2ADgHAP2LlNQmlYCEpCABCpUQE1rhRZGYUmg1gUM+D+YOzceWfcrmBFzuYsfFy+HeV8CWV/r+Ss/CUhAAhLYNgE1rdvmpaMlIIGuEjB818d/XtsazG79b3rexQDe01VTaBwJSEACEqgdATWttVNLZSKBahJIdw24xPm56zHCXk4D9/LFcQaeBdiu1ZSIYpWABCQggZ4RUNPaM86aRQIS2EiAT8P8s5OB/v/D8ZYgzyE+omkATgSQE5YEJCABCUhgUwE1rbomJCCBcgjc5XmYHI3M/TmdPJxTfK9LMBWGj5QjGM0pAQlIQAKVL6CmtfJrpAglUIsCs5IouQpjej2VJufn468R7jwDhtdisspJAhKQgAQ6L6CmtfOGGkECEtg2gZUEznGF8FaMtQKuYa+gT3QJYaP0QoFtg9TREpCABLIkoKY1S9VWrhKoAAED/gG6c+PG+l+Xwrmxdbjv+1cCPBbQCwUqoEQKQQISkEBFCqhprciyKCgJ1LDAJltd+S3xp0l3kQFvr+GslZoEJCABCXRSQE1rJwF1ugQksE0Cb9jqKshHZxNuAmDDtmkkHSwBCUhAApkSUNOaqXIrWQmUW2CTra5mrRnmh7lpIE5INxEod3SaXwISkIAEKldATWvl1kaRSaAWBTba6iqYE32ICS+D4UO1mKxykoAEJCCBrhNQ09p1lhpJAhLoWGCTra6KIwica8C+HZ+qIyQgAQlIIMsCalqzXH3lLoGeFdh4q6tZ7OsH0VTATgHYu2dD0WwSkIAEJFBtAmpaq61iilcCVSpghv8D7Zy4IfxVKYXZhbf4npdudfXJKk1JYUtAAhKQQA8KqGntQWxNJYFsC9idXsxLotNz/5c6+C3xZ0l3oQGHZ9tF2UtAAhKQwNYIqGndGiUdIwEJdFrAgKtjhFejwZ5PB/Py0ZlmmAByl04PrgEkIAEJSKDmBdS01nyJlaAEKkDAbCXIs5NB4W043oqYy35+HE0H8HUAuQqIUCFIQAISkECFC6hprfACKTwJ1IKAGf4N2MR4VPi/pXyaCwf7nncVyKNrIT/lIAEJSEAC3S+gprX7jTWDBCRg9kPP45RoRO6fKYafjz8FuCYA7xSOBCQgAQlIYGsE1LRujZKOkYAEOiVA43TH+Bo09Fm/nrV1jMHOBmyPTg2skyUgAQlIIDMCalozU2olKoGyCayCS85KvPpb0GAR8gwDFq6ieaMA9CpbVJpYAhKQgASqSkBNa1WVS8FKoPoEDHyIxrOTUfW/KEV/07o9/SS4BsbPgrDqy0gRS0ACEpBAOQTUtJZDXXNKIFMC9kPPcUo0um09azAn+igdLwHw/kwxKFkJSEACEuiUgJrWTvHpZAlIoCMBglc6L3cNRtoL6bF+vjgCwLkA9u3oXH0vAQlIQAIS2CCgplXXggQk0I0CthqOZyZe2LaeNb3Tmo8uI3gGgH7dOLGGloAEJCCBGhNQ01pjBVU6EqgkAQMepLmJ7etZ8xziszgTZiekL8WqpFgViwQkIAEJVLaAmtbKro+ik0CVC9idHjklasz9K00knF18tzNMheGjVZ6YwpeABCQggR4WUNPaw+CaTgJZEiBtqssFM3CKLUvz9psLJ9DsfAMOyZKDcpWABCQggc4LqGntvKFGkIAE3lxgLQzjkv3DeTjS4vSQoLlwAWHjYBgsNAlIQAISkMC2CKhp3RYtHSsBCWy9gOFxwJ2ZjKr/cemkPHv7Fs0EcXLav279QDpSAhKQgAQkAKhp1VUgAQl0jwBxtyXx5Pj03veWJripdT8/sWsAO7Z7JtSoEpCABCRQywJqWmu5uspNAuUVmJcwnIpGeywNI7gp+hiT0ksF3lfesDS7BCQgAQlUo4Ca1mqsmmKWQBUIvPaG1iaXBNfhNFuRhuu3xKeAyXmA7VcF4StECUhAAhKoMAE1rRVWEIUjgRoRWAvgG8mgcB6Ot6R0pzVfmELzzgA5sEZyVBoSkIAEJNCDAmpaexBbU0kgMwKbPoQ1i339ILoWwNfSm66ZcVCiEpCABCTQZQJqWruMUgNJQALtAps+hHVj63Dfs+kwO0ZKEpCABCQgge0RUNO6PWo6RwIS6Ehg44ew8q0fJ7wpAN7T0Yn6XgISkIAEJPBmAmpadV1IQAJdLvDGh7CKI0GcA2DfLp9MA0pAAhKQQCYE1LRmosxKUgI9KvBmD2FdStoZMPTv0Ug0mQQkIAEJ1IyAmtaaKaUSkUCFCGz6ENZ1L/X3c32vhdlJALwKiVJhSEACEpBAlQmoaa2ygilcCVS+gP3GiMlxY3hfKdZZhYN8H+lDWEdXfuyKUAISkIAEKlVATWulVkZxSaB6BTZ+CKs5+gQ9Xgzi3dWbkiKXgAQkIIFyC6hpLXcFNL8Eakxg04ewvHzSYEjSh7D2rrFUlY4EJCABCfSggJrWHsTWVBLIgMAbH8JqiS4nMAZkvwzkrxQlIAEJSKCbBNS0dhOshpVARgWeAHlm0lj3o1L+eQ7wrXgdaCfqIayMXhFKWwISkEAXCahp7SJIDSMBCQAw/MHMzo9Hhn8oeTQXDvY9XAXqISxdHxKQgAQk0DkBNa2d89PZEpDA6wUM833y0mJD3QPpj4OW1v8iS2/Cep+gJCABCUhAAp0RUNPaGT2dKwEJbCRgtGtjP5iOkfZs+oXfUvwqiUkGHCgqCUhAAhKQQGcE1LR2Rk/nSkACGwkQPM/FuRtwuq1Jv/Dy0UQDxgMcJioJSEACEpBAZwTUtHZGT+dKQAKvF1gLwxnJc+EtaDKXfhHkizMIjAZQJyoJSEACEpBAZwTUtHZGT+dKQAKvF1gMxwnJ6LoflH44Y8VAv3ef6wGkOwfoIwEJSEACEuiUgJrWTvHpZAlI4D8Cdp85TIpHh/eUfpYvHOgD0wH7lJQkIAEJSEACnRVQ09pZQZ0vAQm0CZA/8DybEo3K/V/6x2D2uo/S8y8B8H4RSUACEpCABDoroKa1s4I6XwISWN+04sYkCK/ECHsq/YHfUvgfEucb7CARSUACEpCABDoroKa1s4I6XwISWH+j1SY7C65Hg72S/sBraT3LaBMA21lEEpCABCQggc4KqGntrKDOl4AEUoECzDsjGejfjOMtSX8QtBSvJnEagHoRSUACEpCABDoroKa1s4I6XwISSBe0LgExLmms+36J4zr29+uj60F8tfRyV30kIAEJSEACnRRQ09pJQJ0uAQmUBO432rlxY/ib0p9aWg/w6U8HeKx8JCABCUhAAl0hoKa1KxQ1hgQyL2A/8RJeHJ2W+3tKEbRER5C4FOAHM08jAAlIQAIS6BIBNa1dwqhBJJB5gZYkCafhNHsylfBb4i+T7gIDDsm8jAAkIAEJSKBLBNS0dgmjBpFAtgVITnFB67UYMeDlVMJrbp1gZmcCtku2ZZS9BCQgAQl0lYCa1q6S1DgSyK5ATGCsOyCcgyMtThmC5sJVNO80gL2zy6LMJSABCUigKwXUtHalpsaSQBYFiJcAnpE01n2nlP5VS/v4/QbdALOvaeeALF4QylkCEpBA9wioae0eV40qgcwIEHjY4M5OGup/Vko6zz18xDMAfi4zCEpUAhKQgAS6XUBNa7cTawIJ1LzA7w12ftwQ/jHNNJxTfIdzdgXA/6r5zJWgBCQgAQn0mICa1h6j1kQSqFEBs+/75i4pjqz7d5qh39L6SdAuBuxdNZqx0pKABCQggTIIqGktA7qmlECNCcxOXHglRtviUtM6p3iSJZxEs+E1lqfSkYAEJCCBMgqoaS0jvqaWQC0IkDbFBcG1GGFt213lozMNLt3uaudayE85SEACEpBAZQioaa2MOigKCVSngIEkxjr8O4+Gd0ZpEkG+MI2w01/bR6BPdSalqCUgAQlIoBIF1LRWYlUUkwSqR+AVkGOSxrpvlkKex3q/GF0P4JT0pmv1pKFIJSABCUig0gXUtFZ6hRSfBCpYwIDHSO/MpDH4SSnMua/u4se5mQC/WMFhKzQJSEACEqhCATWtVVg0hSyBChK418wmxaPC36Uxhc3Fw5zxSsA+XkExKhQJSEACEqgBATWtNVBEpSCBsgkYf+R5dnE0IvfPNIagufUowpsCw3vLFpMmloAEJCCBmhRQ01qTZVVSEugxgZsSuCvQUP9EOqOfL3yFsPMNOLjHItBEEpCABCSQCQE1rZkos5KUQPcIEHa5C4OZOMWWpTN4LcVvGO0sgLt1z4waVQISkIAEsiqgpjWrlVfeEugCAQLjXSGcjbFWSIcL8tGlBM8A0L8LhtcQEpCABCQggXYBNa26GCQgge0VWANgTNIQ3gYYkWfoo7Td1Yh0pcD2DqrzJCABCUhAAm8moKZV14UEJLCdAlwM+OOThuCHpQFmr97R93LXAfal7RxQp0lAAhKQgAQ2K6CmVReHBCSwfQJmfzXDefHI8O50gFxL4ZCEuAqwT27fgDpLAhKQgAQksHkBNa26OiQgge0TIH/uwS6KGnP3pwMEs6OP0OelID6wfQPqLAlIQAISkICaVl0DEpBA1wvcnoCXo6FuYTq0ny98kcBkgx3a9VNpRAlIQAISyLqA7rRm/QpQ/hLYTgGDzYwL0dUY2/vZdAivudhohokA9t7OIXWaBCQgAQlIYLMCalp1cUhAAtslQNiFbu2a6zF+0Mp0gCAfnU9gHMAh2zWgTpKABCQgAQlsQUBNqy4PCUhg2wUMJHGGez7Mo8nitqa1OIPAaAB12z6gzpCABCQgAQlsWUBNq64QCUhgewRWw3B6Mip3e+nkPHv7LM6C2dcA2PYMqHMkIAEJSEACWxJQ06rrQwIS2A4BPgXD+GRU3Q9KJ89Zu5vv/JmAfX47BtMpEpCABCQggQ4F1LR2SKQDJCCBTQUI/MOjOzdurP91+l3YXDzMGa8E7OPSkoAEJCABCXSHgJrW7lDVmBKofYG7jPGFcWPv+9JUgznRR+lwCcD3137qylACEpCABMohoKa1HOqaUwLVLkDO9wNcUhxR92Cait9SOJ60CwzQHq3VXlvFLwEJSKBCBdS0VmhhFJYEKlvAm53k/Ctxsi1O4/TyxdGG0h6te1V23IpOAhKQgASqVUBNa7VWTnFLoIwChF3mEMxEgy1PwwiaowsIjoNhcBnD0tQSkIAEJFDDAmpaa7i4Sk0C3SVA2pmuLrgRJ1trW9NanEkr7dGa6645Na4EJCABCWRbQE1rtuuv7CWwPQKtpT1aR4bzYEZctbSP339QukfrSaD2aN0eUJ0jAQlIQAIdC6hp7dhIR0hAAhsJcCngj00agjtKP561dnff92fC7HOCkoAEJCABCXSXgJrW7pLVuBKoUQECD5l5Zyejgl+kKYYtxcMdbRpA7dFaozVXWhKQgAQqQUBNayVUQTFIoJoEiD+Yb+fHI8M/pGEHN7b+F31vCoD3VVMailUCEpCABKpLQE1rddVL0Uqg/ALGH3meXRyNyP0zDcZvLnyJVtqj9S3lD04RSEACEpBArQqoaa3VyiovCXSbAOcl5FQ01j+WTuG1FE8zciJge3bblBpYAhKQgAQyL6CmNfOXgAAksG0CRk6PLb4GDX2eT88M8tFkAt8AqD1at41SR0tAAhKQwDYIqGndBiwdKgEJAKRNcmFwA0611W1Na/FaGhpB7dGq60MCEpCABLpPQE1r99lqZAnUokBCYozbIZyD4y3Bbezjr4tmwaA9Wmux2spJAhKQQAUJqGmtoGIoFAlUgcAKgGOShrpvl2LNr9vDRzADoPZorYLiKUQJSEAC1SygprWaq6fYJdDjAnwC5k9IRgU/TqcOZxff5gzTYDiqx0PRhBKQgAQkkCkBNa2ZKreSlUAnBQx/tcTOi0eHd6cjBc2tRxHeFBje28mRdboEJCABCUhgiwJqWnWBSEAC2yDAX3rOLopG5/6anvT/27sTOEur+k74v/95llvV1V3d1Xs3i6i0KIiiuCXO+MokMZNEkzFOmCST+Aalu7oBW9lFBBtUFpGtoaGrQZzoTExImCSTZd5kTPSNRsW4gTagjSDQ3fS+V1fd+zzP+Q3nuVUsNk1XVddyl1/lU5+quvd5zvI9l+SX0+c5J1pX/V0SHzfYKaMoRJdKQAISkIAERi2g0DpqMt0ggbYW+JOC/DSWVx4KCq6vdq4ZLgahPVrb+mOhzktAAhKYeAGF1ok3Vg0SaB0Bc7cVzD6L3s4nQ6fiddmVJD8MYHbrdFI9kYAEJCCBRhRQaG3EUVGbJNCgAoRd5aODq3H2zF2hidHa2mqEPVqBpEGbrGZJQAISkECLCCi0tshAqhsSmAwBwn/Yo3Inei3DGk6PkmwNiPdPRt2qQwISkIAE2ltAobW9x1+9l8DIBcz6QZ5b9KZ/XN50+8DLotjdDLP3jrwQXSkBCUhAAhIYm4BC69jcdJcE2lCAG2H4SLGscl/ofNJXe6MHrgfwy22IoS5LQAISkMAkCyi0TjK4qpNAswoQeMB5f2m+ouMfQh/iu7JfIXE1SO3R2qyDqnZLQAISaCIBhdYmGiw1VQJTLPAV8/kV+Ypp/xraEa2t/h7NLjdAe7RO8cCoeglIQALtIKDQ2g6jrD5KYFwEeF/kcHVtaeXBUJzrq51nwMUAjh+X4lWIBCQgAQlI4CUEFFr18ZCABEYo4NYVSXQ9PmCPhRvivuwT5R6thp4RFqDLJCABCUhAAmMWUGgdM51ulEB7CRjsutzHN2OFbQs9j/pqt4FYDkPcXhLqrQQkIAEJTIWAQutUqKtOCTShAGGXeMRr0GsH8bntM6J85hoAf9iEXVGTJSABCUigCQUUWptw0NRkCUyBQA0e5xVbk89hlXncOXBC5NzNgP2nKWiLqpSABCQggTYUUGhtw0FXlyUwBoHtMK4sllX+NNyb3Fl7gzdcD8OvjKEs3SIBCUhAAhIYtYBC66jJdIME2k+g/F8U3l9UrOj429D7uG/gDFr0SRBvbz8N9VgCEpCABKZCQKF1KtRVpwSaT+Cb5u1j+Yrkq6Hp0Z3V99LZlQac1nxdUYslIAEJSKAZBRRam3HU1GYJTLqA/Z0jV2XL0++UoXVt7SwzXkbYkklviiqUgAQkIIG2FFBobcthV6clMEoBwxcL8hr0Vh4Jd7q+wfMNdiFgx4yyJF0uAQlIQAISGJOAQuuY2HSTBNpLwMxuzS3+LJbaxtDzeG31KpqtBDCrvSTUWwlIQAISmCoBhdapkle9EmgiAZp9wifxapxle8rQ2le7lYblINIm6oaaKgEJSEACTSyg0NrEg6emS2CyBEis9JasRa9l+Dw7olrtDpj9EQibrDaoHglIQAISaG8Bhdb2Hn/1XgIjEegHcG7Rm/5xefFdBxZERbIaZmeO5GZdIwEJSEACEhgPAYXW8VBUGRJobYGn4Hl+saJyX+hm5Y7Bk3IXfRbGd7d2t9U7CUhAAhJoJAGF1kYaDbVFAg0oQOAB5/2l+YqOfwjNS/pqb/XAtQDOaMDmqkkSkIAEJNCiAgqtLTqw6pYExk/AvmIeV+Qrkn8NZcZ3Dv4qnbsKwFvHrw6VJAEJSEACEnhpAYVWfUIkIIEjCNh9jvxktjx9IFwYra3+F5p93IDXik4CEpCABCQwWQIKrZMlrXok0LQC/u4CuA69HT8NXXB9tV4DLgHwiqbtkhouAQlIQAJNJ6DQ2nRDpgZLYHIFDPxM7tKbsNS2lqF1bfVSMzsfwILJbYlqk4AEJCCBdhZQaG3n0VffJTACAcIu9Z3xGrzfwtZXiPuq1xJ2HoDpI7hdl0hAAhKQgATGRUChdVwYVYgEWlXAMoLn+aeTu7HKPFbRRYuy2wEsC8tbW7XX6pcEJCABCTSegEJr442JWiSBMi4WCwAAIABJREFURhLYCfJDxfLKl8pGfY4zojxbA+APG6mRaosEJCABCbS+gEJr64+xeiiBoxF4DI4XFEsrf10WsubgcVEU3QKz3z6aQnWvBCQgAQlIYLQCCq2jFdP1EmgjAQLfc2aX5suSL4dup3dVX1cU+AzMfrWNGNRVCUhAAhJoAAGF1gYYBDVBAg0s8GXncEW2NP1WaGO8Lvt/SHwK4L9r4DaraRKQgAQk0IICCq0tOKjqkgTGTYC4NzJ+qtZb+WEoM1qXv5f0Vxpw2rjVoYIkIAEJSEACIxBQaB0Bki6RQNsKEGuLqPgMlnY+XobWu2ofhMdHAZzYtibquAQkIAEJTImAQuuUsKtSCTSHAGHX+Gp8C1ba9tBi1zd4scEuAGxhc/RArZSABCQggVYRUGhtlZFUPyQwAQKEXeT74ztwgQ2E4nWwwAQgq0gJSEACEhiRgELriJh0kQTaUqAK4Lzi6eSe8mCBexlFe7LbQSzVwQJt+XlQpyUgAQlMqYBC65Tyq3IJNLTANpAri+WVPytbeceenijqvB2w32/oVqtxEpCABCTQkgIKrS05rOqUBI5egMAjBndR0Rv/XVnaPXxFlOc3gfytoy9dJUhAAhKQgARGJ6DQOjovXS2BdhL4hpl9LF+W/P+h08na2pu84ToAv9ROCOqrBCQgAQk0hoBCa2OMg1ohgcYTIP/WRbYqW5p+NzQu7sveRfBqAG9tvMaqRRKQgAQk0OoCCq2tPsLqnwTGKkB8oUiSa/BB+3EoIlpX/V0SHzfYKWMtUvdJQAISkIAExiqg0DpWOd0ngRYXMOCWvJrfiJXTNoauurW1c8xwMYATWrzr6p4EJCABCTSggEJrAw6KmiSBRhAg7Ep/8MBtOL9nT2hP3JddTuAjAOc2QvvUBglIQAISaC8Bhdb2Gm/1VgIjFqDDeX5T0odVlpehdV12I8lzAHSMuBBdKAEJSEACEhgnAYXWcYJUMRJoMYEDIM4tlqdfKPv1eXZEWXmwwAcAWIv1Vd2RgAQkIIEmEFBobYJBUhMlMPkCfBLE+cXyyv8s676LC6IiWw3DmZPfFtUoAQlIQAISABRa9SmQgAQOESDwAwd/ad7b8Y/hzfSu6muKAp+F2a+LSwISkIAEJDAVAgqtU6GuOiXQ6ALEP5uzK/JlyTdCU+M7s7fT8RoA72j0pqt9EpCABCTQmgIKra05ruqVBI5OgPYXUeQ/WVtaeTAUFK0dfA+d+4QRpx9dwbpbAhKQgAQkMDYBhdaxuekuCbS6wLoi8dfjAx2PlaG1r/b/GnAZgZNavePqnwQkIAEJNKaAQmtjjotaJYEpFTDYdXlnfDPeb9tCQ1xf7SMGXgTYMVPaMFUuAQlIQAJtK6DQ2rZDr45L4PACdHaJ9/Ea9NrBcFXcl11NcCWAmXKTgAQkIAEJTIWAQutUqKtOCTSygFkN4HnF5uRzWGU+NDXqq90OoDfk10ZuutomAQlIQAKtK6DQ2rpjq55JYIwCtgNmHyqWxX9aFrCG06MkWwPi/WMsULdJQAISkIAEjlpAofWoCVWABFpLgMBPjP6iYnnH35Q96+PxEfKbAf52a/VUvZGABCQggWYSUGhtptFSWyUwGQLEt8yKj+W9nV8J1SXraqd52vUA3zUZ1asOCUhAAhKQwIsJKLTqcyEBCbxQwOzvXcZV2bnpv4U34ruy/0DPTwL4RVFJQAISkIAEpkpAoXWq5FWvBBpX4L8X4fSrpZWHQxOjtdX/TLMrDHhd4zZZLZOABCQggVYXUGht9RFW/yQwWgHitiJNbsAH7KkytK6rLQVxKYBXjrYoXS8BCUhAAhIYLwGF1vGSVDkSaBEBglf5Ir0V59ju0CW3LrvUiPMBLmiRLqobEpCABCTQhAIKrU04aGqyBCZSgIaVnsla9FoW6on7qtcTdi6AromsV2VLQAISkIAEXkpAoVWfDwlI4DkBs36Q5xa96R+XL/YxiZCFgwXODpOuopKABCQgAQlMlYBC61TJq14JNKSAbYTZR4pl8X1l827nnCjNbgPxew3ZXDVKAhKQgATaRkChtW2GWh2VwJEFCDzozC7JlyX/UF69lksiy28E+J4j360rJCABCUhAAhMnoNA6cbYqWQLNKPAV83ZFviL519D45K7a23yBa2F4ZzN2Rm2WgAQkIIHWEVBobZ2xVE8kMA4CvC9yuLq2tPJgKCxal7+b9KsMOH0cClcREpCABCQggTELKLSOmU43SqAlBdYVhb8e53Q8Vg+ttT8y4jICr2rJ3qpTEpCABCTQNAIKrU0zVGqoBCZewMyuzYvBW7BixrZQm+vLLjT4CwFbNPG1qwYJSEACEpDA4QUUWvXpkIAEnhWg+Yv9rMoanGkD4cW4r3otYecBmC4mCUhAAhKQwFQKKLROpb7qlkBjCVTh3LnFpujzWGUeq9an0aIlt8HwQRBRYzVVrZGABCQggXYTUGhttxFXfyVweIGtMLeyWBbfW15yD+dFebYaxO8KTQISkIAEJDDVAgqtUz0Cql8CDSJA4CGju7hYHv99aFJ6V/U1hXc3APyNBmmimiEBCUhAAm0soNDaxoOvrkvgBQJmXzOPj+fLk38Jr8d3ZP+ejp+G4d9LSgISkIAEJDDVAgqtUz0Cql8CjSJg9tfO8ars7PT7oUnRndX30tmVBpzWKE1UOyQgAQlIoH0FFFrbd+zVcwn8vMA9Bf11WN6xoQytfbWzAX4UsFeKSgISkIAEJDDVAgqtUz0Cql8CDSJg5GfzSnojzrItoUmur/pRg50PYH6DNFHNkIAEJCCBNhZQaG3jwVfXJfB8AcIu83l8O861A+H1uK/2WQLnAOiUlAQkIAEJSGCqBRRap3oEVL8EGkMgJ3Ce70nuxplW4PPsiGrZGgB/FCZdG6OJaoUEJCABCbSzgEJrO4+++i6B5wR2wfG8YmnlS+VLt/UvjtL0FoC/IyQJSEACEpBAIwgotDbCKKgNEphiAQM3kLywWN7xN6Ep6R3V1xUOn4HZr05x01S9BCQgAQlIoBRQaNUHQQISAAzfMhYfy3s7vxI44r7sDIKfAvCL4pGABCQgAQk0goBCayOMgtoggakWIP/ewT6RLU+/E5oS9VV/h8AVBjt1qpum+iUgAQlIQAKaadVnQAISGBb4YgFeg97KI+EF1ze4wmCXAHaCiCQgAQlIQAKNIKCZ1kYYBbVBAlMsYLBb8mp2I1ZO2xiaEq/LPk7yI888kjVnipum6iUgAQlIQAKlgEKrPggSkAAIXumRrkav7S1D69raLTSsCM9kiUcCEpCABCTQCAIKrY0wCmqDBKZWgDSc5zcn67DKcnyBXdFAtgaG94OwqW2aapeABCQgAQnUBRRa9UmQgAT2gTy3WF757yVFH4+PkN8M8LdFIwEJSEACEmgUAYXWRhkJtUMCUyfwOMALit7KX4UmJH21N3qz60D+ytQ1STVLQAISkIAEXiig0KpPhATaXIDAd13hP5qf0/HlQBH3Db6LcFcDeGub06j7EpCABCTQQAIKrQ00GGqKBKZGgP/oYFdmven9of7orurvkXa5EadMTXtUqwQkIAEJSOBQAYVWfSok0O4Chi9F4KdryyrrA4VbW/uQGS4CcHy706j/EpCABCTQOAIKrY0zFmqJBKZKYE2B5DPotSdDA+K11atothLArKlqkOqVgAQkIAEJ/LyAQqs+ExJocwGSV/s4vRVn2y6QFq3LbgPQG/Jrm9Oo+xKQgAQk0EACCq0NNBhqigSmQoDAh/3TyVqsshr6ODNCdjuAP5iKtqhOCUhAAhKQwOEEFFr12ZBAOwuY9YN2btEbfQEw4h6+Isrzm0D+VjuzqO8SkIAEJNB4AgqtjTcmapEEJlPgKRjPL5ZV7guVJnfX3uK9XQvyP0xmI1SXBCQgAQlI4EgCCq1HEtL7EmhhAQIPONgleW/yj6Gb0drBX4e5VQDe3MLdVtckIAEJSKAJBRRam3DQ1GQJjJuA2T8bcEW+LPlGPbTW3m/gx2h20rjVoYIkIAEJSEAC4yDwbGjFbf2Lo6TyNpj/NcD+I8Bjx6F8FSEBCTSyAPFnEfmp2orKj0Iz3drsAjN/IWCLG7nZapsEJCABCbSfwHOhNfR9NSuoVI+NGS3xhrca8GsATgU4rf1o1GMJtL6AEbfmUfJZLLWNobfx2up1NDsPQFfr9149lIAEJCCBZhJ4YWh9fsvv4bw4z5d4z9MMPANm7wAwv5k6p7ZKQAIvLUDYZT6Pb8e5dgA3sTOalt0Gw1lh0lV2EpCABCQggUYSOHxoHW7l9dtnpD3dxxfAqYS9DcSvGnCiNh5vpGFUWyQwBgFiAMCHii3J57HKPNYcPC6Kk5sBvm8MpekWCUhAAhKQwIQKPBda76idHic2O69Vf4hzp285pNZy6cDggpjx0NKBckuc03XU44SOjwqXwEQKPAny/GJ55X+GSpK1tTd54DoYfmkiK1XZEpCABCQggbEIvGD3AMDeDwMd+A1Y5avZLPwYZ1qYjXneFw19++ck7DihsOh0Q/EOgO/Ugxtj4dc9EphCAcO3rbDL8hXJP4dWRH2Dv/HMqoCw3dWbprBVqloCEpCABCTwogLPhdZ1+btJv8oMp4LcCtrPzOzbRPGVArX70du945ASPscZaV47piBeT2dvB/F2A14NQA9u6QMngYYXsP/lwKuy3vR7ZWhdV/uAER8lsKThm64GSkACEpBA2wkcGlrr/+Q//LWbwBMG/BDmvlZY8XUMpI9hpVVfIFUuHcCC2PKXe+AXzeMMWCiHs9tOVB2WQPMIrCuK5HqcY4+FJsdrq5fR3EcA6oHL5hlDtVQCEpBA2wgcKbQOQwwQfNrqs6/fhBVfzV31ezh75q4XSJGG2w7MTeLK8T7GGxECLO0tBF8BoKNtVNVRCTSBAMmrfZzeirOt/O84Xlu7hYYVANImaL6aKAEJSEACbSYwuhOxDARsB+mfNNj34fC1wvw3UFSeQK9lL7Bbw+mVCIuKKD/Be/9mg/tFgG8BMK/NjNVdCTSiQEFipT8pWYczLMdqdkeV7HYAf9iIjVWbJCABCUhAAqMLrS/0OkBgs8E2GPBNEF/LBw48iPN79rzgslV0WITZiWXHes/XwuytMLwFtNcAnKEhkIAEpkLAtsP8ymJZ5U/L2u/miVGR3wjwN6eiNapTAhKQgAQkcCSBowmtw2XngG0H+RQcvgPwa0XNfxPzOzbiTCte0ICbnupE99z5ccZjvcVvNOPbAXsLiONgiI/UWL0vAQmMjwCBHzr6S/LlHf9fKDG+O3s7C14DIBwioi8JSEACEpBAwwmMR2h9fqf2EdhksIcMxf1A9M0c8Q/Ra3sP6XkfZ6asHVMASxi5N1vBX4DZaXp4q+E+I2pQKwoY/o/LcWV2Tvqt0L3ozur76OwKA17fit1VnyQgAQlIoPkFRvog1mh7WgO4HSjPM/8eyG8U4P3YUnkCq6z2gsL6mAAH5yZMjvERXg/6XzC6t5A4EYbO0Vas6yUggREJfLEAr0Fv5ZFwteurrTDgEgAnjOhuXSQBCUhAAhKYZIHxnml9kebbPtI/beYeNfh/g7l/zWsD38d53TsPufgL7KoMYGGB/HiP8PAW3g64twBcAMAm2UbVSaBlBQy8Ic/Tm3CulaffxX3ZKgIrAfa0bKfVMQlIQAISaGqBSQitz/rkz5xzvpPARgMeAPDNAsn96MGjh5y6FbbOWrN/dlqpHFMUOIVmbzHirQBOgaG7qcXVeAk0gACBC3ya3ImzbBCrGEeLstUAlob82gDNUxMkIAEJSEAChwhMZmh9rnJDP4ktBjxp4L+R0dcLRvdjhW07pIWff7wDPGFeXBsID2+dasCbCZxusCUAp2tMJSCB0QrYPpAfKnqTL8KMuIfzojxbDeJ3R1uSrpeABCQgAQlMlsDUhNbnehf2fd1FcKMZfuSA+1Hg/ixNHsYHbf8hCGHv1xgLCpcv9p6vN/KtZvZGAi8HtP51sj40qqfpBR5F5C4ozo7/JvQkvbv62qLADYD9x6bvmTogAQlIQAItKzBRD2KNBWwQhq0gNsHwXcB9vXDR/diITVhlYWnBC79Ws7sSVxcVSXSM98UbzFzYOiscQXucTvQZC7/uaSOBrxuLy/Plnf8S+hyvzX6Jxk8C+IU2MlBXJSABCUigyQSmeqb1cFx7y62zzH5sxLdh+GaexA/gLHvhwQXh7rD+9c69s1LXuahAdAKNbzDDm0F/OmCLwm4+TTYmaq4EJlbA2Z9H8J+qLa08GCqK+qq/T9jlBpw8sRWrdAlIQAISkMDYBRo1tA73KIPZdoAbQTwIw7ddju9lTH6Mc+3AId2+lxF2oyd1tcUFo1cSfKMRbwJ4OgxzQe1AMPaPiu5sGQFztxXMPovezidDn1xf7XyDXQjwmJbpozoiAQlIQAItJ9DoofV54HaA4FYDni4DbOTuL6z4Hoqdj6F38cFDRibs/5r3z0kq6SJPvprewsNbb0S5eTpnt9xIqkMSGKEAnV3uB+LbsdL2hVvitdXraHYegK4RFqHLJCABCUhAApMu0ESh9fk2to/gFjNsNtj36e3+Avn3UKs8iZVWPURxNStIMDeJssWe7mTAvwlACLCnAJg56eqqUAJTJWAYBLCymJXcUx6zfBM7o2nZbTCcFSZdp6pZqlcCEpCABCRwJIEmDa0v6NYeogyvT5r577PAvxUu/S6exuYXfYDrXnZi2+D8pBIt8r54LcrZV/d6mJ0MctaRwPS+BJpagNwEF324WBbfV/ZjzcHjoji5GeD7mrpfarwEJCABCbS8QCuE1uFB8iB2sz77+tMywCL6t8IGv4ezu7aV+1H+/NcN7MJ0zEvibKEv8Bo4vAEep8HwWgA6GajlP/7t10EC33WF/2h+TseXQ++TtbU3eeA6GH6p/TTUYwlIQAISaCaBRtryahzdLAO4qz4Dy5+Yx/dg/rt5nv3gRY+PDTX3bZ6GrGdeknChd/FJ5vEGlutfy2+tgR3H0VFRUyhA+1uH2lXZ8q7vhFZEfYO/8cyqgFVAeGBRXxKQgAQkIIHGFWilmdbDKVcB7gRsMwwPkfiui+y7eXRgPc7qOXQLrVDKTU91ojJnbpLEC73nSTQ7zUJ4NbwexFxAuxA07kdaLTuCwN1F7q/HuR2PlqF1Xe0DRnyUwBLJSUACEpCABBpZoB1C6/P9BwBsh9lmeK6n+e86Rj/ILX4Ivbb3RQcqHCM7eMKccgkBuYTAaVZfQvB6wObr4ZVG/nirbT8vQNqnvA3cit7uHeG9eG31Mpr7CMDwWdaXBCQgAQlIoGEF2i20Pn8g+gFsA7AFwMMEvu9gP8jT+EcveohBuHP1hgps8ZwkxUKP+JVh+YABp6H8toU6yKBhP+dqWF3A0+PD3iV96A1LaEJord1CwwqdIqePiAQkIAEJNLpAO4fW54/NQYDbAQsB9hES33csHsiT2oM4e+auFx3EVetTzHvZ7CRJF3rw5WQZYN8AWFgDuzg849Log6/2tZuA7QT9h4rllS+VPV/N7qiS3Q7gD9tNQv2VgAQkIIHmE2jRB7GOaiAGQO6A2RYYHjFvPwDwQG4DDwz/k+ohpfd9J4E/vSeNawuLgi+j2alm9nojTiVxAgydR9Ui3SyBcRAgsN7MXVwsi/93WdzdPDEq8hsB/uY4FK8iJCABCUhAAhMqoJnWl+YdBGwHwC0gN5i5H8CKB3Kr/ACbsB2rzB9yezhKdgCz0oHaAm9ugQdPKWdgDaeCdhLA7gkdURUugcML/JPRrsiXJ98Ml8R3Z29nwWsAvENoEpCABCQggUYXUGgd+QiVuxAQFk7ietRoD9AVPyhc5QeYga3l6UIv9rV6Z3dl2uz5RZYvoPHVQ1tonQrgVDjMBrUTwciHQFcelQDxP6KIn64trTwcyonurL6Pzq4od8bQlwQkIAEJSKDBBRRaxzZANZC7aLbFwMfM3AN09v2iyB7Aqzo24wzLX7TYPk4DMDexbIH3PJHAqebKGdgQYrUOdmxjobtGKGDAjTmSG9FrT4dbXF9thQGXADhhhEXoMglIQAISkMCUCSi0Hj19BtgugiHAPmGGB+nxQGH4EfrTJ3CBhW22Dv26lyn6MTupZgu888eR0WsNfL1ZuQ725QBCwNWXBMZNgLSL/ex4Dc6sfybjvmwVgZUAdfrbuCmrIAlIQAISmCgBhdbxlc1htpvkNqtvp/UQnPu+8/5HGZJHDrsXbFgHuw8zU2KBR77A++IUM/eGcglBfR3szPFtpkprPwHb+8y/DqwsepMvlkca9zGJmK2G4eyQX9vPQz2WgAQkIIFmE1BondgR2//MHphbjbYN4AaaPeiKYn2eVn74kutgP8cZlcHqgiKJ5tPzpLDmkOUyArw2LC/QgQYTO2itWLqBD9NFFxVL478v+/c5Lo6K/FaQ/7kV+6s+SUACEpBA6wkotE7amJb/JLuTCLOwfNLM/YiF/2G5jMDSn6HXDr5oU+5lJ3YPzksYzffGlxM42eBOMfAU1tciahnBpI1hE1dk9g+O/ETWm94fepHcUXubj+wagGc0ca/UdAlIQAISaCMB7dM6NYMdHtTaQ2CbwbaCfBjED8zsR3nlwMM4q2fPizarjwkSzErz2nxPP99bdJL58OS3PwUWnQyjdiOYmvFshlrvLpBch177aWhs1Ff9HQJXGMqHAPUlAQlIQAISaHgBzbQ2xhDtrwdYbINhg8F+CI8f5VH8I5yILYfdjWANpyMdnJd4hgD7cnqEPWFPMcMphB0PoKMxuqdWTLUAzT7hk3j18BHFbm12gZm/ELCwa4W+JCABCUhAAg0voNDaeEMUDjTYWT7MZXzK4H5E2oMFi/U4sPtxXLyw/0WbHHYj2Nvfk/pkvndunvd8jRGvh+EUACcDmNV4XVWLJkkgLD35cNGTfH54P+G4r3YzgRUAKpPUBlUjAQlIQAISOCoBhdaj4pvwm8OBBWEZwVYz2wbyxyQedM7W54zXYxl2lk+Cv9hXeJgrr9YDLPlKhnWwDAHWnwLYsQorEz52jVTBT0FeWCyv/HXZqNs5J4qz22D4vUZqpNoiAQlIQAISeCkBhdam+nzYAcDvQAiwnj8z59az8OsLh/XoSZ8Y3n/zkC6tZgWVg7NTF4cZ2IXeXJiFfR1QzsKGU7q0pVZTfQ5G2VjDV62wj+crkn8Ndybraqd52vUA3zXKknS5BCQgAQlIYMoE9CDWlNEfdcXZM//ku3toLex2GB5m4R90LlqfF/F6nGO7X7QG0rBud3cl6plX+DxsqXUijWFf2JOM/tWkHQ9D51G3TgU0joC5L0Qsrq31Vh4JjYrWDr6Hzn3CiNMbp5FqiQQkIAEJSOClBTTT2iqfELP9ILcDCN8/Ndh6OltfFPlDqFSewlk2+KJd/Tw74A/OTn0818PP9bktcc6dTPDVQDjYAIsApK3C1I79IHid9+nNWBH2Cwbcuto5Rl4C2Mva0UN9loAEJCCB5hRQaG3OcTtSq2vl0bLGbcZyR4KH4fGAi7A+i/sfOeyWWqHUG9iFbsxJkM0lbK4HX2XEqbCwjKA8nSscbhAdqQF6v0EEDDXSX+CfrtyFVVYLrYr7qtcSdh6A6Q3SSjVDAhKQgAQkcEQBhdYjErXEBfsIbjdYCLCPmg+zsMX6IsdDyJ/ahJVLqoft5ec4A9XqvMTcXB+5+WQ4oYvhdK7XwBBmYrUetqE/ItwIiz5SLIvvK5t5Lzuj3dntAP5IJ6s19MCpcRKQgAQk8HMCCq3t95GowsottUKIfdqAh0lbb+CGvKj+BPO6tg9vi3QITbkeFt0Vqy4oEIWZ2EUsZ2L5Wob9YYFXavau4T5Q3zRffCxf0fnVsmVrB5dEZjcC9p6Ga6kaJAEJSEACEngJAT2I1d4fj7BdVpiF3WG0nQBDiN1ARI+UITaNH8aT2IlV5l+U6V5G2IeZaRFO6HLzCX8Mzb3KHE4pg6zHCXqoa4o/YIZ7I/JTtd7KD0NL4rWDv0LnrgbxtilumaqXgAQkIAEJjEpAoXVUXC1/cdgXdj/BnfUQa5vM8ChpPzbjj/Mofghn267DKvR9J0Fy+tAxs24+jccSFtbEvsaMryZwAoiulldsoA4a7JbcZTdi6bSNoVnRutoHQF4G2IkN1Ew1RQISkIAEJHBEAYXWIxK19QXPhVjYDpCbzNyjJH9isIfySvzw8LGgh5mJTbEXPWlem+djN5f0C0n3Sit3Jij3h30VgO62Fp7YzpPkZb5I1+DcsMcvEN+VfYKeHwbQM7FVq3QJSEACEpDA+ApoTev4erZ6aUMhFjus3FqLmw3upyQfcczXZ27wx+idvfewCKsYYy5mVlx1bpFGc+n9fHr38mdDbLlDAeboAaFx+xhth/H8YnP6peElHlFf7XbAegHG41aLCpKABCQgAQlMgoBC6yQgt3AVwyF2u4HbQbe5XE5gfMgxbK+VbMAHbf9h+x8e7PofmIEa5iZZNs/DzaX5lznipPo+sXg1zBaC2id2LJ8hAt9zZpfmy5Ivl/ffdWBB5NNbAfyXsZSneyQgAQlIQAJTKaDQOpX6rVd3CLH7ylO6wlGz4cEuz58SeMiZPXTEEBs8yn1iB+ck9d0J5pbrYj3Dw12vNtqrSejErpF+bsz+lyOvynrT74Vb4rXZL9DxGhDvHGkRuk4CEpCABCTQKAIKrY0yEq3ZjhBi9xLYXi4nILcY8FPCHnLAQ1kt+QlW2r6X7Ho4sauGnrSozfNJuS52EYkTDXg1YScZEB4omtGafEfZK3N9RZ5/Bud0PBZKivqqv0/Y5QacfJQl63YJSEACEpDApAvoQaxJJ2/rCodmYrndaNthtsXoHyP9Qw586IhrYgNdHxNUD8xKO9O55XICWgiyLzPDEgBLwPJnOHq20tbSAAi7ykfx6uEdH+K+6kcJOx/A/Ha3Uf8lIAEJSKD5BDTT2nxj1kotDvu/Dp3WFWZisdWc+2m5JtYGoxphAAAgAElEQVTjoQzJI+i1wz/YFSTCuth7MB21wTlJHM2h93Po4oX0xSsMVg+y9V0K2u3krj0gLihOSr6IMywPVHFfdivBFQCSVvoQqS8SkIAEJNAeAgqt7THOTdLLcIgB95drYsvdCWybkY+FNbEj2mJruJf3MsUBzEyz2hzv3RxGxRzSHeeIJXS2xMglhB0LsLNJYEbdTAPX03hxsazjf5c3f44zojxbA+APR12YbpCABCQgAQk0gIBCawMMgppwWAGC2E+HbcZyi61w9OxjNDxkhT2Uu/jHeBq7Dnti1/OL/QK7kGN2kmdz6G0OzS8gyu22liDMyIblBWTrbLdl+D8ux5XZOem3Soa1PDly+Q0gf12fNwlIQAISkEAzCii0NuOotXeb6zOxIcQad8LsKdIeNbMNhRUbsGf3k7h4Yf8RicLpXdnp3ZW0Osebm13OyMIf64wnEm6J0b+KZsc38QleXyzAa9BbeSRYRGvz99DxE0aefkQbXSABCUhAAhJoQAE9iNWAg6ImjUrgIMDdhO00YCfK7bb4M3rbYLANucUb8PQzs7Sr6us6X/LrXnZiJ2anrM3xkZ9DS+aRPOHZ2Vj4V4E2D4aG35jfwBvyPL0J59qW0GfXV1tp4MUol0XoSwISkIAEJNB8AgqtzTdmavFLCxSA7aNxp3nsKmdjYZsM9lOabYis2FCrpY8NH2t6hBAbob88/GBO4rMyyII8hha/woAlJJcY7BUAG2zLLTtA46U+Se7BWTYY+hivrd1IwzkAOvQBkoAEJCABCTSjgEJrM46a2jxagUHAdhMMs7G7ANtuxic8sMH5MBubb0BPxxacabUjFlzuG3uwJ7W4vqQgsnAc7cuMOBHGsGPBK4Ye8pp2xLIm7oKfAryoWJb+NcyIexlFu6trYe6DYR+siatWJUtAAhKQgAQmTkBrWifOViU3roAHcQBWLifYCXAXaJvNwkNefoMz25B1JhvwB0c4+CD0bxUdZmM6ksHZCaIeWjGbdHNo7nhzfCXCTCzDTxwzibOcXzfa5fny5F/KIbjr4LGRj24B7H2NOyRqmQQkIAEJSOClBRRa9QmRQClgVYDh9K762lizEGafpMcGB78hN2xAWtk0/M/tL4kWguwizIAbnJ34jh5aPpv0PaR7mVnYrQCvhOEVoC0COP7/XG/2F5H5T9aWVh4M7YzXZu+g8dMA/p0GWwISkIAEJNCsAgqtzTpyavckCNgBwO8ibafVZ2W3GPh4WBvrDBuyarIBO7B7RFtuDQfZpDonqbnZjKyH9N2kHW/Ea2B2IlDOzC4AeLSned1eILkBvfZkQIrW1s6i8bKhwxYmwU1VSEACEpCABMZfQKF1/E1VYusKZACGZ2N3gc9uufWYwT/mnD2W5ckT2Ia9IwqyoGE1ZmA65pb7xzIEWZtO88cacDIMJ4EW1srOB5GOkLVK2JW+Gq/Fyvryhnhd9kkSHwLYbqeCjZBMl0lAAhKQQDMIKLQ2wyipjY0sUN9yi7bbgN0w7oHZJpKPG6PHXOQfz6LkSbwcu4ePUz1iZ67fPgOz585NmIWHvObQWRdpi+ozsngNYK8COP/Fj2O1TTC7qJgV/TnOtKKcae2r3QGgN+x8dcS6dYEEJCABCUigQQUUWht0YNSsphYIQXYPMRRkYXth3EzaY0b/uPP2RNaVPIW92IGVYS3tCL7WbJsON2NuEkXzyhO9yiDrFxpxUj3I8mTA5hN4wJl9NF+WfLks9fOcFWXZ7SD+6whq0SUSkIAEJCCBhhVQaG3YoVHDWkxgALA9BMOM7F6EIAtuNvAxAo9b4Z7Kk3gj9mMLLrCBEfX9BnahG3MSl81jYfMIPx0GSwp+d/CcjsfKMtbVTovI6wF714jK1EUSkIAEJCCBBhVQaG3QgVGz2kIg7B8bguyeMsia7YPnpnLrLWdPWMFNURJvrA5iE85FP2A8okrf5mnoWZQ/u+ds2O6K8RkGex3JxYAtIrjYUO5cEA5F0L6tR0TVBRKQgAQk0AgCCq2NMApqgwSeEwjLBcLDXiHI7iuDLLnJaI/T+BTMbYoYbaxF2IRu7B1et3pYwFWMcSKmYT9mpK42g2b1b/pFJF5mtGNCkIWFQItFAMJa2fHfhksjLAEJSEACEjhKAYXWowTU7RKYeAGrwhDC6z4C+wxhVwA+bbCfeeNT5rnJRbYxi5NNqGEnei3scvDSX/cyxbb9MxAlM1LnZnhzM0BMZ3lMrb3MwOMAW1zOypotAtkTNiI4UrF6XwISkIAEJDBRAgqtEyWrciUwkQKGWnmqF/BskCXxl97iL6HXnh5z1Z9/vAODc7uRJN0J3AzmNoPOukm/2JEn0Ow4mB1rIdwCi2GYpqNhx6ytGyUgAQlIYBQCCq2jwNKlEmhkAYKX+zi9DR+0/aGd8R2Dv4zI3gmiRmePW24/y5n9DMWmbVi5ZGS7Fgx3OKyVTRd1VwaqM33suumtm/A9NAth9rgyzALHgTgOVi4xONoDEhqZWm2TgAQkIIEpEFBonQJ0VSmBiRAgsNwvS9bB6g9sxX3Vawl3NkBff9jLdoNhH1l3AORWmv+ZOXvc0Z7ILHkSJ2LniPeSDRWEU77mYRrcwMzUopmMwoyszaTZbHoudsRxNBwL4hiAx5TrZU1hdiLGXmVKQAISaAcBhdZ2GGX1sR0EHgd4QdFb+auys6RFfVkfDEsP0/mDgO0uw6xhDzzLbbjMbLMHf2b0Tzi4J7ODA09hX/eekZ3wNVRTePhrEbqAwZmpd93e0hlg3k3zs2i2wBkXE7YYHsfQsNgQQi2mayeDdviYqo8SkIAExi6g0Dp2O90pgQYSsPsc+clsefpA2ah7eFyU5bcA/O1RNLIA7ADgw8EI9W24wn6y5E5ztpHkEwZ70tFvrM1On8SZ4dpRfA3PzPqD3ZUomuGdm0EW3YzdDHg/j3Thoa+wLddiwh9jYc0sbM6Ln/w1inp1qQQkIAEJtISAQmtLDKM60e4ChF3lo4OrcfbMXcEiWpe/m/SrDDj9qG3MavDcD8MeAnutDLI+bMe11cinGNmT5u2pPC+eQlzZjF47OOo6V7OCCmagqHYnIcyW23IV3XDWQ7qFzrA47GyAEGq9PwbmFgKcNup6dIMEJCABCTStgEJr0w6dGi6B5wRoONfPSvqG922N12VXkvwwgNkT6DQ4tKfs3nJWluW+sntg9jTJp8z5p8zcphzFZhRjDLPDSw0cZqTADPqsuwy09QfB5juUW3QtRn2rrnBowmKAs0Jun8B+q2gJSEACEpgCAYXWKUBXlRIYZ4GfwXhBsazyl2W59zKKdmdrgHI9qxvnuo5UHGE4CNpewu+zcDhC2FfW+/0w22awTSQ3w/nNkVU21Tw242mENbP5kQp+4fs03IsO7O3vhsUzksLVwyxsBujnEFxk5cNf4eAEWwhyIeAWAOzS2tnRSetqCUhAAo0ioNDaKCOhdkhgrAK0v3SOV2fL0h+URYSjW310C2DvG2uRE3TfAICwzGAfif1W/l4eXbvLnD3tyc1m3GS+2JznthldHVtxloXZ3NF9rVqfYsnJXRgY7E4zN4OxTSfDt5+OsLMBudDBFpBYCBd+cqEBCwGEY20nO+SPrm+6WgISkEAbCyi0tvHgq+utIUDYdd7HN2OFbQs9iu/KfoXE1SDf1iQ9zIYeANtPhDBbnvgVAu0eENsI22Qh0Hq/2dE21eL+zXi6Z/+odjQYhli9oYJpJ3ahwPSUtXqYLUNtMR10PfRc4KKhQBuCLbjQQrg1zNSJYE3yaVIzJSCBlhVQaG3ZoVXH2kWAxEpvydrh41vjvuwSghcAWNDkBh7AQFhewBBiwecCLWxHfXsut8nAzc77zZklm/A0dmKV1cbU7z4mSNGFHNNTPxRoQ6iNiunwNovgfGch0NpCGBcStqCcoTXrAZmOqU7dJAEJSEACIxZQaB0xlS6UQCMK8ElY9JFiWVxfz9rHJEJ2K4ilMMSN2OJxalMVCCd/sT47y7DUgGH97G4zbPG0zUa/2cxvcbnbUrN0C+Zi3/CDaqNuQ3ggbDamoQvTUVSnJ3T1WVrYdKAIByrMK5ccgOX6WTpbYOU6Wpur08FGra0bJCABCbyogEKrPhgSaGoB+ztHrsqWp98ZCq3HR6zdArP3NnW3xt74HMTBsFaWxhBmw16yB8rlB8bdBtvmPbYa/BYDtzqzLbUk3YLsu3vQ+6ZsTNXeywjb0YlpQ4HW1wMtiOn1h8PyuYDNN9p8OJsPcj6B+QabDzAsO9BOB2OC100SkEC7CSi0ttuIq78tJWDErXmUfxZLp20MHYv7sjMIfgrAL7ZUR8enMyGUHgR4gOUhCjhgZaBl+H2vwW3zwFYzbjFvW4zcmrlkC3qwE2eOcclBOFBh0dMdqM7oQhJ3pZHrorMuFtZVrqNFeeztXGc2n+SCEGhDwIWh/lN70Y7PyKsUCUigJQQUWltiGNWJdhV4ZrP/8301uRMrrRoMXF9t5TNh7CIDjmtXk7H1O2y5xYEQYA12wIdAazgAloE27D+7nZ5bzWwLzG1xmd+adSZbYNg+ph0OhhsZlh0ch07kB6cjirqSvB5qYehi7qcjCocr2HwHzCf8ghBky1naEG7Nwh68Wks7tgHXXRKQQBMKKLQ24aCpyRIYEngKxvOLZZX7yr9Xb6hE6ctuguFshZlx/YwMPRBWX2rA4UDry0C7H658KGyLL0KodeUMbR7FW+Cf3orexaM/Hez5Tb+XKXagCxyYnsbRc7O0KGdpw760c5yF5QZhVjYsPcB8Gudb/SG8sIWXlh6M60dBhUlAAlMpoNA6lfqqWwJHJ/BlY35lvnzaN8ti7hp4eeTjmwD+p6MrVnePQoAgBhFmZYcDbVhyEP72dgCOu8xzmy8PVuA2o9vqLN5Wc9iGTdg95p0OQgPLpQfoQIIu9A9OT+OhpQdDyw/g/CwScx04n7Q59YfCOJeGOQbMhWEWqJnaUYy1LpWABKZYQKF1igdA1UtgzALEusL763FOx2OhjHjd4C+T7moAvzDmMnXjeAuEZRv9APsJ9BtcCLf9MN9fnhRG7KTZNnjWQ22cbo0ibKvWsA09ODDm3Q5CL77CGD/ENFQOdgHRtBQ2jeV3MY0u6UReTKezWSHIOnNz6DkXFsJt+Ik5CMGWmq0d7w+EypOABMYuoNA6djvdKYEpFSDtY35vfDsuDVs/letZVxhwCYATprRhqnykAh6GAdD6Ad9PWr85OwCGkBuCLfcYbbsHtplxG7zf5uC2ZVZsQ9qx7ajW0oYWkob/hgoKTAPDd3VaAlcGW4RgC0xDYTNoNtuZhaNxw/ZdZZgNvxtCwC1nbDsQDu/VlwQkIIEJFlBonWBgFS+BiRHgZhAXFFvSPy9Phvo8O6JadgNQrmftmJg6VeokC4STwg7C0G9kvw8ztSHQlsE2zNRyV7mFFyzseLDNzG1z5rfVsto2uOm7hw+bOKo2D2/n5Q5MQzK9M2VtaLbWyqBL+GnlDgi0OQ5+rpYhHJW2bpaABI4goNCqj4gEmlGA+JpFdnm+NPla2fw1gydGcXQjwN9sxu6ozWMSCAcshC27hpYeDM3Q1vekrS89ILcjnB7m3A7z2U4rop1ZmuzA/o07ccFxA2Oq9edvCieJhVlZHJz2ossQfNFVBltYjwNmkcVsOBeWJfTAWw/BHjM3C8aZWmM7LiOiQiTQsgIKrS07tOpYiwt8MQKvqfVWHgn9jPuydxEM61nf2uL9VvdGJlAAGBxaT3uQsIPPLB05WM7c0oewGg5g2GPGnZ5up3nuRMQdZukOV2BnLerfiZldu8e8P+3z2xiWIdyGFMWeTqSzOpAOdqZwHfTWSbMOeNR/OnSi8DMJ3+MsmkWyBw7hiNweYCjcogy7s7Q7xsg+BLpKAq0moNDaaiOq/rSFAMFP+qx6K87r3hk6rPWsbTHs49tJsxoY9qa1cODCQQIHrQy1HIDjQdCFJQi7jbbTG3YauAPmdzpzO1zhd1bj6k5s7N6HVWGP23H4KsPtoykqJ3Yg7++E6+pIfa2TFeugzzthSQd90QmLO+B9N12YufVhH9uectY2zNaSPQR6DAhBNwTcyji0TEVIQAINIqDQ2iADoWZIYBQCO0BcWGxJ/qQMDH2cFiH7DIAPaj3rKBR16ZEECCAsQQh7zR40+AH/7Izt0Kyt+QNgtIvkTjjuMLKctTUrdmZ0O+A7dmD7M9eGddfj+RX2r62hAwPoDA+CpUWtnK0Ns7dg3klLwrruDjCEW/Q44yz4cPoYumHWDXImDN0kuq08Ste6AXSG//9vPJupsiQggfEVUGgdX0+VJoHJEPiO0T6aL0/+qaxsHV8V+dqNMHv3ZFSuOiTwPIECZmEZQrnsICxDqAfc5y1FMOwHbA/B3YDtNsNumNttxt2u5vfUmO4GsHtCwm1Yb1vd1Ykk7UBlegW1akdKqzC2CmkVFHkHI6sg/I7wYJnNCOtvHdBNYzd8PdzCXDdD0AW6bTj0AuEe7Zqg/xwkMIkCCq2TiK2qJDAuAuRfRB6frJ1TeTCUF63Lfw30VwF487iUr0IkML4CYflAmLENx+QOGDDoDeXP8jXvB2FuoNwRoVxna7u9x24j95TLE+B3m0W7s7zYA39wNxbO7j+q/WsP17ewU8JGpOhBBTkqqA52ILXKsyE3t7C1V6UeclGBFV1kmLW1buf9TIYwW87a1mdzGX4SM60MveXvOnJ3fD9XKq0NBRRa23DQ1eXmFiD4Ge/Sm7DUtoaeuL7aeQZcDOD45u6ZWt/mAgUMg/DhhLEQcP0gYUPhFiHwHhpuC+yxcgaXu62cvY13Zw67UWDPUR/OcKTBWPWVGIvemaJ/Xwe64gq8q4AdlcRl9XAb18NtOaNrRUfYWYHwM+BthjMfZnRnMBy1azYDPvxk+beR5Xuw8BoS7YF7pIHQ++0koNDaTqOtvraAgG155kGZSwtLvlTuw3kHe6KouA7G94PU/qwtMMLqwhEFws4IQzO3vpytJTFo5UENzwXe+iEN3Guw3d7cHpjbZ+Q+eOwz4z5L4r2Zxz5UsQ8J9o3LvrYv1fRVjLEo7KKACthfQRylYVlC6iwtg61D/achZV5UYHEK57tITAc4w4UQ68NhD+GUsrCMwc8Aw99lyJ1uIfyWgVfLFo74CdIFTSug0Nq0Q6eGt6nAvxjs8rw3+Xrof7K29iZvuA7AL7Wph7otgcMJFCBq5aljYd0tWWUZdlE1lOtwqzBU4cNPX9/zlthHZ3th2AfPesgNARfRXlf4fTXz+5B07EOB/RMeckOvhmdzU6TI+yuIulL4aiV1lZTVrD6T6ywFigpDyGVRAfw0IpoO8zNcGW7d9Ppa3TC7y+mgdcHQRaDLgC7Uv6cPbSOmB9H031NDCyi0NvTwqHESOERgXVIk1w+eY4+Fd6J11f9K2uUGvEZWEpDAUQlkZZBlCLEMIXaQIdQyhNzh14fCLush12B7fQi44ZssZ3CBaK8V3Oec31dDuhcp9uEEHMAZ47Q12JG6OLw21/ZU0DErhR+oIO5MU9aGAi4SFpbC5SkQJ/RFiihO4MMSBptGQ5cL4dajC2Zd4W8w/M5wSEQ98Ia/66E3hN3we/hXnuhITdP7EjhaAYXWoxXU/RKYPIF9BD7q+7f+t/I0o9WsxJV8FcEVAMIDIPqSgAQmQ8BAEHkItvWlCuE7zOTWw66Vwbf+Wn1G18LShX4D9nvwAFDuqLDfiP0g91vk9lv4Se6vpcV+WOf+SQ265awuHWYjwcCOFHPmJqj2p0BXgriaIrc0Tethl2XYTULITVkPu2n5YJqLOkk/HWSXC0E3BN6hcBt+rwffEHhD+OX0cpa3Pus7LZyPMhnDpjqaX0ChtfnHUD1oEwEDHnhmz8xL8t7kH8su380TI59/BuRvaX/JNvkQqJvNKkAYsnK5AqwK+PKnATVfD721cjY3vEcfljTUADcI+HCKWRlmvXP1gBsCL91+Qwi7Q0GX6f5yyUKEA5OybOHnRyEcDLEOMTqR4sDeFDYzQTyQInMpKpUkzWspYUm5brco6jO8rv4zrOFF4csZ3hBiy8CLoXBb/m4h1HaE/XjhGU5Oq5DlzG4Fxg6jqwBhPX/Ytqw8TEJLHJr1v5IRtFuhdQRIukQCDSLwZ5Hnp2orKj8K7YnuHHw3nVtlwOkN0j41QwISGC+BZ2dzQ4AdCrRgGW59CL8OVauv2a2CDCF3eHb34DOHj+w32H4fAq6FoOv2wxcHDO4AIvSbZ78rfH818f3Iav3YNrMfq5ABFg6UmPyv8iG1p1NgUYIqUiQDKULIjSxNYQm9xfCIESGmWTT8O3wRk2GWNo7gws8igUeKKKrQ+w7AdzhEYZ1vB1APt6w/qFYPvWXYHQq9NhyGy/DbYcNBOARkK+8Js8Hal3fyPx0vqFGhdYoHQNVLYIQCOWEf83l8J8618M+LiPuyCwl/IWCLRliGLpOABFpdICxbcOUa3GdndQ1W9UAtvGblLO7wrC+zoVndcKTvIKxcwtDvyX44dwBkv4VdGJzrL5c3uPA3y9Bbi30/io7+MLeKJ54pc7xPPRvTONFwLxy2IEYVMbp3x4h6ImSIkSJGPhijsBidlQg54tTX4jIQhzDs8xiWvDAQ21AYLoMxkhB+GZZClEHWKm440Bqf93p4nyHopoBLAIblEykcEoaf4dtYhnIL78FSmCXg0HVWrg1WOD7M+Cu0juk/DN0kgUkX+NkzTzNfUKyo/GVZ811cEPnsepj9Xvm/7PQlAQlI4OgEwlZi4WG0EHZrgM9gFsJs9sz/wxyCbpjlrYdcDr/vavA+g6ufihYCrg+7MDj0Pxt4QwD2UT3wevZbFGZ52T9olQPoQj86MDghh0UcncWhd4c1v4vCPDVizAyheG+MaGZUD8MDMXKL4ToixIjTohbDEDG3KPwsf7c8AhM3/DeKEE6LiEPvoxi6NgTkyOprhi3sDOES0KfORWHP3hTw9deM6bMh2JX7+dYDMH0KF+75ubCM8nCLJOwSUYZlDoXlMjiX7zXFsgqF1vH+YKs8CUyEAPkPjnZltiL99tAs678j8GmA75iI6lSmBCQggVEI+DLwDoXcZ0MvrMYy5CIL63frr4fZXauHXXPh77C8IWxLdsDM+n2Y2Q3fVp/VBaKDsLxqjMJMcNXIQTOWP6tpZRBVVOF2V3FczyC+/UzobogZ31HI/fylYX3wVYgw+9EIla4I+aKw8CEq/8chwkB/BOciOItQQ4S0YygI16L054Iy8qGwHCchkEZlUC4DdBFmcyN4q/+MIgcW9SUYzmIQ9WUXVs4wxzCLXfib/nmvhb8tBiwiLIb58r7y+3n31V8bvi9cN3TN0HWsL7t4wbeF8sp7QvnPey+0y/CombvYorWD76G5T2h93FF82HSrBCZIgOS1Pk1vxgdse6gi6qudTcOlRpw4QVWqWAlIQAKTIRDW0Yajfp8LtfVwWzMy82Zh9je3cI1ZDs9wclq4fuhv/9zfCNeyVt+XF1UzDvqwkwPdIFw4NjgE5BB8w0NuRRVRNGhF+dogLKtaHA9azqrzHBwMe/e6vIp8xiBOxiDOQDFla34nZRRo+HOE8+TC4hKHhaWYQwZXLjgp4NA19DP87oe+w7EY4XeGn9X6z6RSvpaG31lzpNVfj4euI+qvPe/v8v3wHaJ5eB9D9wy/VpRB24V12XlWe1ChdTI+FKpDAmMT2PHMPpAXFLOSPyn/GW01u6NKdg1gZwEMT9bqSwISkIAEgBCAwzKHsB1ZDjAcMFEPt+VrvgAtN0Puy9CLHB5F+LsegpGH98v7wBzm8vr94TrW9/F1GDSPqg9LInwIti4cPVzu7Wsh/Ia/6/v71oA8M88aorhmWZaVPyPWwmtWVGqDGMhQ6awhQw09qOGhMFPc4uF4nD6lCq3jBKliJDDuAsS3jHZZviL5aln2XdXXRQU+A7NfHfe6VKAEJCABCbyYQFgCMRSIh0JxGWbDTK8LQbcMt8YyEIfrym973u8wK0B6cOh9C+E4/O5CuA7zl+H9UNbQUovw4Fx9KYWvb4NW3w7NF/WlFeHBOjf0YF0Ix4zCrhI1C/eH18P7GTNEGArLaa2KwQx5UUOlq4YqaphXhuW82ZZVKLTqP1IJNK7AmiQrbhg8r/OJ0MSor/o7NPu4Ea9r3CarZRKQgAQkMAaB4dnioUBrYflDPeyWAXc46JYzss8G4zIoh2vqs8q+DMvPBuHhED1U1vB79L4sO/wd7isPzAizzUOzy2UIt+dmpYdfH76unKEems0OSzievY9hBjuHi3KwKGDMzUdhkUEO5iGc5yji3BzL16zG8rXyb6KwjPlgxBxxZw6/v8DBIkc6K8c05DgBOd4ZHlvTmtYxfLZ0iwQmXOAgiQv97OQenGk19DGJUfsY4c4DOHfCa1cFEpCABCTQDgIhFP/ct9X/NoTZ4Re+9+xrIUwzBO3yfStnk+u/+/K18N5QOfUw/Vw5oYzwnn/u/rIulAG9Xi/cC+s2bnKGP1ZobYePpPrYdAIGPES6i4vl8d+Xjb+TJ0RRdj2I39bRh003nGqwBCQgAQkchYC2vDoKPN0qgUkQ+GIEXlPrrTwS6or7sncRvBrAWyehblUhAQlIQAISaBgBhdaGGQo1RAKHChB2ke+P78AFNhDedWsHP2TmLgJwvLwkIAEJSEAC7SSg0NpOo62+NpkAN8GiDxfL4vvKhq/ePy/qqFwL4g/q52brSwISkIAEJNA+Agqt7TPW6mnTCfCvnLersxXp90PTk7tqb/MFroXhnU3XFTVYAhKQgAQkcJQCCq1HCajbJTBRAgQv83l6O861A6GO6K7a++nxMQNOmqg6Va4EJCABCUigUQUUWht1ZNSudhfYBcfziqWVL5UQa7ZNj+NZqwgsBdDd7jjqvwQkIAEJtJ+AQmv7jbl63BwC/2S0K/LlyTfL5t5ePSWKcR3Mfj08j9UcXVArJSABCS3/bS8AAAClSURBVEhAAuMnoNA6fpYqSQLjJkCzq72Lb8XZtisUGt1ZfS+dXWnAaeNWiQqSgAQkIAEJNJHAC0IrYMvo7OVN1H41VQItKWDmPllsiv68PA96FZ1bnJ1rwO8TmNGSHVanJCABCUhAAkcQMPIALPqU4bb+xUmUHM/EOqQmAQlMrUA+WPsJPtS1uWwFabgHr4p9vmhqW6XaJSABCUhAAlMrEP7v4/8F0J+GuzT+Of4AAAAASUVORK5CYII=">
            <a:extLst>
              <a:ext uri="{FF2B5EF4-FFF2-40B4-BE49-F238E27FC236}">
                <a16:creationId xmlns:a16="http://schemas.microsoft.com/office/drawing/2014/main" id="{6AD04FEE-2D8E-B978-EC95-5A89428EA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49" y="-158"/>
            <a:ext cx="3258527" cy="51498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CA5720-425D-202D-3708-78709FA4A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8573"/>
            <a:ext cx="9144000" cy="3749499"/>
          </a:xfrm>
          <a:prstGeom prst="rect">
            <a:avLst/>
          </a:prstGeom>
        </p:spPr>
      </p:pic>
      <p:sp>
        <p:nvSpPr>
          <p:cNvPr id="9" name="Text 0">
            <a:extLst>
              <a:ext uri="{FF2B5EF4-FFF2-40B4-BE49-F238E27FC236}">
                <a16:creationId xmlns:a16="http://schemas.microsoft.com/office/drawing/2014/main" id="{0F9805FB-C2C4-3463-2709-2D8D4A163CFD}"/>
              </a:ext>
            </a:extLst>
          </p:cNvPr>
          <p:cNvSpPr txBox="1"/>
          <p:nvPr/>
        </p:nvSpPr>
        <p:spPr>
          <a:xfrm>
            <a:off x="-1020905" y="141355"/>
            <a:ext cx="6622451" cy="12355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75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Python </a:t>
            </a:r>
            <a:r>
              <a:rPr lang="zh-CN" altLang="en-US" sz="375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算术运算符</a:t>
            </a:r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75301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gradFill rotWithShape="1">
          <a:gsLst>
            <a:gs pos="0">
              <a:srgbClr val="000E1B">
                <a:alpha val="100000"/>
              </a:srgbClr>
            </a:gs>
            <a:gs pos="100000">
              <a:srgbClr val="002945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1096" y="577602"/>
            <a:ext cx="7957046" cy="697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75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数据类型实验室</a:t>
            </a:r>
            <a:endParaRPr lang="en-US" sz="3750" dirty="0"/>
          </a:p>
        </p:txBody>
      </p:sp>
      <p:sp>
        <p:nvSpPr>
          <p:cNvPr id="3" name="Text 1"/>
          <p:cNvSpPr txBox="1"/>
          <p:nvPr/>
        </p:nvSpPr>
        <p:spPr>
          <a:xfrm>
            <a:off x="4587753" y="2849463"/>
            <a:ext cx="3735262" cy="307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运算观察</a:t>
            </a:r>
            <a:endParaRPr lang="en-US" sz="1500" dirty="0"/>
          </a:p>
        </p:txBody>
      </p:sp>
      <p:sp>
        <p:nvSpPr>
          <p:cNvPr id="4" name="Text 2"/>
          <p:cNvSpPr txBox="1"/>
          <p:nvPr/>
        </p:nvSpPr>
        <p:spPr>
          <a:xfrm>
            <a:off x="-520799" y="2849463"/>
            <a:ext cx="5537399" cy="307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类型转换</a:t>
            </a:r>
            <a:endParaRPr lang="en-US" sz="1500" dirty="0"/>
          </a:p>
        </p:txBody>
      </p:sp>
      <p:sp>
        <p:nvSpPr>
          <p:cNvPr id="5" name="Text 3"/>
          <p:cNvSpPr txBox="1"/>
          <p:nvPr/>
        </p:nvSpPr>
        <p:spPr>
          <a:xfrm>
            <a:off x="4817194" y="3212232"/>
            <a:ext cx="3276749" cy="8240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学生分组进行对比实验，如观察数字5+3与字符串“5”+“3”所得结果的差异。</a:t>
            </a:r>
            <a:endParaRPr lang="en-US" sz="1125" dirty="0"/>
          </a:p>
        </p:txBody>
      </p:sp>
      <p:sp>
        <p:nvSpPr>
          <p:cNvPr id="6" name="Text 4"/>
          <p:cNvSpPr txBox="1"/>
          <p:nvPr/>
        </p:nvSpPr>
        <p:spPr>
          <a:xfrm>
            <a:off x="773832" y="3212232"/>
            <a:ext cx="2823373" cy="8240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通过实验总结出数据类型转换方法，如 int() 将字符串转为整数，str() 将数值转为字符串。</a:t>
            </a:r>
            <a:endParaRPr lang="en-US" sz="1125" dirty="0"/>
          </a:p>
        </p:txBody>
      </p:sp>
      <p:pic>
        <p:nvPicPr>
          <p:cNvPr id="7" name="Image 0" descr="data:image/png;base64,iVBORw0KGgoAAAANSUhEUgAAAHkAAAB5CAYAAAAd+o5JAAAAAXNSR0IArs4c6QAAIABJREFUeF7tvQl4XVXVPv6uvc85SZpOKZS2gIgIRWaUuYCAgOPngAwyfUJpk5sWRCYVBCSAIgIqAm1z0zKPlklEhU+ESss8CQiIFZnUplCglA65956z9/vLOve2TUvT3DQ3A/7/+3nSPk9yhn32u/faa6/hXYL/xpblIATLhkOC4cibOlgEH/pMC4eEyxD4pfB+KeKapVgfS3GYFP7bhkQ+6h8UTi3s5AK/m9DsSmA7AT4BYGjpu8r4PiHADsPAt0HzvMA/TyN/tcLnCvXRXwG97qPZyhiEAfRhVy7d0Dq7s8DuQmJngLsAGA5Av0PSf5n+27HlAFkKcpkAyzywTARLCQwWyEiAGwAIV7lDwBLuy4ElKP9Hw3utw0PxpPDZjxLoAx/kGRxhXfxVQL4G8GsAzOqAUvC8eLwsIq978g0R/4YTeR3V0euoRm4lgLcCLx26ckVuXZoQbYuHY2m0fmDtSArHCmVbkttCZFuAY0r3633pvQK+QsocgPe5EdGdA13ED1iQbUvyJcB/LQWXHL1itepIC54W4gkYznGIHsAwvIOXSmvvnNL/si7ilbqGgXNL4OskWIIRQT63HYz5ojfyJSG2KUmLFHQRvALyLtDcmWSCx7BO7+1daTmgQA6nFT5Nw4M85GsCbLti1aZjIL+H8A6X+D9j/ao3UlAV0D4ZVAqaisCHo+PtHORAEX8gIAeWJl9xlROzKJjpW8MZaBLfu9CV//SBAXI298mAZjINJoMSQdIVJQLOBcwdkvCOeGT4DA6F7xtQ1zaAHVb7qMLWxpiDAB4sgu3Tu4q7+dMEZgwUsPsX5KsWjwyS6kkkjwewfmnl6kj9FsQtbn50O4AETTpw6yJ+y5/t63wlKSre7ZiCbi3fBHEwDGoGEtj9A/JlrDJV8SQRHg/KZiVwYxA3ish1SV0we2Cs2m5AXwIbG2DTwBaOJWUSBOuV1vYTIK9wjdFN/SGJ+hxkm+WRlPgUIT5dBFfeEvCGxIXX4W28MKBXbbmYNzUZjDx9syAwjYRkIKxNVzb5BzHmiqQ++GNfgt13IF/GqqAq/gmB70JgUw2VmO6i8EK8idf/K8BdfRI00URjCts4SiMEjR2UtOtNgF/GE8Ln+2Ib6hOQw2xhN0/8FIJ90tVLPAYxP3N19m4cJq7cBfKRva6JJtg42Y+O5wHYo/gdbIXg+66+90V4r4NssoVJAvy0aGqUpRR/sR8eXYhDEfelyOr/CULBdRgU5OLzSJxU0kO8gBcmrdHZvXnk6j2Qr1o80iZVPwFxHAAL4EEj+F48L3y6Nz+o/8HsogdNNHZU4RAxci4FW5ZsaHc5Bt9HI17pDfHdOyBP4VY2iK8D8JnSjJ3hasKT8G0s642PGPDArt5B1cRb8DHLwoUQObxoKsXfIdKY1AezKy3hKg/yFG5lwvgmIXbQvpPyQz8/uBhNkgxYMHTQL0cEixAj0dZneoKu6tHxpRConUBPGu+KTw5LGqtnVRLoyoKcruDC/YAUbc10x7gR1Tf22aCVO4sU1FsR4h3UIkQtksJwG9pPIInrXIIHcULNG+U+qsfXNdGYMcnZAv5oxT7t3YGVBLpyICvAYfwsiCgVP5QDkvnBrAG1/2YZwiwdAReuZ439uIjblcSuhNlRyDEE/iHguS5TdVOPwevOA0gJWnL7Eva+kv7ipYJAVwbk1QA2CXaNJ4dPVVLkdGfMOr12Bj9uksLxEHOEgBt/6DqR94W8JmkNT+37yamuDRi7MFbXqEayeIdwR2TaDUQ9NOn2GORgRrwnPR4Ama5gF/hP4biquQMOYABVzbktEmPOBvG/nU4E4j6XhEfgBHm3IhOruw+ZwtE2iP9VSaB7BvLlbZ+wVfbl5SLaReEYjMdbPZ153R2Xsq+/iiNNXJjcHkLS1Nk9BP4qxpzu6oM/lP3cCl8YTc9v77w8UxLd7zpwP2SidV7RPQLZNhfeg6AuXcEfhIPxPVla4e+t7OMuY5UNc4fB2GtWerw+9IoFIjItqQ+a+lEa6R69P2nuVaAJvOB9eAQm4cV1WUDrDLLNFh4DsKvqWCKyb2+c7yqLcPFpQXPuQMLcXPIQffgVhAf4ByfR0cjIot7oQ3nPpNhphSNhzLUALUTuc8OD/1mXUKN1Atlmk+sAf5SuBoFcnNQFZwy4Y9LqI9lEg5ELBgW2bi8vvEiA7Va5pBi8l8ZwkXjO0J2STKr5c3mA9NJVpJiW5AwBz9cwRfG4LJkfntJdpbDbIAfT3dn07pzifsFb3djoSOw3QA0dTbMCDNtxMKKqIWEUbOC9ujfl8wD2BziiBE0BkPcE/ABAjsBoQApC/DJpDH/RS/CV/1hSbDZuhmBiKYAx4+aFV3YH6G6BbKcnR8B7NVeqiv+oQ7gPMhKX3+NevnK55cpgMKpyQwMJNkSCvSh+H1B2LekPbYC0AawCMESAuQJcJuD94sjEmiZAvpFOYIQTBsT3qS5RXbgL1AkqH4jHV5LG4JFydYbyQb6ao4NC8gCFnwLlXUN+KW5sdzb08AzXY9ibGGDMwlr46sEQO8ySm4m1e5H8HFQkixiQqhAuBvA2BM8JOZcQNbsemWrTNKe7xuAP+MWiEaZ20AQR/gweDzn4CWis/keP+1iJB7TkxlqaeyBp8sCf3fDwwHK3yLJBDrKFXxI4UfdhejT6t8Lp3REZlfjO9Bm6t26GGuSXDkYhGBJYbggJdiGwB8FdBNgIIjmQSwRcROB1Ao8aY2YnS5Y8g5Pr3sfVrLb5+DAIZgB4rz3IfkqSCc/XZ9sxTkOBbyYwrz0QtMk1VN1Ssb738EEmW2gQYJruz+qb9m9F55WDQVkgpzHQ9L9NxbRgupv38GQ07dc3DoeOIhi5wWGVXd+7NDJyDxrsJsSWpeOQZkkspsgCAf4KYo51fKQwMpq7phkfZOO9AF5JYDOAd7l8dBROlHw4vbCTJ34JyDZCf2WSiX7Q79Jq+eTQ/Xl6MhPkwfor8e6AcmzcXYPcxMCOjh+A6N6GZzxzX0Rm6Ds9nJRrv30mLRZiMHzbYFTVDLOJ20zo9iRlHIxsD3IoiDwEiwXQ1fomwccMzOzELnsKE4e911X/qlpyYxOYH4HQU8Ij1jJTmFj1AqYs+5gJwlMEPBHgPS6IjsAEUVE/IFrYXNjZCx5QfQKSiu0DuhLbXYJspuXPVAe3atNi/ZeSCVX/V+6GX/6oUHDZKxEGb66JakOCOLchGOxO8XsQ2FUgGwOSpPkM9EuoLjmDF+kxO4j5UOGEqhfLf1fpyiyHGYmPFeIXBP4pgvNdQ3T9ClEOXEnBc8bJycnkcE63n99rN1BMduWxqhyxvVaQwymFXXyAWQBqAWRdXXh8V7Om/G9LDfIhFmIomK+zNthCvP+CB/cTyKdKJr08oKuISwCZR8HDAveQi5OncPzg+eW/a81XBi3xASRv1m1IgKuThvBUncBBc/xZCq9SDdxAfh5nokt7+q6K3p+K7XgOiHEgFjjx45Cp/mdn71gryDYb3wbwmxBZ5iQYh3r0MIUzTTcJMWbxUNghw4Mk2RyGB3pifwG2KXVS99YlIvIugb8RmGOl8HA8r/YlNFU2dzi1ETtcBNGjCf/PRdERGC/vR9n8pxzMeWmCHXGb2zI8dqDZAmxLcjDof51KWPKSZH677tBJak6nIKfeJUe1+AQi+EUyPPx+j1exHndGFrYwoTkSnl8RSfOdBJBFoF8EyH8oeELIOVUSPbEsI60VXQGrP2w6RxlXOEFEziLwjBF3StJQ8yCu4HomKDSIyAUAZrswHI/j5NVe7Ut3H66ruaVwAyBHaICkQzCuM7dkpyDb5sKUNFaYeM8Ffg9MrPpnj7XMJkbYMNnDep4Jwe6p8gBZAOFvhe7GZGn1YzhFDRV91FSp3LDwdVBu1DO0Efw8boh+lR6lNsz/D2hvIfwbYuzZrj64rY96VfZrwilLd/FBOBtANYipbn74nTWt5jWDPI2bWhP/RRO8Sf7Yz4/OKec8Vl7v0iC2LSzjUwAcDMFQAV7yRIsvuHsxqno+Dus7oMMZhV29wxTodkH82s0P6zUeLWxeurOX8FeAbCnw05NM1RnlfV9fXqURJclPSP5AJaJDuMOaVvMaQTbN8Rnt+seP9fzpTLhDz/fiNXz4NG5gJDnaCBtJbJwKbeAxCptdPnkI7w56p9J78BqHX6NFvPu+0E/WsGEXu2PSGK9s2yZG7GlCDbKT37ml8w/HKR/rOylT7lyZmtvMWvO8Ksckz/Pzo3NXX5AfBjnLMGD8DI3ObLnD1QXf6vFe3FmHr36tGm7jXa3DCQD2Brg+RPSYdK94Mz0xwfOow8Jee7/2K8tB1sRHwKOZascWc5ZrCO5Edt4g69c/HAbZdlv2syL4btIQPlLu2PfldbY5fwNEjqTgJT883GH18foQyLYl+V/QX50eYcgjXSa6pfLn4tWGQCkjfPwNoUwkqMenYSDfFjE3JuBNyIev4ERRL1GvtKAl3ofkNRCpFe+zSWPV2fqi4u/9teoyN8QlcWN0ea90oIcPtc35QyCi5lfF7HCXiWZ2xOzDIGfz9wDyBT2++LHhDn16dFARiWCiAQ8i8DEVQQK84gVTfRD+pj0+eQHGSwcOkB6OTun29MhEURKJgwHeXTpK5aIp+a1caM4D8WUIb3HzwsyAjB+fNSsI5o57niLqPLrN1QVHdFzNq4AcTc1v76w8rZOYkPN9a9BUOYWrTED0mLVhYcvAy3EQfpmQjQCxAjxEyhWO9nGsh3crKsKnss6YRL1PemZ+yghPjOujx9KjVJQ0CHkBRP7sTHIsJvZhTHaZQ5ZKneb8BRQpKmA2HIuJWHEaWgVkk82dIDC/SiM+vOzVHZ9lN/pT3qUaI814ayuoB6jsPyPT/Vr9vIKrUBP+A0dXToQH2dznCaPGhUWEv9hnqqesPEqZXxN8TWjPco3BHeV9QN9elWaOAg+XYsIyHaksVgHZZvO3pZQIgifdvHDPASGarmY1Crk9LMzxgNlTIzoEeM0Lpnkb3ooJMq8Swxm2FHb0Hj+Hkd1A3uzqwkaVFiWHgE78sQJmk0zVWZV4X+WfkUaQPA7BzulRsC48erm0Wwnyday1bbF6l6r7TVSv7ctVOUvig0TwHULzrGSRCK5JGkJNA+15y3KMQXKigKcDmOV88r+YNOg/HY5SkwG520WBmj4rrhf0/ANWEdnvuNZwo+WLdAXItiX3JdDcndpC+1tUd/bFV3KISeJvC3CFZgESPK9iKS1ZhtYXDoKR64tHKX+Ga6j+XYejVAvU9OlwYjw50kjVAddSX7jH4ymGkL2ThuBh1bJXgrzcjCl4asCI6o7D2EQTjo4/4wUXlbL173BB2FhJX2/QHO/hhc0CGSVAMVpElZrp8b70vE7jOI2Ri+L6SC1kA7BRgmz813b/3tb0PH+5YWQFyEE2/yJFtlrXsM9e/+Kp79eZoHa8kD8T4GXCnO0ywW8q+l61HgXmhyCO6RgtEk3Pb+U8fgzIFwHc4urChopq9xX8CDMtf44Y+REgdy43ZBVBvnLBEBsP02yIAMIjXH306143gHTnw2bSBu8ne3nyVyKyOchfuyg8vuJ74xQONmF8tBBXAHjcemYKk6pegKbXJMmk9mTrc0H82bnk2zh+kOYrDbhmZyTfgPO3CfiPpC7aVidjCnLQ3PZZitWQEuui8BMYL68PqN5rpGi+cCJFTifwF2Pk9KQ+1DTPircgG+9H+OsJWSZiLnRifw/GYwx5iEDOJPDSCtNnxd9egQdmc5+0MH9PscyH1Rq3loJssrmTBeYSEcxN5oXbDYij0/LvbWIQjE4O8PDTREQD4q9zCE+peDy0RoGOaa0OWLczEZwDoR5FVIl5k5IGNWxa6tI7ItKcNISp6XMgNtsSLwQ53AA7xZnwLynItjl/PUQ0oO0a1xpO7HMr19pG6oq2j9vQfg/AJIg8IQ6nJZNCPfT3vKl17eMYjGVtQ8LqYIRPqE6ZA0qgbpLGlUFjtqneJwfIoBKL0YA+StnmeDaEe4H8tstENxbFdUnpIuQMPy/l9xgYDK96rGHhyzAmCyIUYEaSCdV0t26ttFrRNnQIaoLBgbEbwmNvEnumRoSU4DwFVksUKNH5+yDvgZFZEC4kzWeF1HP50wP5KLU84EPAi5LW6EzBobR2/zhXVLow3tWH1w4YpauYNaAWpqMg8rAhT4ozkebtlt/UPBqhNl2tYbCeJ7cGZR8KxgnSmG1N+cmXMiwWg1AStX+JYAdS1tNg9iQTpvnMwdTcAbTmJl3ZA/koZbLxqQowKL93I4KDBFdyiE1ijVMOIP7Lrr7q3gEBsmY5FArfbCeZadaMCMJnfUPRBbjWpsH4v0Q1zNKhqA6GBmKVNmIPwu8NmJ0AjiyKXqWb4mKhvEfIyxQ3x1ozJx4avogPMMa6WCVGPSB3uY8FR+HLko+u4tYuTn4CUJPmbnGtA9MrZZvzR0PMNaB/w42Ixgqmc5T18b8VZIN4pzgz6C89juXqCogu/07BtMI21qqbL42YfNA6nlA4vupva7xVg/EXYxAKbUNh7AhLbA3I51ZbrXEpvFcD5d+imCfEu9mRc4+3rX4cmvL2YBMMP0qAqe1uxieMwaS4IXoW6q0Kkgl6Vm/PjJzjrDtmIHqlgum5A+nNPaXTUo3gam5qC/Er6S98uDEmyX+6xKC3L7h4fq0dNuJboMZecSFhLvOZ8MJVXqti2GEwotzQ0FmllNrFQ/YlsLuAGymxCgDNXlwskPdJvkoxc4xgdsLgWWRk2do+o0NM9iIILnANkcZhS5BNDiR4E4G3hWZAeqU60lE4E35M0JLfxlKeS0EeG4Z9GiSwplEmJWyOd/QCXS37Afxj5Fxj2+Saf+MaVCG3ZCgkHBYY+3HQ70WRfUB8BpJGfipn9tI0y6KYE/UcBLODMHw4/0a7f7UbCmXYXNjBi1wEcPf2TMJr3bx2R0iT+Cib385B+2Z2EfiWJFN1Zm/P+W4/v4N0dsZtJphS2MUGeFRzdl1rUNfvZ2SNuWJ8BATTQM6nMZd5BjdCCiMs7KcA/zmS+whEg/FdCqqIZjB+QJE3qOLV4+HEtT2FE4auO4PPldzQxIWTROR7KZVDoe2I9HnTFm9gEE0WI2cNZK+UzRY0bzxwbtknBVPjfazl/QDUPbVx/4Oc/5QFzgPk0DRUF3KLkFuV9ldVojSJXIMHNOf4LQKPC/l4aP0Tufqa17o969d4AwVXYrCJ46NEMJVI6SVOSxpr7scsBvYV9w14r7HazxuD76RRJAOsrQrylGXjbBDMBvGGGxGO7VfDuwa7j3JfhEnzkFQL1n1VfbdqkFgCaiA+noXgUYvwyQIxt2KWrxV5zxgMYljAZFOSB7UfpyYAXKARM0kmVA8YgpZl4zyD5vbMkqFGcPFA9EqtCvLVhV1sAY+qTdbXhZ/uV5CzHBMgmURwsmYwknhXV7OuVmvwaDwsfKmigfeqlf/n/SEYNnxI6OINvJK+EnuS3FNExgIoQCQB9SzN2x3CY3VSpaRvYvQ4dzCIm938sLHfJeBqkmR1kHe0BTwF4AlXF+7dryC35MYGXo7yMMuMwWMJFz+LzIjK0ywpuO8sGhoGgzanT49aSj2xC0DN3lwKdU7Af0AYPXUUAH5D2fatcGIhU/UyfrlwuBlUM15gfp7mSg3Ao9SqIF/DbWw+fo7As74u3K1fQe6LfW0mbfWi3CYJg6M8/XihbALl1ATfpcir9HhSjDwfJvYvucnyajFgwF9HICdiz3UNge7FGkhwID1/LeA7HvLLwLOYwyzwBYnyMFiCAIsq7g4tc4xWBflajrW5+CUA81zrw5v1GU1EmZ2t+GXTl4wKfHg8IT/UyEwQGixxV8DgnkKj6Dis0qLm/NZOzPkAP9fuibomQXgm/JLB1oa7k7ZJQK2K07HlRPAagUcAc7ujfbCrM3nFv7HpxciO2UIV05J2fRU3s3E8FwLn5oW1A21vqegAqMPDuAPp3VSBiSiY7tl2eef0GBRMwcZBGJ9E4hQInoDn5RDZncVk+a1LRTqVC2wZ4FVJLAAm1KhSkq+I8HSXqf59Rb+jq4ddu2wjmwtfB1gC+WqOtoUiK6vL5zfAiUMWdPWMj+zfi8lhmp14LCD3hQgacxl5c43foxa1ACOtc3vA+xPa+Tn27XBdyfYtiyW1yMmrSj0h9H8TmDdJ2QjGTwTT9NzrXWt4QncMMT0dX6156Q2eTA1c6Tl5JmvswljzjALnuR0mRetE0tnTjvX6/Xo828h9nt7NECAh+XPfWK3x1B9uV7M6TOIdPVEP4pBS0W21pi2B4ANA5hPylAhmh7SPfWiiKLlaVDgUItcD8kcXBd9SBoNe/8bSC4Jp8RdoqNLDuiTZpBg0kC2oF6pO6A5IMtUPDAgvVKVHZBo3Ckx8MqHlenh/aKOG3ET5cBmCmYyC95K9iTR1d9di1oZ/F7paIXMMMSsZETyDw/T3nbTrWGvaYnVwaEbko4acFDdGajruk2an54+GN9co8aqrC6tK4T/550RkO4Jn+nnRz/pStPTJV2vxrdG5vbwY3YvXI3CFz4Q/WeO7m/NbW2N+rEluhH9NV6Ixclvig8fWanhRF+c1r1ch2XRYkCQ70vhTlMdTqPHh5ly3pb21r/wCpkXLJPJiCv6mqazFldySvxuUr8Dzbrde9M2P7DEqJXZ7JULV5hYRPN5oV4LUKZF9b5iRQccKjRKiPmSIE9e4slIejvyXAXOLKJOfmDNcQ/C7zidiicFo/pJhqIrWK9nWv9KuWX9egE1K9ymD0SzneBbWD5/ti7G12UIWUMJVznR10dHLxbWGoE4CsGBA2K/LXd6pH/mdQcjV1CIIakOYYR5mDAQa8LfMef8KGLaGEm/iRTRQfuf2cL2srw/XnM/UxMiOdgdD/PUgHnA+/BYmy8JVulOiVEY0shbMD7M+2FwLZvsisMu1bXUO5JRttxhGxOp0bzbBZNSL+u57tZlsQZPmt0/LNbUGSvsMmObcd0XSWW6ccFs0RC/1f+BAJ+Ogg1z7Vg2GD60LPTZyCD4jwC4kdymZIpUAXLk1DaBKEu4QpoaO70LDeQXfTQMAOmlBtm0/wlwvkHcp5mxn7EMQxCigBgFqQ8bre2+2B/xuFFHftfJmq419GUQ+EKq2zX+JyN9B9c1zYypNokgexlzg6oMrexXhqayzJlai2BWRPinIaUYfU9OmBc0xLmM1ejMl+B5QLc1wLGxqvewOSQdOC3yqKXKlZ4rKhEtlth1V4rYufQLnU8wU3xCqQtV5a+YWVmKt0XS4AP/wkDtAvqWrlAIlaN0qZdsprlRVyrRq3Tsg/qIKXWSjh9s6rtaVNFKnArjZZaIJvTmmJR7UNKfNBeFGmvVZSpPRtMfk7SJnBy5f7iDvzc50+9lamrc62ZuaxQDsptxVulLbnRlvC/E8DB4xwJNxGL6MxaANC4fAylWlIijLILjTxeFpOF7WzuRXPFIeBqC5BObyrpY8YlwkkLdJvEDxj1pjno7bwpc6pbtINW1/lMBNA+Q3LhOm5Ke91UzW/VDgzhfwn0lrtLUat1YmvGXj2wEeBOJJNyIc1xcKQnc+tBipwYsAUSJXjfV6RGD+5FzbY5g05O3VnxVMW7anN0FLaeU9YUxyUlw/qCy/bzi9sLvzaJY0RRZJSiQOtlLwNDzvjWw0Z5XVuqYPSUlgFw4O3eCtfIATQBwO8k7XWHVod767u9fabDwT4CGlXKjDVqTJpPvytPz3xYjWOBbHcCP0NhteN3sfTMt9gWJmQvCClbCh0CBrJU2tyvKTicRngTg6TV6ri44st0iHshF6RzWabErBi6DcFVh/Z8qiu7aWKmUYhGoMDV28ESnK0fl1UJmN8DbBqT5TpZKod9oUDrZB8neAG1J4np9XpHtamdU4Pf4cPf9Y3Jf911ym6ncDaV8Opsd70/MqggUBznSZqrVnNK7MZVbCtcetDTKFibJ2kEpDr+/ynle2J7y/a4AT44ZITYRrbisiRTE0NPEo77ETjBwI8LNFvWBF++fKgMDewdjOSL4K5+8ssQAd6jLR7avkJ5fir5VpdWRnpF+907Xynlr0BuEnKq7LpXUI0omLG9I0F+IC1xiVpdkW+Td4OWD+5ZYGR69CBamr9eOIsHRxLcKwNhQ7CsSuHjwAMONKES35YuxZWp1GlbTBmo2RMvG2ht/vLSdQ0Fy4lILvKKOwWxZsh5OLptTVOEMKWkTkaIIv+broQ6Rf5cHRS1cpg59JJgtYdgBd1JLfxtFcoG5CCG5ww8MTytI1svykZXyWCHai5zmuKnoI+SUCDB4UIq7zhpsLzI6qbYPcqcgRmgYbaEDhQpJ/F+ApESl4aAUbfKN0zUqail4YpiBbeJ5KSktMca3hd5dbLlcFeUb+SDjRjHqtXH6Ya4huGzAiW92EUjgIEDVUPN+e+XBi0hg+utaxynJ9I0mjkOd3K694RfaGmQr490H5LUTrG6ekK1spH2gpC0O5uNWu/TrJJwR8tErcU8sytSvYfaum5rZMrJYNlMPVVWmAE9Yq/tcR/KAlHkfiQXUvinf7dyxbsCpZ2xVcz4axaq4jAd6iJrGyZv46dqy7twXT4j294fR2fufBRuSSOBNdttZnzKS1i9z/wKeFQ14TmDPLZieY3vYJ662ebY8piVt9lYrfHEStYHyT5ANW5DdrBS3L9QMkGXV4FOmW5ZSkIXywu9/e1fVmWv5sMelkesS1Bvt13BLWwMhXFNkgEme5A+qjlweK9auqhWMTxE1gWrdpphsbTuzK6B9OLezkLS4FZGzH5LWuBi39uybcFetUHFHa2t6BUAG63Wkx8OO68L03MQhHa6KAnJ0SpIvMsfQNaZxYJZvaEKKUD3UrQk7z84JLOzqZPgzyCpGthSDlLN8a/HTAeKU0F8kmxwl4cZqLBH/c2mj503Gcvmxj44NTBKlCcperC8o+SuntaW1HMVrCoCoqxvDxAAANTUlEQVSNzBwRfnetEaPLE+5qMTyQ5BOkOwYwDWnmJHmHGxFNqGjEaZpfnnwb4q9Sy58zbnusFn/+YZbcVGQnz6Y2V+Avvi7cZUCJ7FIAHYm3BeYc1xgoi17nLa20usL69bR1bCxMrlLq4LJaOHXZ7s4GUwWsI+RCn4nUw7Nq02NUAbXIYzAc6qx32wL+qxSNC5Mx6cXkvyhyie9qiymrV6teZLPxPQC/AOAGVxeO75Iltzh78+dT5IdqGIE3B7mM/e1AUcA65CipHfmqpCHUNJa12tmXW7/UTL+iaky5g1nk4DgT5JdETHPigsswFA45BFCHZiFfG4gdJaQeo8YRat9OgVVtWxPatXi4at9aZKw5qTBfaZHjJLVvBKA52GXsnauPxxpJzXFZ7pO2yj4OcD0IrnP14fi05udAaB3qRqTuO7f0cEwevqo7cLV+Vk3JbZ4E5iwIvi5Mz6qnlb0FzWRk33dfhfdZCNTDpHUfNARoPSlKO/WCbVEEFItFqBmUrwjwpEBzn6mpPV8lZMt2h8osVwgqWmXdNhdaNMsjTY4YG356TTrKmkFOKSYKlxA4GYI2R6W9l05L0vQp9mndCPd1kDcQ/JuBOzXJ1GhZo7WJ7KEmio8RUQUMDzjkjuhWATOdWD6ZIEipJNbvYF/Qib+IgldFvVBap8r4R/Idy/eklBjuQMBNgchbxuD4uD5SJuIet3BaYVcveFjdimsrI9EpyGjm1lZiNecN0gJZyfzwe2XP/h53f+0PSD/OKNcWNxKYS5NMqIrYWlvQkjuAsDcRbDVefpA0hlplvPx22eKRJgqPFDFar7LEBCTzCFzrw9yvOtW0NRW3Jf60p5YmwjARqRgDvm0pXNmewzZeOcGTMNwTx8kaI207BznV2koVZZS6HfLFpCG4r6v9r/xR68GVK+tGaIjLHa4uOqYr50ORyzvNK/600E9NGqvO63YPfsEaW1P4JoxcrhzcEN7kGJ7aafC8KmRLMMIU4kNFRGkongsQTshXQCqW2Pb/lHKTEyf5+eHl3a4LpQNQCiZQUTg8ZY6tK7+ca7cHsDs3dKgbAeBJa9hYqO9CYy6K3OMF/CHI37qq6Mh1SWEJs4XPeOJSCDah4CLfEE1dpespwxCqEaI2TFJP1NcJZAAOSvWbhkglQY+bzeZvBuRboDzutgz2Xpu9YK0rWekTTLbwA4H8JC3n6nmGnx8NCAqoFXUjiqE3P3WZSMvkdt5W5hXfQOAFAzkpyYQPdXu0s9zEIlZeMbWE3ep88iOYmiXwS6rAcHBozAhvuKVQVNveX2C0poZayO4NnP9xfnK1suX1qJUYjYtVcL052jXam9YmYbsAOT3faV3AP7WTs+ynSoYR7Bc3hM/1txVsZak9fAngTa714eO7yuNS75IDpmqBz9T61RqUVX94FUTSSI/8UQK1a6uW7WcR5jEhN6VwL6FsAVHPk3Ji8wOtwwzwdz6JpnYZlVIO9CrFEP+hXYH8rD7XtUbf7Mqr1TXIK60+KZsMwF+7uuiofjeQzOAI45KJAl4IkQcdg2PQWcrL8sEr2qOVtLwBkPtdkj+67MKeHcr9WhMcAEDt5uqoKDXxIPMQWZRmSFKDDfCnwPtZ+eOrNQW2Iq1DsfKCSLJ/Ul/zaFd6Ulkgp6w3zYWLKKJV2dRLOsFlQi2x06/Bfmm0iDEz06rl4I9cpurWFSOZ5bDAJDuJCT6IJ4gGKQLKghukmQ1TBHhV/eauseqGTkdfgZ2PWti2YYFtp9qA25OQcRTZqRRXrTlRavTQnKj3KHgBYu4LY/ugpr1WBNUOD7HZgm4Rui0FBM/1ddH55Sy2MkEGMJOD7cJY82v2Tml2vftcSt/fj62DErStCK9M5pUqj97AoXaZO0TofkCa19qLx5273C1ZtBBBnTAjAP7GJcnpCGraUIsC3nsPGDQiQH5phKi2JkQ8Ch67ezUZaoHulGEoZe/TFBnlA5ufcpZ4PhQF0eNdxn31YKzCKYUdvZV7IFQ6q0fdx97YD1/eQvvSZSsfZNW2NWKC+D0MRsDjCje/SHvU5Vt66wKtWm6DU7X6GgT3ORMejonyXspPHSffEfBsAea25zJ9J8lUq+kPHSJM1JH/HoSPC+Vlb/AmqEx93EBgNyT9jqVg+QBMY6oXC/z7BP7Rzk4w2wrmxMva2fv6qICozeo+TCVVF4j/uquvurtcSdotkFVs25Z4PIjp+jJSfuTnBxf0G9B6bh0cK6nbdAIvGsj3k0z4R2QZhoy3duRBYv0/3dLc3Ti5rphVqEaN6upMGkiwamMaRA9o9qL+r6tEw37nEfKkUB6KrH2iN1drZ2shaMlfTMrJaW0J4c+S4dGZ5YjpFdpCtxcZtdJnfHFq8tTt2eMM/1ZwSX8BHcyIP0vHawCpEfopSWNVMXhe84vzS4ajNpfDhJGLtcYTRi4YhGjkcKMlAwWXwWsAABeQaIPIUhG1GLFVqJYsvmaIZ+Oq8IV1OU93e1w7ucE2FyZA0hhwJXq9al34PLu5kks9SesLJ78DU/FBAqf51vYytP0gutPwmsCc004LcWjqL47+fTTGf6JY0mcWA8xFLUzbkNAHG3iDT4PYn8A48RgMkQfSo1QYvNCZSbBSYK3Lc0qFytUYFVLwvGe487pQWq0byNrj9Dhi/gyIZu/pvnycawivK3efWJePXuM9WQ4ziI8RQJl4nhWR0xIW5kLskIBWOTZ3ZlrRVbP+uZ461gm8AcjtPgwuH4jgpt95LdezuVgLm6mrEi4Kx2B8F9kfnQzquoOceqo0OcxqLQgN/PNC+WKSCf7U10DrjIfjDKrGLJwNShvB3QQpF5dPDROCpeL9Aoo8Jl5uTCaFWnNjYDZNWrOxpvOkAHes8bQuHe4RyKkiNi0+BgYaz6zRjN4Jt+/zrMiiNj1eBKeBaZpoAaLhNj5PkfeKieB4MjB8oEsb97qMYgXvSY+FUK7TEsD0n0/mV93fk62whyAXzZ6mJfmRGiNWAO3C9T+U11vBgVjjo9JYLnOIwIwl+G8R+6qhnxvXhXPXSv3Q2/3qxvNtS/5gUDSeTEsjqLOgxwAXJUElmtq3Z7ivwfvbS6LbORNuhHp5qxKP///CM3oL4MqBrE9Kj1a5fTvs0U5E9k/qg9l9vUd/1CaFyRYmCXFZmjhewRW8fBwqs5JXjColzLbtSthrKLIlmB6vJvvWcHpP9pSPGmjd6W+QzV9EpD4BVV7fc+TeyER/q+TCqDDI6ZKWaEZhG5eYX0A0CQxa9fOypDU89f8HugP813Iju6zwKxhNFEgBfsi1hl9AU8qaUFHHTy+AXPqQLMOA8UUUaCSEvudhGHOJmzhwwnu7s+Iqea1tyX2tndKkqZTkbiDIOj7/HWR2VnNqxVvvgaxdVcvYmPg4iFwMclgpl+gaF/FijI/+XukZW/HRqfQDr+bwIE7OpBYQE1h4mQfKuW49e1V3bNHd7VbvgrxcIZue7KEho8ByfkpZQPif+9ao32ze3R2onl6vqxfenA3BZ9KjJjHT2bAJ/8Hfe3sb632Q09Fp35abIGZU4UdiNPmraDjRmksgr3CN0VpjlHo6wP15fzQtv60z0ggN5tPVS9H85fP8/HBKV2E7lep3H4Fc6u7KY5YCvW+6UzPVwf8gxlyR1Ad/rKRWWalBWqfnTM1tFhhppIiS4CkNlUbU3Gx8+PP47XY6qD505vQtyB9a1UbjptWJoNqk/lxvLKbGE8MnP7L79RVtHw/C4FgKJoFpsRSVWo/A8VK3fnQHDktt6RXVnruahP0A8spVjWZsaFCoF7M62KKkNDPdcHtrV0HzXX1gX/09mBF/kT6lVjoEpIYJGUD+TeBS3xr8CufA9ZeU6j+Ql4++5vN2AraAczW22XjMLAxEHu4rcmNNYP9HRMHFrqVV2x5SJk8RuMUXgpvxLub3pWhe06Tuf5A7gj0DGxjGBwtwSDvHhzLFF3ft4s8jIvIw4R7sz8qwRY4vfE6Yks2on1oTfHW/FVA0bfRm12rv7M+VuzrQAwfkjmCfCwnG5PYhra6QQyDYIB3G4k6m/y4FZQ7h7jfGPpbMC57oNU11CreyNtYyA7uLYC+mNZc1NYxFYCF/JPxsC/lTXBc+hUPh+0ssd7Y1DTyQV/S0eOzCBhhmA7eneLcXjewFYtxqK3w58E+lRzJjHjfwc2OGbyHC22XFZ93EUeHCeAytH00JRlE4WphWidmjPQZGFUMdp9KPtAL8PYR/djn3IEb/rhWHHuqL/ry+VajK1TcGMMgdPkH37XNLbtGR2MCGbl/Q70vBXmnYrK6oVVf6cuD1/w8EWKClcNVGTGKQSFrkqxaUWkh6vEkRWm3QlgOrouMZPeYZmnuTtx56HNjXQ6PK+jm54L8L5NW/piPoY7CxNW5fOL8fRGmKNY5LlNRcf1a2IjtesaVidrVGvAWTxn69KeS/vOAN8cm/nMOTGFkzDy+dSzSdw4G6WtcG+EdjJXc1ZTuCvnUHABegBnWoxuKFg8BBVbBSA68/rgbGarLaIgypWoQgJT93eKnDRNCVmq7vgSmCuxqSjn//f7llk7N19bu1AAAAAElFTkSuQmC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229" y="2075043"/>
            <a:ext cx="576105" cy="576169"/>
          </a:xfrm>
          <a:prstGeom prst="rect">
            <a:avLst/>
          </a:prstGeom>
        </p:spPr>
      </p:pic>
      <p:pic>
        <p:nvPicPr>
          <p:cNvPr id="8" name="Image 1" descr="data:image/png;base64,iVBORw0KGgoAAAANSUhEUgAAAHkAAAB5CAYAAAAd+o5JAAAAAXNSR0IArs4c6QAAIABJREFUeF7tXQl8VcXV/5+ZuTcJyBIUBJevLi3W3datWhdwqUtbP61K1dpaxOSBG2LdV9DaqvhZRULyEgT3Bbe2bnVfWuta19at+ilaCaCCAkneu/fOnC/nvvdCCIS8JO+FR7/O78eae+fOzH/OmXPOnIXw79iS3A+meTDIDEZaVULDrDRNDYuIm2FcE5xrQljRhPXQhDEU/LstCa3tE/JmBDta43YlVrswsC0BmwIYmJ1XHvMjBrjdMvBCsHqT4N5kRW9p4jeCKv8tQJ5bO1sei1BCE7u+aQNt9U4EvTMzdgJ4ZwCDAcg8KP6d49/btxRATWBuJqDZAc1EaGJgHQINBXgYAG+FNwicxT0HLIPpEVb8J23xl3CC9/raBHrpgzyTh2gb/higQwA+BIDqCCgT3iSHd4noY8c8l8jNtUQfo9z/GOVILQfwLuDtI5dT5FbZDdGydDCa/PWM1kOZeCQxbcPM24BoG4BHZN+X9+J3CfwBM/0Z4MfsEP++UmfxJQuyro8OAtwhMbjMw9uoVVaa8DdivATFf7bwn8QgfIG3s7R3cfZP6gl7ZaFhYEoWfNkEyzDEpFPbQqkDnaKDiLF1llvEoBPhAzD/AazuixLmBfTou8XlliUFslcbfIcVH+ZAhxCwTRvVxmtAD4L4Xhu5p7Fe2dwYVAG0TxaVCZMzwHvDw20taH8itz9A+2c3X4bKGU8xYY5r9GZiMrniQpd/76UBcjK1uWF1IiucCCYfFFMUEfh9QN1LEd8bDvVexZFwfQPq6hawHbWvH2yllDoM4MOJsF38VuY0/xsDM0sF7DUL8qylQ01UPoGZTwKwXpZyZaX+CMYddr5/D4AIk2XhesJ+89/tPX6SmYS96xGBHC0/AeNwKFSUEthrBuRpXKbKwglEfBKYNsuCG4JxKxHdFFWaZ0uDarsBfRZsDMMmRge/ZKYJIKybpe2XwDzdjvdvWxOcqM9B1kk+hik8nRjfyYBLCwh8S2S9m7AQfy9pqs0X88mTFYaes5kxajyDEiDuH1M280Ok1PSoyjzal2D3HcjTuMyUhZcxMBEEHUuojAbre5fjE3z8bwFux00wmZU/ItjaMo0HYXw7Ie1mZfC7cJz3Zl8cQ30CspcMdnWM34Kwd0y9jBdA6gpbqe/HGLL5Esha+9xkVmajaDRbvgTAbpl5cCMIZ9mq4rPwooOsksEEAn6bMTVSE5Ob6gb7l+NIhH3Jstb8BmHCTehnUuElzDgtK4c4Al8eNfoXFlPlKh7Is5YO1VHZZWAcD0ADeEYRzgzneX8r5oTWPJhdjGAyK71+cAQpmsKELbI2tD9YNmdhPD4oBvsuDsg1vKU24U0AvpvdsTNthXcafoHmYkyi5IHtOECRxOuxsebgchAdlTGV4j0QjY+qzLOF5nCFB7mGt1ReeBsxtpexM9N5br6ZiskUrXVgFHvAQtXDw2tAEDuBaBpfkovGROPLnyok0IUFOabg4AmAMrZmtsfZIeW3/r8Qrnq6ISazUiOiCwl8Uds57ez+hQS6cCALwF74Ohh+zH6Y9ovmm6f+X5+/+QLPTKY+NYqhH8vKL44KCHRhQO4AsIqwS3ii90ohWU6+67X2PidXG1B6cShXo+LJ4iy8HZBoNRD10qTba5DNzPD77PAkmGMKtsZ9G8eXvV9yACdf8UDbjtRMu8m9c1TtPV6SG6KGh2sTflpIoHsH8nUtm+oy/W6ORVvfG4GxWNDbnVeUxW9Ytr623iwQ/QCgRQy+xCX8mqJ8q5ed+g3p7ayjV7Os+0sLHo2E32OK7hXIui5YBEJlTMFLvHVwJjX1cn7FeT3J/TSFR4kZNSvcLGZ2U9z48muL88Fe9ypn9L7M6k8CNAN/d847GhPwj54QUI9B1sngBQC7iIxFRKOKod/1eqlyHUzjgaosmkiIzYrSviamq6Lx3q8L9o2Cd8Ska4NjoNSNAGsQPWYHmx/1xNWoRyDrZHQT4H4mVEGgqVGlObek1aTZPFilwwuJcHoWi6VEVBtVe2cXHJtCdshMqj46l8CXipsiOUyL5nund1dj6TbIpsFeyM5enDkv+C470j8Go0vc0JFcNEhx/9OJSHRR4T1NAN1sq82EQmJSlL6YSSfDOhBOyDowJuw87/ruAN0tkHVDdDScE3OliPjPW3h7I0FhUSZXyE6v+HyAGjQgQaSmZrqlFoDvswlfuFHpt2lcpsuDP4BjoXEJOfwwGm/+mq8Gkz/Is3m4CaInmfjbYPpSMR8Ujm+9bOilDtcnKzx1fn+1zuBjSam6NpDJ/d5Wlx3TJ98vxEfqUyM1q4dBcfDA03awt3++R2TeIJtk8DsGTpVzmB3GuwVeQ3dYRiHm2eM+rv60Qpevdxi0vnWtBVkWPhlUE1Ar57PcTbsF/iX5YJAXyLEPNLs/xmya0GDnPXciJo9eey4c5rDG19hZu/D5LMhfAnyOTfgze7xx1sSLcj43RHPAfHh86Di7Xz427q5BnsxGDw+fBGEPJrzqOHUgEgO/WBNz7NU3Z/IQFYUXEUkUBj1vlXcBquijXvW5Bl726oKdHOFJAANAMdveryu23SXIqjZ9vlxwizRN2h0UjSt7JN8Dfw2sweo/OZkNtoLCUDiMgl0758GkksvVqnzY9mpB9mqCnZ3BUwD6A0jaSu+krnZNyQHb1wOSjTQEGmVwqEZUlI0Us+3wz2DsDsbnltzuSJR/2NlUVwuyToZ3A/wTEDVbMrujCsUJ4ZTLc3FOdygnoz6Lqrw/9zU2BfnebC43Lamd2XjfJqU/jSxeQYKKcrTp+uhwsLsz5rDMV0Xz/bM7E8I6BTm+XbL8tAhbRLg6GuydVRQqlrvUutTerM0DELcYUMiwl7lEeVanLcjyF7+T2R+Vq2DDEwixVW1TJnqHHJ1tx5v7i/Jxoeb64BaAjhYHSQuze2fXkp2CrOuCmthXmLHIGrcbTij7sCg68RzW6svgAlI0ud1iNDHclLUG6ExEyC8JfAZA38zOYyGgJtmEua0oIEvwXU3Tzs54zwIoB2OGne+dsipqXjXItbyJVuFrEuDNzL928/2L89HHejQZod5kuJ0mvN7h/bUD6Dns66/CY4lxJgPfzs7BgvkRZWhKeIL/Uo/WJa+XxKMkuoyZxQZPFt72q6LmVYKs6sJziVhuaJRV3vZFO4tzExE9dkHqv7Sv/7coQMfWutQ3QaYchDRZbiFwc+D8RizE1z3ewEn2NAWHE9O5jGxUYyZ++h1yqnisuv0izUhtprV6U4RjZr7EzfendJzPyiAn2TMcvspKgq3pXltpflqUs7jjTp3MChthJ23DFzv8aBnI/cxWl4sxJr8miWEo2lkzf4vAmzPRN8DYAIj9z8TWHgCcBmgxgz8ipg/I2bkRlb+DdfFlXvOdw9osjvZtDXCSy5rd2wbGaGHCWa7Sq+/JtWB+E1zxKV2XvgVExzDhbTfY277j+FcCWddHPwe72fEtE/MxNuHfURQ1YFWziQ0v9iBQbF1r376yCT92TlhtS7IHjnYyGj9gxigwbwxAPEf7ZeOQVvE6fUXMCxi0EMRvg/lxa/wnMQ6LVzdvv2bpllb7V4Dox9lOJei8iYh+F1lTgwm0sKvhFurnui59BIjuyGJ2lE34c9qPfWWQk+mHWy1CBzDwjhvpbd/n14gCFKJdNbNY2XIJWwKb8MtWuygNwY4KtA9Z3h+EHYA4bFTyi3SnNTPwvlwAENzjNip7BifRslV10L+Gh6dMeDkAueSQDEKfgnGhHeLPyYsTdGdUXT371FPGvL/7m0wkl0d320pzdPsxrACyPyO9ndX0N1GbGHSpazSTe3xedTWw1f1cDArrR7sqzQ3kqAmKp9lq/+bOXtHJ9KEg9UsAO4N5/axvVPvH5f5YWPMiIlokqhoThhFjQwDrrLQZGEtAeA9sk5Za7kZiyNer+raekToEio4DISCtpkcneM/1Ztq9edfUpX/DRBkBTHsjcQLatKEVQFbJ1MkEJX5Pihzt0Z07y94McJXvijC2FP2QAsMg3dm9tW5IHQzW57TG/oorUntql5RO/5AkMsx4nZT6kiwvi1O9COk5OxikhhDxNxgS7UF7rpjtICbPtwn4ncWyuzoDuuDz7mGHceQoIJtMfMIS7VNZrACyTqbvjlMiEF6287zvl3poi6lL7c8qBlgEn/Ls+qQBfpJZPaPIvhYF/E/45f/q1LkhyYM8DjexCt8n8A/ANLpdsre1COjYg+RFEHYC405b6R2bY9nLQb6J++uWUExw5WuUVee5k01tyyhW6twsBVZkX/sChLuJ6dYI5i00Ymnex00Nr+OZcCSD9gN4LANi1IjTNcYUTXyRZf9hJKg5zyH2+WPtWPYXttHbMEekbSDr+tRBYCUmOL3GWXVXyxN7SegrwHwACDHAxHjPkZvhRXgobf4+F4mdwooG3ijicAQTSdY+G3315Ys4c/jq3YZn82AvCH/qgDPFPNl2XhM9aNmdgUb//bw3TlfzKPDPvYZgR+cgKqgm0J5RtXlOpOzlIOfMmIRXSp1Vq/rUGcTqLABDY4AJ7zBwpU0tvRenrrsEsxcP1ul++0Ar8bXekJllI0jWjutd4N2CU2nJatd3Jg8xLn08Q0+KM/JlUjkuYebfOOfX40RaXGB8CtQdk0mGb7UG3GzFji/NGUbaQDbJ9D+YaMueun0WaJRdd1PPW2sXigvM93I5MRk4xaW9m2Lwani4MsEpAB1MsUrBubNa4ixvt553OsbS/C4/VLNsuNHeaUxUBWBIvJlEvWI3MSprfBpjN22XzrHL3vrsAVWbvpiUeKXSfTlDVgbk6z8foMNBEg1hQHy0rfLv7DMDSDenr+rCCwh8WjZ9UpzzywbuNJxS/jFqsL7yIknV8DNiFgtXOz2Zvia430Twk0jQKlWilYbSwJtqF9UBLLlOMpI7uzproyk4aZ2uN0o351aIx/XM6FBYdzeB/xlV+tuI8BWDbOpa9mLS4lKire9tirH0cSE+WPA+6nmHDBXTjoAYTfAhOXdSFJY9jVMprZL2NCA6jUBi6coCLIC6vzDM/c4Fj2Dd8k+7Y6xQdcGJRHQhEOf3BJg/tKDDkfDeLElCSKY211DvxVimvXJZlxhklUxNIqiriPB+NM/btlRVJ5UMTiXQeUBs8BBp63ZL9ixU9ftXxazmjYPQyCW6pEfOJDFnPMcKtzmL5+F7H+B4LOs2MDXNG2vPmw7mH2Sv9MSBsdrar+7CScNWaQ0r+ObuZoe6PlwM5sEK2DFMeK/FIOu69M0gEkfzG2yjd0KpSo+6PqgFQ8Y5IIPh8rNYN0Q/AfN1yLBp2QFCwSda2/IwJgz6qtvgtltYVR9MJMZ5ACQ3trRbrPPOwQT6rJvr3yeP67rwWRDvAeZf2IR/a4ZdZ4UuBp3r5sX5PYqf4XU2lyPCel4UDmVtB0KZSFm3JIAvuvoXKxkvjpyj9X6HPgLQXllWvdCydyiG4CVhv7o2fRSUurotPzXzH6zxJ2IcPukNwPH61If7MXN9VqWSDfSZJXcAqsv+sRJqYns3zUO90BvKigYT89JQeQvhsKivdOycwweBr4wa/fMJR7LW+4apjNCFsbbKu7G3i9Lpdp325UBTMXAn57CbAg9jSZoqOixzfxDkor0JFNuYP1GknoqqPJETMu26pg2M7/1JShBkz8YHbOROxskVc2MgGsL92blZAG0UUzHROLtMP4TTJSSml622ZROj9EMMbJnrSTl8N5zgi2MFIGkWR5y5voI+VpEexpIN3/EQEA0AUxOIF4GxmIj+xWTfttXlD/RyRKt9XSXDXwnAYHrQDjGHEa7nAToKF2Uc593BtqrsT0UDWYwYTk2CoqPALCxX8nt1bJkrO6A+Svhn5H6YEQ7VbCBOuCrtRmu88zCO5sX/SvJ6CsFJxLQXKXolYnMNqjG/IHORWCQ/fAwU3xvHY14B5KncXw8MxdfqtwCL4WXlwiaAzOsrgF+yibKDigmyrksfC1I3gN1cO8QfSWjg9bUL/yUDUwh3DBP9XiuKL5fMSlQSG54BQnUnC5Gb+yICXxclytr8vnR9JBtjKsAbxQ8R3WONmYTjSVIvZNp1TRt42hsRlnsL8QkaCylAZu36P8zZyFcA+XoeoIJgAim6YvXgUTOY59jx/thigmwaUvuzUw9ntaUKwmzeRAfhB/F/OG+jogoTc7jCLIr2ZsXHMWMLUEaAiptjcXZfRkxfMLm/GYU7g6oycWuJW/Zi/OpWrV7UI0H5UetMAhP6Rt3T9eGjYB6VM8CsAPJTbLz3mrZ2ypfNuxWzFD+JOVW7Rs2K+ZGI6Tbk2HyRkG6fjsIqb2NCfXprzfRGDPJIzyu6k8AcXsf/OtjMWqFIEo+NTFOw5LgFcF9HAT7Fqf2Eu7Q1M6NlT1bqBlAbu5bQ2Z8jQZ06lRdsDZNL1lMof4KW+3Et1Zb3CE5cvgkxh3XF1y0jQuttxmwHQrebW2abpqzWr7QdLwUb3Co6asedrbKbEWqCnbXB8xKzaxtNZSFZXEHnUdu8oSH9KBNtlSFkfG61dzA+xatF1wZmhHtq5do2GAGvR+yNwXj6Z0HnWMDOdDIQXzZjbfPmhBnh3lrzE6K22EZvo5IFOfb/iu4DYX+AMyZGwjgbenM6c9Ep1JqpZDCJgHPa6cm32XR0dkduU6jvFaKfFUGuad5dG/MsGHPtEG9kd0x+hRhMd/pQdemLWt13JEZa/LekzbJBeCFO6Z+RsIvRYsk5kuQsBwOZa83WGihTXNhyHU4e+GUxPlmIPlcEeXawsw7wvFyMu0rvO6UMckejhGSWjcSRrrG14lqxDDgzwj2N5noGtsh6fC4Cq5/bQD8hduFCAFKMPjqCvIMO8AqAl2ylt2cpgwyp9hYFUqxDXHTEhzpg4DSXXnprfI9chKbqwt8QsZQWyLgEO37YMp+ME8s+KpqqWYB5rAjyDby1TodvMPC6q/R2LWmQ48uU9MUEdQrAGZZN9HvL0UQkKj4pwNqs2MX1vIWOotnZmpAGoIgdT3Jh9u664B8sXIcrgnwjj9Sp8O3Wm5V5tvG5zUo9TYSpC/dlYsmsJ645sZTdatkZa9NljxeafXa89YqlamAcKr03SpoYJv/D1yO+JW5OWel6Fm+mw/B9sR3beV7/kpWuc5v8Vq7Uy6KZAItpMOffdXXE6SswYUDhohaSTSM0zA0AiQEkm96Zr4p8/0ocT58XjuaK0NONzRvqlPcxwFmQZ/NwHWSystp0ehhOHVDaExCzQn1Q1VoKc0ruxomAtyLCLzCvtQRPgQQwXZf6MZS6DoxvZGCghaRwbDTIPNNXMU49hV9qXjqFl2MDV6wnz+EKvTgUocVYx9tigt+jJJ09HdBK783mwUgFGwH+wk6Dz2a2fMM4fTNzm59XmoFJhRTAVDK8jMCSsS8jcDE9YKOo7dZrhXFP4zKUYQhUi4ap+AJjaY36f5na8ABW/GAMchT9V8ZpIBnILVQlsd0vSpQ/WZCbm56gnmwaoeAdTsx7MKl3FeHRaJ55YSXqjHNOBpcS1ASAYye7lW6levL93DuSVRehBN3t1eYs6OgC19Jci9MHyVotb0n2PA63Z/ARDuQR1NPWpl5ekz5guiF9LJy6QRKv2kqvLOv+k36DiLZl8Plunn9FoVhet9a5dukwpcp/TnCnAyTeHc0g3GH7eZNw7MoutHpG6iBoNaPVm2WTDKXheUsFsmU3BDsah9sZ+FZ2DhKteGjE5pmVnBni2OdgIoPEIhYx84cgNctF6ZvWFNCqXsok8lSJk5ZQ1gwl16fvB9MP4fh+u67/kz6XHKctHarKyn5KhIngOHJBWgrM91jjn4oTaEXqkZ9OWzrU+GV/ZIp9ujSY5lvNP8Jn3mu93aS6NqhCnNYqUwWdgFcjdkdhfPnKtuqa5o2NMRPFFSknoDEgOnTdmgJaJ4MkIAlXeY6t9I/NsevpAOT8+bzP7ddy2c/hGEU4NWtVknW1DLxFxL+18/y7OwNNJ4MbABwRp6BiRFA8xnr+w709E00yfQWD5NpQHADEAjLTwl6ERP/GVXEnUxfuxuDLQTF7zzKWNQe0SgavSz3nuFxTo7kyw67rUhOJxD8KyhJvg2r/7T6x5iR5kEZ4KBHOZl7uWgPg49Y72WscfdGAxAadxh6ZZPoSBklNpfhcZtAZrnnZ9ZhU+VW3jooOD+tkIAHdh7TZqol+5ZqWzVpdv+J+5BxfS+1chNooWpkbUUULejOmvN+dwZVahQsz7lwZT58YZK8+2MFxbNrUYHWcTWjx3pSK3sVrcdqK1F4M/etsNET2W9TI7Bqc86/pKhxF1QYnk8IFADIuuuxmWBtd2quzcDYP1kEoZQHkGMj4bjs+wpb7D66WQ8zmch0GhxDTr9ud5eJR+j4xLrfjfcneUPSWzYMax7RZ420o99fZMBkJe4wWArxea2TCdXaed1pvz7UuZzPjq0qlKqqJSKL15eSLCO5/HdRsB3MjErRK1ti+X12XPhqkrmxzCQI/DNa3gaPOKVkZhos6T1JH1B+ZMWUEOqBZAfuEjd7LXa7JLTxQLw1+DEUSxbFN7CpEUtQEM1y1d2GXa1KAB1TSnkewlxL4w6jR30qMW8sD3pLhPQAfBsbLdoi3e9GFr1t4oGpKH0XQIuAMAONVMGZZ5d2ab6J0U5c6kEnVLgeE5zNoPgG9zeArjgmx14rEP0Xg/0ai7N18MfBmBrs4S+cDvGur/i4hOTUu4U/L9/3ePKeT4RyAj8jGQo1pC5ORTlVt+ixSJDWOybK3YT6U1JvBxO828KYqCo5RioaB3P1RdXn3ajXVprcxCvcwaGSvx9JZB4THrOdVdzd0yE+mvx2ROgJwngvVIzjJ+2vRxpjruIbX0SZ6D+ANmPgSNy+T7ml5VGNDuA87fjRzLrtDbKLsgaKfyzI4cUavgI9f9KDcUDypUNSFQ3OUV/CFZFxntXdZnwlOvZiAnhn9GNbdl80CdKRN+PesEJ+c9b8Wp7ihnSX96sX3i/aqVxvswooOZqIhYCcBAibOMpJJwG7AZJb/vyJg+cbuelD0OTmaFUXmpULfcHX97e4/YeqCa5hEX6d5ttlsi0kUyyYdcoYEUkTkWAa/7Sr9lZJ+df+zffRG7dJhKFunDOmUhiINLlOgQIOEK/kKFGb+blecb5ejU24JUp/OxanfKlkPkPZzMMngTSZsA0aNbfQm5gTFFUGemT4Glm6Ki00BY2y1f3efsOwuV/s/D3S1AqY+3J0Zz8j1Ijm7b/uyBSuqEtN5Xe2F72TSNPAdYhIrupTd1ej/8/O8VkDVpi/MZBqmv9pGM7q9X8AqMvJlWLaYCa3m7VHlv9sn1q+8prKKh2qaN/aM2YA1GYTwoCXRnPXgYKDIQGkDa734bIb8XMVJvAAO4UTV0iFUFAEmJBdF0DqEiyKCDsMomofPKwoabtPTaa72vWlcZvw4H+qWsdVvnrmmvU6/MshtLFuSftEFrtH8tksjQFFGnkentTzM6Oh0MB+WqcsNgmMlamBW3pAk6dm/5/6UfuPIXJZ6LJk/47SJkjhGUsBIN/H/O+ZAAb+PjJuJEzLRk6XYdF30C5BEdKLFKrsdqipWKKCysuUnZtnR62JFYuA1V+ntXKosOzbHOqljSD8q2uIzP2QjewlO7tcxe2/RPtndjnUyfBjgA+Lg+EpvbJdZcuUDpi59KROdF1OEU4fZhP5jKQpg5bUtm4RKS/1FyT4Q+2EVod1hJff3qgLOi/Cx7nZpkuFoRmzfMGB1uE3o+zpitWob7rTU5rpMvxi7vRJuslXe2LjmZ6k1ueRQ0fecc3u13t8OB7vVZ9Lt7viJ5iu4RyO//JXeXl9299P5Pq/rgnoJF4qDI0Z631lVwGKnhnqTDK4SvykQWixL2vs+iB7Md2btn5v9UTma1u2P/gM8LJO7hAI23wZID1haqoYQMQQ5wnNi9FldGYnOb2PqeCtNoXj89SPG1dF878ySFcAKiOva1JWuD65vjWEbS8AHked9vzNX4c5BjgO/sxVlYhGVDoyqzWOleDavTcAUaqymPtybmeVCxzDjNDffu67bdaFkMFlnAqnwJm4wT9nK/Mu5Fmoy3eonmdrcOL0xa1sBJqmx5rfm8SiDgc+MMrD24aJykJIaFCnSSIMRwHLmT8NpIp2OEH2Ez8rnljLn0sn07QD9FEwv2i3MnqtLHrBaShZnY5UMzibQZXE5V8fnuvl+36SA6ha64tgnyVuC20G0T86NNjbNS0mizCwzv4smTLFunPlX5keiJ2f/Gv/lLht6pxQ77rm7U8w9n81onKmC69SxdryWIMBOPXm6ADlOMyh1AR8HQyIJv1aE0WG190apWcFMXXggE0uhra4LknS9uiHgDrMoezRfB4auuyzQExmf8IcyPuH8gG30f9JVaFPXIMd6c2p/pkw2GYDvtJX+z0rNQJLJgYkrs8VDe7+izIda8h8qNZDbFSsPiKJ9o6qK57uSk/ICWdi2qQuuZCKpQyjMbpxNeJJDo7jOft2AKlYnFMQoMCjLnF+I3XS713ZtY/UlCLJOBscBkMLehsFTXKV/aT7ElifIrYmL5vA6enEo8TV7xml2nd0HE/qVTm7JOaz1V6GkxRCg5KrUxrb3sKUBAwesNjZJtQQTKRMBkcnZyfi7o9ToUioG7tUEOzhND4PibL3P243njsbB+d1z5w+ybHGpWMJ4EApD4DDdzu8Dr85uUKJKhucRIA50udRRkk6y2g727uwsEjH2OYe6GAqDsxnqRQw5x5WZa0vJyqWTcg7zgTEnJffftqrs/nw5abdAFrat68OxrSn/JQicmOkiN9/8plRUDa8u2N4RS0UcSc2YsX7FZfXoMgczHQksaRMYb+GBpslNZNjTQRiUAxiEF2wqfUgphfCa+vRUZpoU15YgviIa7J+fD5vO0Uc3Qc5I26Y+nBqbPOV4djjXLTBXlQTQzEo3hD+TMrPZol65eYr7zqsDEri2AAAF/klEQVQA3mXHH5LWw1vjrLaNy+sI1WdqTORUqHE2NffWUnH50XXBOBDqsmkqZ9lGL9GVNN2R+XUfZOlBKpdvEElRa2EfzMAZrtG7tiSATrKnXHAOEZ2bqzSTnbTNXiS7rKYs5/YKCVzjM9yYaRhHS7txShTt0WyhcjFGeUx407G3U0+k/Z6BLNNqaNlUO/U0QP+VXbzjbbV3U77nRNFWRjqOi1ZHZxFzR6BX/VmiBez4dlfmTcHYjIfjGm838ro6FUp+svgK1freiLwKpKxi4D0HOU6G3jKaoR/LUoQjpgOjhHm8VIDWZen9wGoMCD/tUOIve1zjNbB7yhHdAPgfIoGWkjDySNCaDqWQSSZXSbsaTz3ZfL0CORbEasPjoHB9VtBxlni7PouK7GrGUthzIDwMxggdpLdmpbcBISLHC62N3oOueAc+0pjbWk+5QLlGuhpSVz/3ksF3HSTXaS4ZjftBNL/sid6Mr5cgZwQxVR9d1CqCiYeGSLTOWm+9riISu5psQX8u9usp0BjygcbwbzIWg1F5l8OYMXJOl0zT9enDwXR7ziBD3HuAM5ygEE3s2zPtIXDunpwhwipvw7UhtKQQ0y9EH8UCuHAgS0+xapUa1e6MtkS0b1Rlni2JM7oQSBSpD5UMJhBjWhzWExsgCkPBueEWhpLbJs/kJVt2YegbmGgLcXFl4ETX6DX05kwp0tqWRLcmmb6SEd8JiDq3yDLviYT/TiEJo8AgxyRN/sxgaxupq0G8X/wfwLSo0fvVf4But69u5A11c3AtFElEpgD8F9voHYDJhZfwiwBydiJxuojwSiZIfmr5znNQ6ip7Qmm69/YlWev61CHMajLFFdghwQBJy2+eIuWAizGO4oEsoxXL2IjweBBNBbNcAcrV5A3W56kY679XEjppMVa1sz5n82ATRuczxwVFNRzNk/SRdl09qzu26O4Oubgg5wSyhmg3cRkFIMlIhbA/Z7j/cY1+adi8u7tqPXheqBdOXQjCd2PqZcyx2puMz/BesY+x4oMcL0jrsTwZpNYPLiIlFUwz+jQYL4F5uh3vr9ZHqQdrWjKv+LXpbawiSYqeyMRL0+JMkL9X092Lhp5Oqo9Azg5vuZolQI+KT+o4zIwfIqWmR1Xm0UJKlT1dlIK8NyO1mVE0nokkCV7/rEfN7cp5/xMuRK+zBnZnjH0L8kpUrSQ14IbLIwtxs9KYEZ7Qmk4p9qBcC9v0lm8Yz/ySCRPAPDTLtf4Ky9fY9fx7MUZCKvt2bmsA5OVUjTpsoBBUkeoINklSmjl2sL6r1HNL57ahmRkeyC5OrXREtg6lAuhfDFzjGs21uFiSWfQtuLmxrTmQcyMQu3InYBP4ffGBVg5zgjWdh3tVTGV6aqQy+kdEAi52yVKtxES/wsAdLjC340vML7Zg1RW/W/Mgtwd7JoYpDg8nSYrKsSSeObUzv/5KRM8x7DNFrQzbxYrJRb6z2IeY9wFhz8xNYOzBKuHrEjZ6u23U961Jyu04hdIBuT3YU0BmRGpvZi0UcgQIw+JlzJzS8nsTmP7MsE8opV+I5pmXiiap1vCWWoffA/A9IuyRyeQroWGcARb0KMM9q0GPh5XeKzgSbk2x5c72Z+mB3DbSjNqFYRikjf0+ObsHK9oDHNcwbk/hOeBfiVUypV5UcO+H7C2Aj4V5eVzexut7i8MRrN1wJrM+Ew8n5u8A2K3VB0YEQ/le9pfk/OQHQfy0TdlnMPyBRhx5pLgUZcNtumKeff/zEga53WJk7oMzYx2KYdqzo8BuFBP2IGCrtvim5ZSeA17+XELA560XJVJpRjOjHxGLStMfLMlSY/UmRqjD8ueAFdbxqqh5itWfogV/eREY5XCxfHXNCFLd3SZrB8gdZ9Ue9BHYSCs7CtaNBknObCkKRpL/OlebIgfhcpWsvXdm2zGBBVCYC9AnxPypI8wlF31qLV7G0Ip5eHsKY/LFkkxmrVPt1k6QVwf6Vu0o8nNUoBLlWLq4H7hfGTRVwMkvWwGll0itZgwo+xpG/LFh8XZbtCNiSo3pe+0DtePy/B8TiA93klQYBAAAAABJRU5ErkJggg=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713" y="2153321"/>
            <a:ext cx="576105" cy="576169"/>
          </a:xfrm>
          <a:prstGeom prst="rect">
            <a:avLst/>
          </a:prstGeom>
        </p:spPr>
      </p:pic>
      <p:pic>
        <p:nvPicPr>
          <p:cNvPr id="9" name="Image 2" descr="data:image/png;base64,iVBORw0KGgoAAAANSUhEUgAAAfUAAAAZCAYAAAAoubdcAAAAAXNSR0IArs4c6QAABLhJREFUeF7t3U+IVXUcBfBzfr/7ZkZzdMaCbGEWSNjK/tA/qTCsJASpQKECIVImKhShWgm+gWiRiET+ybF2WeCiFiIUFrQQKcSFqyJcZLaYwBzD0Zl5797fyTuD6dikoxLMnXcuzOa9++4757P5zu++9+5lra/xkKQXRc6ndDKRJ+HNAhawgAUsYIEpLxDE+aLmUzxJ6kvGvnwlU6qLuB/AGUBnpnwLB7SABSxgAQtYAAC7AHQJOEaEOrM9zWeQVBewxD4WsIAFLGABC1RS4AhCqLO2s/FoCqqDXF7JGg5tAQtYwAIWaHUB4nuCdbb36Z4czTqEl1rdxP0tYAELWMAClRQgvyqSeoltA13ZjFvKz9Q3VLKIQ1vAAhawgAUs0FdkzV5i1b4Ylr2wgcQmQN12sYAFLGABC1igQgLCkKD309y2D1jGjrtHnie4WcB9FarhqBawgAUsYIGWFyDwi0KoF+uyL0aHetuOkXuLiPLLcqtbXscAFrCABSxggUoJcH8I6m2uazs6OtSxTzPCmXw9pXcBzK1UF4e1gAUsYAELtK7AIMGteZZtxWs8OzbUAWQfDy0T4mYQT7SujZtbwAIWsIAFKiVwBEi9RU/HgTL1P0MdO9UdYr6R0HoAcypVyWEtYAELWMACrSdwntD2HG1b0MNT44d6uVrf1VyqiM2QlraejRtbwAIWsIAFKiVwmIH1fF3t4MXUl1bq5SO7NSeg+SqhjQDvrFQ1h7WABSxgAQu0jIB+l/RhSsOf4o2ugYmHevnonqG7YxHfBrEGwKyW8XFRC1jAAhawQBUEyHNI2ltkaQvWdhy/PPL4lXr5TF0huyNfIqVNIJ8d97l7Fco6owUsYAELWGA6C5AHmfBe3n/oMOpP5Vcf6mOn4WdGFsshvQPosels424WsIAFLGCByggQP4BhS9Eev8Eanrsy979X6hf3+Eyz42DjOZAbATxSmcIOagELWMACFpieAj9C2lbw3NfomfvXRBX/e6iPrdjnRDWWIfB1aPT36x3T08mtLGABC1jAAlNWYBjAISjsKhi/Qw8nHOhl+qsP9XKPHZqVxeEHxPgKpJUg503Z2g5mAQtYwAIWmE4CUj/A/UzF3lwdR/EmB69W79pDfWzFXoNG7goMKy5cOP5lAIvLS8ZPJzd3sYAFLGABC0wZAaIB4ZiAz5PSAbD9V/Swea18kxvqF4+yXbdmcXgxGJ4GuULgIkAe7tdS9vMWsIAFLGCByQiQDQI/AzgA4tt8JDuGt/jnZF46udPvVx5p1b6IJ1fcnnW0LUoJDxN4HEgPAj4tP1l072cBC1jAAhYYL8B+AEcFHArCkbzW+AmdM//AahbXI3V9K/VxRxbxCbpraC5IhRaIWkiEheWV6CTN49jd3joBtEPIQGTlrdsnCNcAUP55s4AFLGABC1RZoDxzPdHZ6wJCDqL8TfkIiLMSThPlINdvEo+TPB5iOtHE0AmsnT0AUDcCcRND/bK3k4iP0Ils5LYaQrfITrGYCbEdWYwoLtytHQhgJFIx/j0Zc6C4rv9EbqSoX2MBC1jAAhb4fwVihIpyAXtpC1FQUQ7ohBiL0cGe5w0qnqd0tok0gLz9FE5jEHWmm833N622Trdm0BIGAAAAAElFTkSuQmC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656" y="4322948"/>
            <a:ext cx="2381298" cy="115663"/>
          </a:xfrm>
          <a:prstGeom prst="rect">
            <a:avLst/>
          </a:prstGeom>
        </p:spPr>
      </p:pic>
      <p:pic>
        <p:nvPicPr>
          <p:cNvPr id="10" name="Image 3" descr="data:image/png;base64,iVBORw0KGgoAAAANSUhEUgAAAfUAAAAZCAYAAAAoubdcAAAAAXNSR0IArs4c6QAABLJJREFUeF7t3UuIVnUYBvDnec9lxpkxGmi8lBOYyZghpqFFUFHQJlDJRTLupNAiaBdtZ99OMDWJdjNUpBRBQYtsU2BWRmSIggtFybHGvMzlXP5vnJHJuajfaAu/M/Oc3XDOd773+c3i4f8/HD5i3+jKiPaMgw8QfhFmg9AhAQlIQAISkEDzC4TQNdHfpSffM9mfPeVErwdfAeIayKvNn0ITSkACEpCABCQA9w442mE8bUQ/k73ZOjfvdcdj4pGABCQgAQlIoH4CJE/S0U+87z2xZdsdWF+/GJpYAhKQgAQkIAECvxXEALF3+CEz207nc2KRgAQkIAEJSKB+Ak77IVg8QLzn7VFHvh30zfWLoYklIAEJSEACEnDy6xAlA0SfW7Q02wxw2/gDdx0SkIAEJCABCdRHgDYGD5+WPelnrKZODmRPe0Cvuz9SnxSaVAISkIAEJCABwM/RvL/YueC78VLHnuHuOE563cOz4pGABCQgAQlIoD4CpB0ponIAr7eeul7qu0+2ROnDm2DciuAL6xNFk0pAAhKQgATmtcAoiENlZ3oIr3LkeqlXx75sbWzs9RAen9c8Ci8BCUhAAhKoicDE++n5G+nRauQbpb7HO6Kk3AIPm+DeXpM8GlMCEpCABCQwPwWIMZBflqPJQbzNy1NLvfpr/9iamFat1tfMTyGlloAEJCABCdRDgMQfDBzI30x/mZj4xkp9vNS9LfLsJZBb4N5Vj1iaUgISkIAEJDDPBIwXAfuizP/+Bm8t+u83W6aWemVywBeb56/Q+SI8LJhnTIorAQlIQAISaG4Bs1F3PxyQHMQunp887MxS73NLl2SrArDNaevgYeY1zR1X00lAAhKQgATmrACBY+b4OPszPY4+htuXenV2t7fEabEehq0ewqo5K6NgEpCABCQggRoJkDwB8mCRnP0ZO5aPTh/91qvw/d4WW/EkAra4h54aZdaoEpCABCQggTknQNoJGD4vQvwTdnH4ZgFvv7VeFXtcrEUeXnbaanhI55ySAklAAhKQgASaWyAn8DvMvir++etXvLPk2q3Gbfy8/CNvTfNsRVH6CzTbCPfO5s6u6SQgAQlIQAJzRIAccuBICH4Yrekp7OCMLffJSRuXenV137cxujcuivJ4A8nnHb4cjniOkCmGBCQgAQlIoLkEaAXhp512uIyioziDC+hj0WjI2ZX6xF0+9IVpyJaXJZ8AsQHgMnhQuTdS1nkJSEACEpDAbARoBeBnYfZjiegYDKfxGq/M5qPVNXdW6uOrdjcsw/1JkXcH2Eo3X033R7UtP1tyXScBCUhAAhKYJlBts5OnGHjcEE7mcXIGZ3Fp+itrjdzuvNQn3/ET78DQ2OLErCu4LXUPDwLsMninuy+EsRVggoAIDBEcNmMgooCj4ZZCoyA6LwEJSEACErinAkR800fTRICjhFkJeA5ghI6rAT4EcJC0c8ZwPg9hEJeuXMC7XbNemU/P+/9KfeJu7sQHWIDi2n2I29uBrC1xtnhV6DEMWVXmhYE32RmI4xIFprw8f0//KfpyCUhAAhKQwN0IVH1XFNHMxWscxms9Raj6jvA8p4+h8BGguIq4/TJ2YgSk383XTv7MvwKDbmvuRWm2AAAAAElFTkSuQmCC"/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5267116" y="4331023"/>
            <a:ext cx="2381298" cy="1156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gradFill rotWithShape="1">
          <a:gsLst>
            <a:gs pos="0">
              <a:srgbClr val="000E1B">
                <a:alpha val="100000"/>
              </a:srgbClr>
            </a:gs>
            <a:gs pos="100000">
              <a:srgbClr val="002945">
                <a:alpha val="10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1462088"/>
            <a:ext cx="2781300" cy="3505200"/>
          </a:xfrm>
          <a:prstGeom prst="rect">
            <a:avLst/>
          </a:prstGeom>
          <a:solidFill>
            <a:srgbClr val="0588DC">
              <a:alpha val="3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3850328" y="1462088"/>
            <a:ext cx="2781300" cy="3505200"/>
          </a:xfrm>
          <a:prstGeom prst="rect">
            <a:avLst/>
          </a:prstGeom>
          <a:solidFill>
            <a:srgbClr val="0588DC">
              <a:alpha val="30000"/>
            </a:srgb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Text 2"/>
          <p:cNvSpPr txBox="1"/>
          <p:nvPr/>
        </p:nvSpPr>
        <p:spPr>
          <a:xfrm>
            <a:off x="457200" y="331652"/>
            <a:ext cx="6262705" cy="697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3750" b="1" dirty="0">
                <a:gradFill rotWithShape="1"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0399FA">
                        <a:alpha val="100000"/>
                      </a:srgbClr>
                    </a:gs>
                  </a:gsLst>
                  <a:lin ang="0" scaled="0"/>
                </a:gradFill>
                <a:latin typeface="Tahoma" pitchFamily="34" charset="0"/>
                <a:ea typeface="Tahoma" pitchFamily="34" charset="-122"/>
                <a:cs typeface="Tahoma" pitchFamily="34" charset="-120"/>
              </a:rPr>
              <a:t>任务 1：魔法计算器</a:t>
            </a:r>
            <a:endParaRPr lang="en-US" sz="3750" dirty="0"/>
          </a:p>
        </p:txBody>
      </p:sp>
      <p:sp>
        <p:nvSpPr>
          <p:cNvPr id="5" name="Text 3"/>
          <p:cNvSpPr txBox="1"/>
          <p:nvPr/>
        </p:nvSpPr>
        <p:spPr>
          <a:xfrm>
            <a:off x="3878811" y="3154263"/>
            <a:ext cx="2718373" cy="307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代码演示</a:t>
            </a:r>
            <a:endParaRPr lang="en-US" sz="1500" dirty="0"/>
          </a:p>
        </p:txBody>
      </p:sp>
      <p:sp>
        <p:nvSpPr>
          <p:cNvPr id="6" name="Text 4"/>
          <p:cNvSpPr txBox="1"/>
          <p:nvPr/>
        </p:nvSpPr>
        <p:spPr>
          <a:xfrm>
            <a:off x="471338" y="3163377"/>
            <a:ext cx="2758746" cy="3075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学生练习</a:t>
            </a:r>
            <a:endParaRPr lang="en-US" sz="1500" dirty="0"/>
          </a:p>
        </p:txBody>
      </p:sp>
      <p:sp>
        <p:nvSpPr>
          <p:cNvPr id="7" name="Text 5"/>
          <p:cNvSpPr txBox="1"/>
          <p:nvPr/>
        </p:nvSpPr>
        <p:spPr>
          <a:xfrm>
            <a:off x="4109810" y="3649970"/>
            <a:ext cx="2262336" cy="11860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教师现场演示一个简单的Python魔法计算器代码，介绍如何使用变量存储和运算。</a:t>
            </a:r>
            <a:endParaRPr lang="en-US" sz="1125" dirty="0"/>
          </a:p>
        </p:txBody>
      </p:sp>
      <p:sp>
        <p:nvSpPr>
          <p:cNvPr id="8" name="Text 6"/>
          <p:cNvSpPr txBox="1"/>
          <p:nvPr/>
        </p:nvSpPr>
        <p:spPr>
          <a:xfrm>
            <a:off x="588094" y="3674194"/>
            <a:ext cx="2552849" cy="11860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125" dirty="0">
                <a:solidFill>
                  <a:srgbClr val="FFFFFF"/>
                </a:solidFill>
                <a:latin typeface="Tahoma" pitchFamily="34" charset="0"/>
                <a:ea typeface="Tahoma" pitchFamily="34" charset="-122"/>
                <a:cs typeface="Tahoma" pitchFamily="34" charset="-120"/>
              </a:rPr>
              <a:t>学生尝试编写和修改计算器功能代码，巩固对变量使用的理解。</a:t>
            </a:r>
            <a:endParaRPr lang="en-US" sz="1125" dirty="0"/>
          </a:p>
        </p:txBody>
      </p:sp>
      <p:sp>
        <p:nvSpPr>
          <p:cNvPr id="9" name="Shape 7"/>
          <p:cNvSpPr/>
          <p:nvPr/>
        </p:nvSpPr>
        <p:spPr>
          <a:xfrm>
            <a:off x="457200" y="1462088"/>
            <a:ext cx="2781300" cy="338138"/>
          </a:xfrm>
          <a:prstGeom prst="rect">
            <a:avLst/>
          </a:prstGeom>
          <a:solidFill>
            <a:srgbClr val="0399FA"/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Shape 8"/>
          <p:cNvSpPr/>
          <p:nvPr/>
        </p:nvSpPr>
        <p:spPr>
          <a:xfrm>
            <a:off x="3842254" y="1462088"/>
            <a:ext cx="2781300" cy="338138"/>
          </a:xfrm>
          <a:prstGeom prst="rect">
            <a:avLst/>
          </a:prstGeom>
          <a:solidFill>
            <a:srgbClr val="0399FA"/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11" name="Image 0" descr="data:image/png;base64,iVBORw0KGgoAAAANSUhEUgAAAbgAAAQ4CAYAAAB7QsnMAAAAAXNSR0IArs4c6QAAIABJREFUeF7sXQmYFNW1/s+tqu6BEQQi7gsI4q64oUaj4hJNYtTEqNG4REUQfO5LfHlGR01ioolbFGYGkWgSY1ATYxLjvov7ziKuLLIJAgKzdFXd+z9udc8wwAzTA7N0d1V9n5/6ze2qW+eeuueec/7zH/Gq/cGgOYiQHkiuRAKdLAED+VqEs5WRWUG9PwtLyr9ChYSdPI2iflzZ6PptQ8F2RqltlbAXCFXUL7SOkzdURhwzSxuZghpvKi6RunW8VXH8bDzLvPpgN62cvRTC3gCkOCbe+iwNZJFx+CJ6pj7CieK3/ovmR4hX7Z9lyF8AssW63iT5XSKBZiSQAbAQxJcQLgDlSxHONeBcgXyhlcxC3bKPsWufWiwAMQXENSBEmEhzTQmUja3rH2p3oFEcoIiBFA4UIwMosiWANEAFgVgJxkR+SwFMA8wHhJqkoCeHtWXv4GssB2BQIabk5HAX+7g6szfo7EcxBwCyJ4ANIFAlsO72MPIWIc8ahM/CLXsPs1CzvusoXpU/zECuAWg/lORKJNCaBL4mMF+AuSDmiWCOIecLZK6IzAuFXyL0ZsCZm0HNZkRvEMtAbApiMYhBYKNBK8VNqDXpre3vY+r6uY4MNFQDFGQAYQaIyEASWwOy0ogZZI0ZIk+t5A0agc8EMok0k4V4X3uYBF0zC6neGZTDoC8Mni89o2Y980BkCBznmwLuR3I7AN1y6+7k/r0+GtelvyU4CZDnxKhnNJyXUTZ9Kfx+GnOh19ewNbxYYuC6dIkL7uHW65oDYCaIGRSZIYozxMisEGYuUqlZKEcGNWsxWvaVEsPV8sLeVbeNCww02hmgxBoxbCvkdgS2yXpiOeMVMyOWFZgsBDkNCh/QmCnKcSaHxn0fNV/UwN3SIA2D3jA4AaYUPX2v0t9dC/YT8ACI7A/KpgBTOUNmDzNFHnqW+QCfg6gntOs8hwDzMHdKiJ120jgx8rjbPXqTGLiCszEdOSGZR3COkPOgZC4hs4WcJTAzQ40ZcGrnoabGjzaTBo/L+mk25JOED/NfGOuJee4Ao5k1YjQDBGoAwX6NRsx6XjZXFnliIlGIMT5XHYFPBJhMyCSBTNae8z7q8CW6Tw8xo5/d7LL/lOph6Xb2dL36PaHc/Qh8E8C+AHvmwo0N3lnRe+cE3gLkcaPwJKT2ffTsuRxTov1Ed8YhJTFwJbOpyBcAp4OcQeuBicwRUXNFc15IPRdheiFCBGuEDBMDtk4aUDae/cJMZjsjatsonEgzULIe2daJEVtFpDMAmULgA1GcrIHJCGo/Q7cN66Lwog1bl7BX1iCJ1N2ZnbR29oYxQwTYm5BBALs38c6sUSuBS+YBfD7y0sR5FgbzAQTtGXZsi5ASA9cWaXXVWImCgl+CZg6UmknKDAhnCMwMbex/p2ajBj56TyfK+2U3DWu4dkrAG+uzZBGwgzLAUG2XNWLYVhQGkIx1TqwFmVpA0crwIpwpobjvoQY1cLEyvGjBRKXqleUEYw8/ge8PFmIPCvYBZG8AFqXeEGYsgXBjoxbYDPtbFHnOMHwWpuwDbISazvTS1vaNJwZufXbA9vntQgpmCGU2QBs2nGv/LVRztc17STAb3bovxcIvDHqHqxmwB4gTTijJfET7iLaVu9zE8lQvf2ut2Z9K9VOADSMOEObQiWyCToxlTqwZ+QlqSHwkwPsUmSrQU7WkP4CPBbEJLzYVSxRqxK6igiEGHAJgb8DmzuCVnncWvXgW7ajkeWX0CyH8t5HpsSzKj7YjOKS9vn/xxtSdY5R7dYKibC+RrnGfr0nMEsh063VRZLqITNfaTEd3bybqsBwpmAhpuAjEZqt5XxU2B5ZA59dpdSqosEVNX8+k+hnD/iLoTyX9QfQH2B9QfXNJfJsJEyRGrKmYfYLTRdRkApOjPBn1ZCA1EymsRC/aEo8SBX2soXNV9FLwd9CMPLK9RbAPge0AKQPYkDcrNWRrPYD3CHlBjH5Bu+k34OJr+GhXtOM6fd95/Cjx4PIQUitDGpCH0wFMzxow85lAzQj9YDrQbTG6I8wasCnEwTuZBCa//kJvvMN4lqUz2EqrzLaG1gvjtiT6C6Q/gQEQlOWg9A0bT1N4fdEn8dtHkvIFBFOFnEzBB9rIVLjuNDiojfS2xNGLLckwVZXZQdPZQ4SDCTMYovYAWaqhxgYx+DZfCuAFgXpBG2ciyrA0Mmg2V3qiBf8Uz4E7MXB57RCyAOAMkNMp6jML5lCUz0NxrVGbi5ovVkUeWkWIcg2J95WXeFsbVLV0I0+VbWPA/mLYn1D9AeknWWO2GQQWSr26F9ZgyFq7e5z+ns2TCSYRmKIoU0O//l2EGyxvzJPNfY7AIaWLXmxutScwlVqKQTrUg0WZPWgwGILdoiJqmzfLol1LKW+2ihQIvAvroSl5XqP+ZbjlWQ8tMmgdA9/vrI8uMXBZSddb5GEURiQ/IzlDxPlch/50lHX7GEtRl0UffkKkB9pYM7FTkv9qVyUds2xjz01vazQGCTiAkAEi2JaQfhF8GnCawOmt8YpNoXOb5dw0T6bkQ6FM0eLEN0/WVICW3ioTbG8U9hDIYJJ7ALIzwPI4GDMrCpLviciLsB6acl6IQo4zpphsPVpxeWitfRtxMnBfAfh8pRempys6n4ee+znSmIsAfmMe7GAkYcTWNGdd/m5Pygv8AVq4HR01QIDtAQwCMBBAn6wRa2TnyIYU40U/1Vap2jzZp0JMpajJIjIl9nmyphKsYncPwQ7GUXtCY7CIGUxiRwBN4fkl65llRWGjT3iHwCsi8pp2nTchWFaqBi1VldnVQH0bxHdF3J+XloHLIhE/g+AzQj4Xmk+F6vNQuZ+hG5ZCQydeWFv30HUY/4eazd10qh81B4lwEJXaTsjtKbIVyNVzYnHjUFwHgUYUDx8LZCptrgycrA2mwnifohvqGnU6BvVkLQpvHHt4YbCTJvYQwWABBjN7eGqgtmoK0V+nNSiGH2X1A29Yg2YcvIJw+XRketc35lFPFF0M75H3HO9luVsf7g/DowEeGe0xiFIWjig5olgN3HTYjx2YEhWPMpwG3/7TozbKJTSwcCS5sLz1pK0Do0LnIDPQ5sPERCFFi1KMqKcAC+xoYOdoZOkoNXRZW0WW73ib6816ZAwna/BDuN3WBHzEoJ6sRYGNZm/XCXc24GCB2kNgrDHL6l2WeDgWxgxAJuJzFPWSQF7UrvM6AnyF3gijOjRca1BRUXqk02Pq+jniDIXIdwAeDGDDXPTHRoAagWOi5LDCNXBRHoHTBerT6PQqnCY2KR64U+Eja8ii2osYJsXz3SrXZ9x4lqV8v582HMioDYtsS5ptBbItRbaIsHVZeqkmlFONebH1eXJMfss5gJoG4SQaTFGQKWE3dzK+SnR7FQUYu3wT1zg7CZzBBthDyD0oyp7S0yuNWaSHcaA6y0AaIPvykqbzSjEjHNvyoXvV/j7U/DZEHU2hDTNbz9xZWyeFgjBwBD8SqGkCfmqATxTNpyHwKfz0fPTI5cWyRYRZTsQSZ0Foy6K3y9i/sLdXi21N6O8gCttbCiEhdqBE5L/ZcKKIgDljFhMG+3aRbTYH8mVEIAwTeWURcpHBFCxfugTpTcKodAQ7lTbvYr7CvKd2C7de7WzbwBDYXYA9CdksF3Jq6pXFpbyjDoK3CXlJQj1RS/AqyjZoAtkvboTjWtXCemmOdwBoDoVgKIhNcsXzeXdR6FwDJzIH4IdCM4mi3mu21iZBJ+a7FbR9XLR5eIMMOEhBtieNBXjsAImKnRtYF3LIxNiR/7Zdnmv+YgmAjyH4gJCpYmSKDp3JkAVfQfcNoiL+RgLhpHwEdgPzZFcxzu6k2QPAHrnC+6YMIHELay/LAkLkpRX5o5d1Xd0b6LFwWdRCJgvZL638WdNvyObSauv3g6ihoBxBiQBoTVsDtflQ0zEGLgtR/liIdylmiog7KYIoL8FipBEmYcX22EvXcg+bbPeDHY2DXcRgVwp3AsRuINmanoSxY30XoJaCT4SYElFVGZmk4XwAD/OgEDT2J4sTw0crEk1X1m8XGhksjto1MmaC3SGqD0h3NX7GNm9i67uYXfz7xRB5i8TLSvBSmHazDVsbCutL2aBZt3xsZjcaOcSAh63oOLA/AFsOZA81eXtpa1u/djBwljka7xP8QKxXRjMZKe8zW1e2yodeYrUVXfxRND4+2jhEdhZiFwp2FmBXUrbKFT6XfIFqR68DYTkXZQpppopgkjbhVJR1/7xRv2PChJ+3nKOCaX+QNs7uYvRgQnaHksFZ9o8mYKPS6ECdt1hWDrT90PA2FV5SwMRQ3PdRi5pC5XFchxdc+0+q6rZ2qGyvu0MBDAVgw88NHnu7d1Noq4GzxdBThHgdwOs65b0GRk3F/cYTR5yRXe2uDU1uaGH3KbW9obOjADtBsAuIXSCwxakNBc8NOYq4nYLXX/K2vERo4dWTaPQU7XAyVLcP16CqSvR7FVnbbguBVntFrPmOGgJiMMBYsH/ko3QW4Sjka1DqNU3vVWQwwyIfkX7LYO5e7da1Op+5dMmYxrCjezAER5I27Mj1Cju25T2EcnjLKEqbM7NtEIBXlejXQ/rvItVjOWZY+OlzBtcc0ikN69ryQkU/tqkhk6ggdUeAO0CkFwg3V/QcFwh0RyznIiBHVcWIqmrymlRVCZipWcFbaL4X7oHQ7E0Fy5q/FyB9AcmFGRvJhjti3YrhnvMBsQXVrwn16zqVfiMqqLY97zqxwWdXC8obx90RZoYaOodBYV8wYiFqt7BjW95vFQNHcqkIX4PIKxqcCCc1M+udxeS00RbJre9YC31megcD2vDijoDsEBkzQa8oL5Fl78gasoTJY52kHYUXKe9TMEnEvK+Zeh/uwi+hlgdRz7yoTihB5TYrXEtnFQY7a419RGAbdO5FyDZAVKQfRzTjGmLKhq/5CkRe1pqvIFg+E+iTiUv+rEEgUe+7UB8IYw4HcBDQiHZsMGrr9P22x48EcqhgLDeBgUXn1DYWCHZSO/H2eImCv8dddds4RnYVyu6E2l1gmcltvyimEkPWLqtn2c8t6OMdiryngPfCTP076LHBsoThIw/5WjorBjsZseHFiAFkd1u3ENFZRbkyUblWMLEOfUfhRvBliPuiZvgquqXnoQxBnLyzSJts/7tU5pvZPJocEXXssDWJq9Ls5aF4HT8kysEBlGJqf9DxYlnHJ2R7RQ3Qgt1EY3cq7A5gV0C+ASDuaLF1FOoaP6ujYJrQFruad5Xhu2G6bDKWYDm2hEZfGDyfeGUtCruBzsoaMktnZXNnkO0AxoibMS9VrAVoyz0miqiXtTivwcxdhLmbhdgJOjb976yoJjDlLcHuZDiUgkNB7hV1J2euyLqAC+yjEGVey50MWkMC6SoOCJUeIsbsRWBPELvlQB9qFcRYE+qYRIxtksBCAB+C5j0Ck4w4k+C4UyLgR0NeIwkxtizQm1ju9gh3s0TDlv1DjNmDEks6q3yUblkOrj9xZf3ZBsuKtQdaPi+8tjHpag4KGRyECL6vDgHYqwkVVtEwxmRDlMnVugTGsYdrwsEwGEKaIVCyF4hsW/oS7xXVunDWe4RPwadCmUSaSULnA63C9xGm56P79BAzak3C9NGKjEmVHpsZGFL2FsoQZDtN27xud4ioHAtNXOis8lBIyy5j3qTgZSPqZSj3g0a4fqkXVDcnnaqlGzlIHwjYkB6HEmprgNmwYxGXdCQeXAufQtTJVzl7Q5shIjaMY6H50h0s2bb0eWwK7TJkKcR8ACjrlX2gIFPDtDsJBjVJvqwN8h2zbGNX3F0hal8C+wBqf4CWcLYpAKRoTtptePN1HTodIm+SfNEIXkFNzcdwetXFFkB3M7u55eFeETBEySGE7Jrrh2dr0VYhLF5XgRfC73I5uEKYShfOwdZq+BgME+5PYj+AB+bYqZPNYj2XJepVBnnTQqeNyGsI3anoNr0OM/plEYxJiLF1Cd/OtFeGHTUDi2bcR4D9CWy9Cj9jEZ+yWxdA20dk+W1hEeEvavFegsIXqPnEx6KBFkwXSz7b1BjuQhUcYoSHgnIAID1z4KF2YQ1p+yp1/C/iaeDG1m7pGGdvscZM1H4kGwqmswudbBbrpnnEcohNzKtXRclrGs7rSOPLCGmWgD/yl+k4bu5obfNmQwizLywbSJbCqGEjKpkTdv5CWevIJYDYiMBrkd4Z500AC2OPCL+zdivHS1myYoskPJjA5hDxoihUTPa4WIQoU2Myu2gn4jnbT4hvErJFBNEvAhRQO20AHXUb25PvbbuxKMFroV83CeVf1TQSw54AAxFLMJxcLUmgod7MOENEOERo9iOwRRPvzG5GtiYyyZXnZJht/Mq3CLFRgdejqECI2pX1ZzYyEEO9s/D9sswQGDncQvhXa/Yao0ORfAHRj4P4h3bTL5Tch5Ouqh8QivomiENAHgKlNgEtW35Sz7M+lsbmzATmNZATtahX0Dv1BeYhwK7QCTQ/T8laLj7H21MMh5AckvXOuEHuRN3goZXcN5mndJoblm0XQ3nV6p52Uq9j8fyF2GaTbP1ZTMONDYLyqrgnJTyUdq8TDIlYQ+J3cPcBWg/+OSV8OvTTb2Jj2K4M2nZfKP6PySKAVPoAMepQ2zuIYhkXbOFhYtDWY2OxCvIeyVdFnJe1qn8FbvnXWXh+QtOWl1xt/dBSywbiDBET7i+C/Shq8yh6sFI3EyDIasIk+d4KaPpzAnlWs+4VlC1cmkQFskKKDu9wDwT04YB8K0uV1tjqqt3JivPS864YRCwG+PSKFkv/1Dp4Ct3Ll0QlHXNXEJas1i+0+AzceJa5QbgvjG2EJweXKgKoc/VGvgDM24R6RQGvhUHd+6uEG5NuEK0vR9R52t0dytmfxtj87l4Ri34235F4Zy1IMAsIkZeg1LM6DF6CKvsSQFDy/c9a1yjA8n+qcF+AR0FwGBE1IS5I1pB8Xmc9x8wH+RSU8w/tOi9g+SdLsenAEK3sTcVh4Kq4kQM9FNDfA9S3AfbpKgLP9Vykgvg5gc8EeIM0LxgjLyFMTY9YzpNwY97rE5WSiOwHqH2FxiJw+0OizccW+jfQW+V9v/gM5CzLd0viGaP4AvzULPSFH4WUkrwtvCrfdjE/nOAR2T6OUXeGkoLvt0HXZ4F4AjQPa+W/it49ljaEHvO9R8EaONvrLIA6TCDfg0Tw/SySLCYIoHwXMJ9xETGsYCKAF3XovQxidrSpxIjlPB85rW1MenT99qGrDgBw8IqT5IEQ2QRcpZdVwX5L6/vu6/l7y7L/OoGJxvAZKG8aeqMu0b2cVMezl5PxD15h9I8U8HCKbA4i1V5NP9dz7Tr95wQ+BdRjiuE/QzfzFnr2XN5Wo9Z00gX1UXrV/j4EvwPKd2kZ9oXdcuGd+MSX20GlLLWVwEwE5UVtOBEbpOdniWGT/Fm+4o3oikxwAMCDILAsDw3NGZNw41qFaMPdsEXVzxmF59Hd+wyLkuhAU5Gl7szsSFcOM+SRiKIA6BFjLw1R3lXwuAnNv+DXT8LXvWoBhKvn0/L9dgvHwFXRc1G/L6COAeToJgWsJVt8uC6L1Opvot595mWCTxsHT2Nxei5qEMSOGLZVQbUwoIIqvWkmi74FDhLwQEI2z8L1E7DS2sXKOaB6jaJfNKF6Ftr7LAp3L4o6lMSyqHoNeVkyifrM/oAcCeLbhPSHSDrHjBS/w7ugBrRhav1fI+lH0Q2zUAe/OZDIun7SDb/rEg/Oraw7COIcA/IYimwRueRSOhQx67soefy+NmpGK3zaQD0NXTMZG21Yk4R98pBcw5Axdf0cZctJ5BABDqKsVn+WkGQ3L8wIwSbPUfF5Y7zn4OPzJH+7pqhS1Zmdw0i35HCANrTdAOGPUU3aKr7UAtA8BeBRrVNPQWNxlPM/BB3aOLtzDJxFPob134RxjiX4XdjTcWLU2rAbw0RtYmCeB9ynNDMTkeq+uCVobFtuHJuxY5dv4hhvf6HYmiHL7LAtgIYGnjHddPJa/fpcLdqzBngajvteREyceGirCu/uZX0dv9u3AHOECC2/45YQZAklsiCRuF2k2G4geFLB/CcM/LewcY9cfVrnFeN3qIGLcmqUkwhzUrZmI7ZooHVR7mUQvkjDJwzST0JjJhbAj8KOCWy/dXmOZ6+onESbg7KEslETz25NkvdJDVoLUsyyhZjnQfcp7TjPwZ3+dVSL1kydUesLUaIj7KHdr98bUENBsfW3uwEob8Lv2KF7a6FKNZdP+4+R8GHU109Duk9dV+pN+y/CmGUbO076WFBOB7gbiO5QcBK6odZVMtuZ2jwD5T6mdd3LCDb4OjopJx3WWxee7V3ULMS6MYeWGLSWpGjDjoovUORJo/ksdGpmI3Q/OUw1Sq1sdP22gWMJJXiErcEFZMNSJyzO68OLSo74iHHwCPzUZ3CR6UqjtkpgNM8XWPuwCrruFuFBNPwJLApy1S7W7fKIkryJTbZaCDXxhBE+Bsf7FLOQyXppYpP0ybU2CfyFvZ0a/S0QR4kYWwibzeeuJCZO5Ne8BAIA71LkGWXwZBjWvQvTY3lymFpNWBV0vS2xJ014FAy+Q+GOjVGAeJcrBRC8TsN/GSf1CNKYGYFEhiMsNP7Z9fPgquq2dqlOhuAnFNkWRDoCiyTksGvbWOsAeQZKJmi//gno8myy9fkEcZaPNbLk2XTkMJNFpO0DMNYQ63xklhszA8DLEDyptX6ukTEkCTuuKkJblxZkDgTU0SCOAHKNjZNDUwaQVwk+bGj+A0nPxiD4HQ0SaYN+Nzt0nQycddVDJSMpOCWXW3ORoM5aWQuZSPBvxngPIcBCbIpWaWbWd3FL4vcWYl2XOQBU34XQQqy3ytEV2ZBjHJP3+S5rPShvUMzThuoJ1C2fii2i+qKEMWQ1CUakEqIOl2xdmi0VaWhPFHfwUT0gtvzoH0bpR7GsbB6WIiimlEmbDFxk2Fx1HsmTQemb5NbWvtdYBn4Y/t04eABfp6ajBhlU2PqgGLbzyHdbtuOqajZzlHcEjBwN8OBcA9q40hXlLTkCn4vgGRj1ZAQOqcOSqI1M4qWtIUNvtL8fHR4JyPdIbA+FshgjHpvKpxbC56jlEZPy/oUafFXMoeu8DFxEU+So/wH4I1A2Sgxby3sOyekQ9Ygh7ofvTkYadYUYm8571+yMgRVUqS38XQwtzyi+R9I2+SxPqNlaFb4Nd1sarCcN/cexQfePkEJ9ltqo86DYrc6yEAbczp5OWlsY//eQ5Xm0hfxekq+NFmcZKM9D+E8deo+jOxZghmUSKf7D+FoNXNQsVHg+xDkW4DeS/FoLX2oWLPIklNyjPedFfD5lGbBTu1DNFMLe0CFzyMKs94e4R4P8TsJik5+U7QFKIC9A8QkdBE9HOdzES2tWeGVj6/oH2jkUSo4CeVASCVhFTMtg9Ujk75qZ/yLTfVHkqZWAUWv6ls0buDF1/VzlXEjyxxDZKDFszW8+BN4F+FejUvehDguyebUE/djiVn0Ty50N9WGg/iEIm+/onWvQGPdcx9qsWwbg2xT1pDHBY5BuUyKy4sRLa1Zm3jjuTt+3unU0BbsC6J5EAhpFZY3akxA+rAP/yehwVIJGrWUDZ3taaW8URX66IhOyGQRugohc/TuSBRA+IqLvCU3d+xjUuwZDi9+Vz89/WIdR1lPLZL5FpX5oPTVANolCQ/GGWbcmyGUAXyLlEePox7Fh2TwsRpjk0poRG6m8KtjO1scA5lhCLENN055prcm61P++BJRnoeQf2nGejnJqMQK4ZT04y/rgh8MpHAXCxqYTVOTqak95EeSftPH+hb5YhCntw3Zdql+XOyY4AIonEjwekI0SFptWV3oJyOchzj906DwecfUlRf4tCi3LksQfAnJMrhGorX9M9q2sxOwB6TkoeVD7frYUKUZGbRUPzq0KDqTwZhCWasYqSV7Ak1Y/19IYYHn4/iGU0aHrvhdxXpdYjLo9l8kdF+yP0NjOED8ksGWkT0ld5FpELF8CfAKOekQHzvMI8HVcN6J89NAb4w+hssha80NC+jXW3SZ7lhXf0ij8aJuD6uCpOBu1VQycV1l3thFVAUsOmlw5CciXFPzFaHM36lKfYqmF94tJxLOmBCwQyQA/gsKPkk0nLw2ZBeBxQD2sUfvayi7FCeqxOel5Vf6+hBy3Ig+ZeGprCqge5AuA3K+191/oTxZj04Hxrq+tYndHMocDzmk64I3ijak7xyj3aoCxN3AEP4LBeKPMfehdNg8nICg06pm8ttCOHjSWmzgMjoHBKRAZDNBC+pPwUMtyXwTh4zD4m5bMyyuNWgJIWkNkFVTeFtiD2j9uBZ3YcRTVD2RZ0k6rUVKWwu9NwjxkQvwDmfRsLH0uQMUhsa6v9ar9wZbYH+DxDdEjoRwpXpU/zECuibmBew3AGO15j6I/Fhc6/UxH269m738vy516i4A0pwA4NAe5tkYtITFufkEsC8SzAP+mQ/9x9C1flEU+JkatWU+t0t+dSn4Imh9EDUGzQJHk0JQTFgVTAT5iKBMQeh9hJ9THfp+q4kYOg2Oh5FSQe4Aob3oQEiWHxdrAEXhHyJt0mHkCG/dYkhTHrrn1uNW134RxT6DIjwDalkdugoBcyxGDfJWiHjTQD6MmPQdbwk/0qnl5pcZyR2PC7wMWjIRBuf58iVFrEJfIHBj+Rxy5L3Tdd+GjJkHSAm51cDBJa9SOhkif3EFojYN2bA2c7XcFwa1G/IewYfnC5FS92gZ0M7s53bVlfDhvxalxz6iWKGl51KJVIzgJwEPGpB5EOT7HVsjE/nTdgrTS1fWDNBxLZGxDSTsDzNapJZGArMQsaQT5DMT5s3adZ7EBvk4Q2wDuqtvG1e6PQGOJ/beLDkOtANiyBi5eObhZhIw2Ze6fsDXmJ/Vrq+1CY7mJZ4JTCJxFYgAkChMlIchmN2uZD9H/FmG2HhK9axNKthasWlVuwoQIAAAgAElEQVTNZgre90VwEih7ANwgMWqryCqMmPqFE4zyHoGD+ShHEPuDtz1ob5A5ApRTIeoQkL3aojdCOTwuBm4hRcYaz62Gj9kYsaKGLSE8bvzCUmO4i1HBWbRoSCBbiJ1Ar5vbrW1e7TmQf9Vp/wmUlyf1kC35taPZ21H+URB1IsADIegJRjm15MDUkFcDPgTlH8Zx70can+IzZIqJqb+jsAARMltZvTEnkrI1pLHHY5seGQcDZwB5yNHml36Ymobz4SeoyJyOTKDjLqo/hMoZDortUtwrCUM2+/0w6goh8oAJ9QPYKD0TSPJqzUrKQrRN5lCInABRh0f8tVmgSNLWqFFgUe3jfwTypzDlvhPl1QqwUWibLEl7DLZk2CmbFtFnQGQIAOvlr1c+NmvgShdFOROirtHKeQRnY3Fi2FZqoVOZORaiLgG4RyNXX3soaUndQxaskM8/Rel7kxDk2hfWHVv3LWjneIocnwCRmpWVD/BpUO7Xjvc4NsTiJK+WlZM31t+LRizj0cm56FG7efmlmoMLQfzZEf7WR+pTjJCgpPbddX2Z8SxzQv0DGHP+CkBEAwltEi5aTZ4E3obgXhOEf4ee/SUWDQySIv81lS7qDenIiQBOaeR/TFhrmgrKev7vQ+TBxPNfTX/uYh8n0MdBjPXWdgdZ3hHRo5Lz4Ah8KMKrNGuewvDeSxOvDUBUvxacROJ8sY0dE+BIc0cE21ftUQGqw5T7OmZgeULJ1oyYIpYI/R2Ap4E8MNf5er3CSOt6Xivg330FMQ8n4KM1V8i9KziIWv8EkO8D0hC+7rBDdkkZOAJVRnm/xYaYGXv0kdWt8ezl+cFPCI4k1LYAE0Tkmt/cLEbtjvBHLEtNTyjZmjcbni3CFp5AWKaIiGO0oVFoAduZTp4a+Rgc568aThKCbCr6Km7kITieEiGzd8oH3t9eK1ciBk4WwvDn2qt7CGf3THJt97Lcqw2GGcGFENkCZIKIXPOLeQmixmmp/y9M+aIkyd/MlmJRkK4+GuDpIPfOdVhPvLUmoiIwOeoHqfkgnEWz0HuzTFLUnxVQROKf9fSPgZI+XYGgLfpCb5svUUYuDcvcV3Gm1LeX5S/W+zjVmeNBuTyXY+uWQP1XT7DxX0Jza9ij7E188lxt3Pn7mtPzyFsDTqfwJECyzDUJtL+pqOoBPgrwbu1kXoH+eBmG7xUm6RBLdrhsY0+lbQH/GUTkrXVrrRi7I/faIjdwvM91UtdkvsBncQcBWBQbqa6EEVtvZOG1HRbX7kiF7KB714N4SDm4I/C9SViA2rjrS3NydirrvwvljAR5AIgeHZH076D17azbzqDwfmNS96IPPs+WiiS8olb4ERKSchppToDIRl3hrTWnBMVaB0eCNxmjb8e53ebE+uR0V902jnZ+DpEfgLScbEm90UpNX7riFDnBiHcniI8wF/WJYVttGxjN3p4TWB7IYQR2zHFBJjq0UkxBRJhN80edSj2FAEuScHZOOBOYcpboo2D0CIjsD6BHV3prLRu4IquDo/AaI0EVhpV/GVvjZjuwh+H5NGY4IJsWmmJ11pG6hed8ReBPRnnVcPE5ZsBPDNuqkkrdndnJ+DiTwMlQ0rdQTtxdrDdNHi/zCD4YgY/8JdPQt28dToz6QbJw5thFM7GgEWZOpqizIk5I28qoQA/WxRai9AlcbhzvzxiGxXGl2vKquY9h8FsA+0LQDUw6sGc/dZlPmPHGMZXQZXOSk/aaG6BbXX84jYwAZGjU7igh0F49SfvGCmqou40E/8Tc6V8BO4XJ4SgroojOT8IzKOZkiOoLsuBzswI5tGi4KCPPTfuVGLnBglgatyp6HoKRBrgYhOVnS/Js2W/vK4qMN8qtQk/MTJrUrrZnR50h/OOgZCSIwQlzzWrysez9wH9E66pQlb2FuSv+vwKxbh7aKCFLDhHo78DwLAi+CbJnMR2KiiYHt6JD610G3vUYgVmxNG421xY6NwI4CoIeCToy+gSXrGDQuNdoPRphenrCM7raxn0X+3hhxrYWOYdQA4AolJQcilaKaSYh9xm496AGM5IayCb6M6aunyvqZIicSqL/upIdd1EQtfGxxVEHRz6uBRdheGpaHHNuTmXmhwR+LSIDCzXW3cmKvIzAnw15B9Kpz/BTZOKoFy3JvGw8+4VBeDZJS4O0SVIHubqkZCIod2vH+TcMkhrIJuJxq4KhJM+GyBEAe68v2XEn7wtrPK7wc3Aic4Q4KeztvhI7SO7t7Ommg2tXNGf9CYCNEq8NFu7/VwXcFtR6H+Fi1CeGbeU37VX5exrAgo6OjVj8BW6Sn22UT+2KYvV/C9WYsIf7Nj6xpSJJGDKSThU39BCcQME5OaYRW7umSkF3Ct7AUWGEUd5fcbYs6+rTQGc+357CAz+8DcLDopxJ3IEkgieF3nXhUryDGtQlif+V2uiOCQ6gwsUALXCkZ4KoXeVL/TpC1IpXieX4LAlDNpHNPbVbuBnndBIWdLRZKRb0F3Y3AfLPmuYXGNltemcal65+ljfa38+4uAXEXjnOv66eUhc+X+ZR1PXGVQ9gJr5KDNsqHtu+BrgIiMJJDZ2Ou3CtCujRlNkU3GMcPR616VlJfnbl2qTGZnYzRs4motZGGxd7GHJtWlfAIBNZIILjwjnuq3Ha1JzK8GSKqRDA5tviDAgIAdzv0LvBF3ycdGBvYtjG+nsZgwsBfAeAzZMkhdk58awI538McpzR+j643eYlpSI5wVRQuZuEB9ExI2HkMAg2jIOnX7AgE4I3GhXcjHM2mF9A58IOnYpbGfyMgvMBbh7nfBvBSUJco6Xm6aTlUZOT992ZnXQgFwM4FkDCWtPkayTwLogqo/2HsVP5QgxN8msN4nGq648GnAtADAFoafxicyAqzBwcZbZyeGwwzHs7FiCCCUy5i/3rCTkTAsvjJh1qSQv35rUE7zQwd6B32ezYgYpaWJf06PrtQ6UugOB4ABY84sRYR1aVksjLMOZW7aaewRdYmgBHVoona9jUpblUR3kcI0IF6cER8htj3FswUr4s3L24nWZmm5HWBb8HcFIUNoipcSPwlhK5MqQ7EcNRF4uDTWsqNI6bu0F4EcWcGrH6J4atqc/2BoBbdZB6HBtjSXIYamrYwmNAXgQ0tjiKbaqjID04ofl2OC/9LCrE5mFK96rihg6C0SCOyXUAKN13XcubERhjjL4R88tmxinf2qJILM+oHw6ncBQMtigm5oiOVmCCUwVys/a8f2IDLEoM2yqG7QeAsSxHe+TYamJr2BqkUnggE8GT2pjzcG7Zxx39sXTp/avoORJYlnvbIblnl86l6x4+A8IrdPfUY/gJlsXea7udaccLTqaDi4UYBMB2YI9ruHoVrSTwEYg7jPYfwILyhUkoMiceqzMpfRyE/wOwgYYt9oaNxJQV6Z47jFP3N/EKqJsAKZcb447DKFncdftuxz/ZrcxcTZHzAFiYbvwuwQQX3i8yvfBpcgoHcvmSKwEMBtE9MWyNn8QskmMM9b2Y321+YthycrGpjfrgJBLnCbBDrs1RYtjAj1aE8+80KW8CZiA6CBWUgRPIkeFc95lSDk961f5PDXENBNvEMOf2FQXXGjdzP87cYGHcvTZvjD/EKP7fip5jB0f9tOJdGtLkoGfb1aDKhME4uFPmYcReYSw5aFc/+mb7951CcCShtgVovfzEsAEfQpzRxlMPNBi2Bn0pIAMnXyhxvx8Ml3dL1aXxqv3BK8hL7yGwa9xO6QQmK8qFYa07EZesaD4KiW9vrYiGzb+EUMMAbhon6HYr3/YyQsYZ494GhdlJ/WNOWmOWbexK6kwKRkLUZgm/aFYutIbN4E5jvAexIOuxrb6vFFK7nKc1zciSzb9FebfwPpBH50IKpWrHm3kvecKBuczvnZoS95CkN5b7GRP189sHgrIYevHN6X0AwYNK46agzJuaEGjnRJTlibSNaUcS2Ma2ZYvbwbg5ZaFgKog7Teg/1FpOtnAMnOBeTf0LjOg2sxR3fq/KH2EgVwHcshTfr4V30rQxcbi/x9xrv0BFhe2KHM+rihu68K8gcCYgmyShpdwhnHhKqH8TmrLXscCSIEeds+N93cRyb8PgFJIXEFEXkQRwlNWIGYT5g0H6PszFgnxysgUToiTVaOM5v8LZMqfUtDtdxQEawQQigvDGBRlXQ+BnJqi/H+f1WBTnfJtbVTeUUL8EZE8I0onXFoWX3hHhb3SYehJf4uvEsGV3PacqcwIglwPYGUC3GO0Xa9n2ZWGUk0VYjUFlc9rCVFM4Bk74OyOp3+EcKTl6Lrcy8xvbeDJHsVRq9ru596mB4ALN5Q9hRO+lsc233cU+buj/L0WdmiO2jT0gAMAsAreY0Psr+mJB3EPWDR+PU20LtM3lgAwGaJG0ia4A9pBsez/eDj/16bqQZheOgQN/bYx/G0b2KCkGk3Rl/XZa1AQKdo/Jyb2ewIUG3t8wQr6OgzVv7h3d6tpv0rg3QrBX4rVlJUSouw3CX2NQekZbTuGlrENeFfc0El4N8pAESdt0peUBRd4Y9PEm44R17/1YMDk4AncYeL/GCJlbSgrtVgW/JHBu1ISy9K/EuFXQ9TbPnGegLKvEVslJPDJtb0DzGp1e9hLO2mh5nMPVjVvAH2o2d9Opi0nb0DhqWxMbEuS1bIME5SkhfhMuXfIG6jaqWd/QdcF4cAD+pKGvKimQydjaLZVx/ikie8TAe8tQcInxvPtwpiwpfVvezBveU7uFU+/cAMj3AWyY5E+wkCK/M/TvRe//fIkTT9Sx1IumLz2eZZ4fnGHIKwDZOqFia/Du+bYo3KCDuqfx5YbtlpMtGA8Owkc1eQFGlH1aKh+BV1l3thFVAUjJIydJXmeYuhMjV6CbYljjlgWSODdCZDeQFs4d50tD+JAj+JVfN3MaLhjox1EnVlEAUtxx4ZHU/F8gamacMNZkBTSTMLeaMN0hOdkC8uA4Ubups3C2TCuVncGp8v+a699l0VAlfPE+rcxVOKdseuw2svEsc/3wUsKMBGSzuIckI0Jkhau1ST2Judcui3VpSO6LT99VPzDU6ipAjgZom9QmABLga4JVBqk7MQhtQka2ZSMtJAM3XVGOC85NvdeWFyjUsVaptVYPEti9UOfYTvN6zQHP8YenJsUutzKWmzgmuBWQ70LYIwZh6LWpjE+g2hj9e3yjbFaCjgRwE8vdDcJzqXg+ABvFSfJsWQ26XwE3BSlvSkcX9ReQgcMKmkI5qlS4KJ3q8KeguQ6IgAYlenGOGPWTcAf3JQwt8fZGq61gdCo3yrY7+lb8mGlWFQaBD8SYn+vUsucTEElWNm5V/bdJXA1RtvY1qWeLpCLPCvUNoZd+FbOw3gCSfDbVQjJwIM3lxtSPw6heRd9NwK3K3EjIMAA2JFGSl0WHmsyyv+KCbywtyRds4aW8an8fA9wBA1u47cbp3Vd7V58iY4xyb0FPfJF4bQDG1PVzHOcqUI4F2CcJR0ZF/dOE/KV2U4/iCyxZX2RkW763gjJwAP6sof+vFJCUTlXmUUAOB+C1ZUGKZqzwQR3yZxhV9lnRzLkdJureFRxlNG8WYPs4b14RE4lSV2nfeQGjUBO78PTqupRFRw4zwCVR1CbpwG4lVEtytJHUH9Abs7viAFRQBo7AJCPejzFcJrfDXtR1t7h7WV8Vpv8rjNBSJXjJXNE4KdzIndgVSttVAnWqw9NIc40A28a4BKCWkDuM596BDTAnTuvfkt55o/39jIvrQNkfYHmMdWOliARPCr3rQuBtDEddVx2ACsrAATAi8t1wO/fpYs7ppMZmdjNG7mOWT67kLgKXmJQ3Pk71bk6VfwbBawTSL8Yb2EwIL9LO0qeSXNsK2IilYtP+pRT1UzBqe5SgI4EZK1KQv9SofxhzeyzqzHBkcxtt4dTB5WaX46m7EefJvGK1DG518E2Q45jttltSlw1NGcPTMTI1OS4lAc7Y8CQa/SuBxNdzI15RgosDeG9jhAQlpdRtfRlSnLH6+6D5BYBdEiq2SICWxWi8obkF26c/LxQqtkLz4KygPnU0f+iPSr/fVr0rlPFuZXAExYxGttVFSV2kXGrS7t1x8d6cysyxFLlRgO3i6rkRuNto8yt8mZ7e1SfyLv+Y7uRWjhNcA8FxOQBZ4rURL4hIRdjNfR2nobarwpHNe3BV/jADuaaA+pQRBmfpcu8BnC41Xa7Q6zABp7r+GFDdgmyupmQuAh8Z4kSc670fB+/Nqaz/LkX9PgcoiUubo6Z5lBpSrjGeey/OxMJC2ri64qNyKsOTCX2tiPS3lQBdMYcCe6alYrvBiPsXzLb92Qqvl18henCAyENawstxTrfPC2xB85pOVAMDubPUPDiCV5uy1GicIV/lJYgiHuSOqT3AKLdSsnnU+Bk3YCbIi7VOPYHzVtQsxZB+rUF9y8azX5Dxr404RgW9YqoPq37NIv9UdK8LMpiMC1CwVGyFaeCA5aLk++GG7ovFiNLyqvx9CfyxxHJwSxXCbwcjur1e8pvd2NotHeP+GcQBsaxzI19VjlwczPbeRoX4RXxOWe+pO2PDU2m0BRdZry1hIrEHH4UKnal/BAt7LC5Er63poheqgbNzrNbGuw4jZfZ6a2kn3yA1njuYjP8ARXbp5Ed34OP4L+2lLsJZUtp1b1Xs7sC/O9cRwBLixuui/NsRc7k/N/VRoW9eHbkwkdcWBL8E8b2kM0RW0hGIBN6vMPe5GagYGnak/Nvr3gWHomzyYstEyTFF6cWN4+Yq9P8jUXfe0rgocqnxShxcYhnfq/3fEOrsmPTvW105/+zCVGSGpz+Lc74tByy6ToAdS5aooQ3bEokpIvw/nVn+DM7vs6yYdKOQPbji9eImsJuzOHgewD5t0KPCHUosVxIeXurhSafSPx2CayHYJm7EyYTcbkL3dxiFL4ppA2vXj8aSI/cM/5c0Z0PENiGNO0LSQv/HmEDfho3LipKKrdAN3FKBHBfOdV9ERXGR+TpVwT8AfgdAul0/wq64mcgz2rjn4lz5uCse3ynPHFPXTynnQQH2jBuIgOD1JgxGY1T5/Lgat3Q1B4XG/z1EhkLQPW4HnNW/MQqmCsyV2ln2bDEX9YtTWf99QG6FREWsBXhxvA71NTiv+6wCnFyLU3KrghsIDgdgCVeL+iJQZUx4PUZ2L7p8aL6Cd6r8O1bUYJ4GoGe+vymBcT4hPzeouwcjenxV8uChFhbMGZM5kUquF2BAAiSJsm1/ch1el+mZ/rwYQX5Nl1kwgY63KBhlxHaajRo2FtoVQvgTvfzLf+GSreoKbXItzcep9k8D8UsAWxfLnFuaJyGXGV1zdyl0eWjuHd3q4HDQ3EmR7eJ0cidwsXG8ezEMi2Np3CYw5S4Kf0HBMICbxM1zX/NbkLkQXqVV3cM4u+fiUvDms/U9FXS9zYLzDXkFRCynWkFdET0UeSrOTU8pqImtZTJeJfemBPcym6gu7kvMsbpX+jGcWIKQ8Sxq8kGIHAYiVdwLlefsCUOR/zNw78IIxNNz+wt7O8uD3wP4IQQ943SwaVZLRB5Vyr0q+AKTS6k0ZGUB67N03WmZiyjOpUBEHFpIl/0gf21c93acJQsKaWItzuUmljs9g2dLAGiyTAkOC4an3igKubdxkl61P8pQfg5wizb+tGiHU/hbw/A2jOg+L46eW1QC4PujQTkEEjUjjfO1lOSvjQ7uwYLyL0utNGRVhobIyIWXUnBxzmUvpIVfLCInhnSfLxayV6fKHwvgxwA2KCRBtmkughnK4Njg3NR7bfpdMQy+nT2ddPAvAAfEJfdCqDtN6P8W53X7Io7GLWpWa3AbBHvHvQSAwNuKckXYx7a9Qn0p6sOaFETWyH3kX0HIhQAsVLZwLpFHNfUFGFH2aeFMquWZOJWZk1acEH8LyDbFMN/m5khginF4EoalJxXrO7Q0b2dseDqMub4U8qR5rQ35Z+2krsYwTC+F/Epe79xkkFNdfzSpbhJgUNxLAAh1t/GcX2EmSppAu3mOvao3PRe7XknI+QD6tlWROnC8JqXCdHPHFAUf4u3sq9LBYznoeQeKpeNuTeAto7zTcI5M7bindMGdb2faSfsPA3JYLE7ygicdehf4wzEtlsatKjyDMFcLYCm34sgt2vCRfUXBVcb3HsB5WFTqutDyQr9Jz33LLzwjRyyH8DSdSj2GM6W+C7bGNjyS4lRmRkOcUwAWKfxcXtJaD8OosmltePGCH+pUZY4DxIIMCrQ8pl1FOFNCOTns675W7LDvdZGKN9Y/zxhcAWCrOBs3C9ZTRi4Jy9xXcSYypRiSXF0/1n6SqaLnSngJWVg5OQIfGoVTMdt7p9CTok5l5ocQ+R2yJ8divJ7XYoZjeNlHxTj5FsOTVf6fIgQdUOp8k/UwPFOr1CMYIbWltIb5vItbHVxG4iKAm8fcuFUZpX+L2WUzCn3PzGdd8x3Tuqse5eTCiwleCsDWihTCRYAPamOuwMhu0wthQi3O4Rb2croFj0KwbzHG/Sl4K+rgXUQlGq3qQ8QVGvyrmEPHrb5jbgCFvzBMVWKELMz3N6Uyzq3K/IJQo2Je47YIgiu1qnuoVGrb2qKfrRs4e7fCRFdqirnShOlxGCWL2/LSnTuW4lZmLqWoywrogJC3CAh8bMDjMSL9Qd4/KvCBTmV4EkQXNfgnLxELH9TklRiR/iwO4ahGmVTQdTf1f02RMyH4Rlxr3Ah+pKhGhWn35cJP5+Sl0W0elJ+Byxk576NglAGvLBzGE1kKmGG6JvVvXCKFy3Lyh5rNVcot0u4CMlcZfi8YmXqnzdpVoD+IAy2X7b7uACcHw713Sh1IsIqa3c60m7Y0eXI6hH3iatwAmajIC4N53rvFxuPbnttG/gbOPjViPMmMMLCFsWJj2oVwTRfIaeFc99WCXUjbhmWsX0FG4ZKNCkFobZhDjZJgaDC8vDQKvW3tW1nwZFSAz5JG052je3v340RZ3oa1LvqhTqV/OwSnRp23S3t917JW8ndX3P/NzMEnccq3NSeQthm4nJFzNg1Oi9qKZFFJXX0RxGtaeCZGpD/s6sm0+Py7OFCZ4CEhdivYObYwMaWxfzAq9Wqxzbu5+bpjg0NgWMVsLVRpXrZe1OiLcG5Z6XZ/aGbl3KrgOoLnQrBRXI0bgTsM9E0YXjYrVp57C19y2w1cg5HbLHMkoG5DloG7qy8D8H4dmJ/jf7rN6OrJNPv8qJlmeBOBswD2Lsg5tjQpwen660V/x+Wb1hTVvJuZrFftn2MgV4PcstjfpYX510GpH+kNnadKkju0hZf2qvyLDOQyCDePrXFjBCiqxrlYEHfj5o6pPSBU/GzdDJxVMtuF4KtgLzr4Axn10HK7eMPQFLnO0B1dsIixu+u3VYF6UASDi+kjpPCXxk0VDw/oWhTRrcrcSMgwAMV1yMjz4yLUHcZ1bsDZMifPnxT9MKcqPAWIGGniWsS9DIKLNL2HMAJLYwUoav4Q+1NDXCVGhq+7gct6cgpbZrZ1jHMHyEMKoLlnAMG5OvAm4LwCzD1EubjwylxdTmHRoK19m/ubNvrKgi/JyGOrdqqDv4P8bgHoah6zbfOQ6Qo4Pk7AEreq/tsGcptAto9nnZssgDKjdDr1X5wuRR9habPGN/3BeJa5QXg1GUXJNhYlh6+fgbM3X8GdhWp8w0FwCyDHAexqYuGvIOYs7aWfKEho7N3s6wTBwwD2K5a6OBLvGBRXu6JmP5TxLHP88DmAtiax5C5CrjVw7yjYCEY7S9yr8vfUxF0i2L1YvqV2FQFlNiDDddp5piD3unZ92VZuNo6bO2F4K4CjINzARsiE7WHgoudSMAGeu8S/jpRzurSLtcCCTqYL5afh9u5EDJWwM+Xc+rMsfZc+C8IKoEjyQIIaBQwt9pY56dHcXjvBAwR2bX2dim7EV0rwnWC492YcQlRlY+v6B9q5B8D+kC5Pj3S6stgyEGVkZBi4L+MCyXT6BArogd5Y7mdMcDOAvYCVPR1FyWHr78E1fdEqeh4zo4zIz7q4Vo4E3jcW0DE3qgMxBbQeQGOTTXUYyOJoskl1mhbn78VM9+RV+ntTUBpNaFdTaBLjjONV4Bz5oqB0vSMmM4EpZ1HwRwiOjQHV2hoSJDhJOercULuvF0vrsI5QA3tPp8o/g8BVkuWUVU2f044eXJPbVtB1NtfHguamLuZfNIA8q+mOxLlScHBpd2xwBI0ZDcjAjlr89rwvgSpjwusxsvvs9rxvZ97LHVv3LRhnLAGbrymxyxytkX4iDhueV+1faCBXgBG/ZKwu28PNCTAqWOi9VbB1v520IrmykOG5tm5rOGvt78E1vNgEOu4iDIEEd1KwGwink9559cfY8oEHtDGFB5CYMMFxFh9zK6BOA7BhF8kn78cSnGocnFjMfeHcyuAoKv4BRFEcKvJfHD6u3dT/YJh8kvdvinSgN9bfiwbjCewSN1AJgQ8cheHB7BVh6IpCS710okLdy3KnLvg9ICdC2GJBf8d4cA3vWUGV2swfZCjWyB3YNDbaiaKwj9IEbjcp70acKfM6+dlrf9yY2i0c5T4AwZAuPATkKRIxMPpYPf/TJ1Cxs5/njwpqWAl0dmhenoKzCxY53J4a8Bf2dpaH90F4KLgy19KejyjUe9mUi6MwIvbG7c7lmzpe6jYQFgm9VkBjx3lwDVoSISxrN3Xo3QLB0QDKu0SBiJDkjQb+bRjZ48sumUNzDyXFqdI/hpgbABR8128KbzDav7WgZNiGxSxNkmWZpzSPDkal3mqDKIpyqFvl/y5LlFCaNYwtLQqB9xyFc+Nu3NJ31Q8MjRoD4lv5lPl0vIGLVoyC29HDTYfXEzwdQK8u+roCgr8ySN1ZUDDqCXScxcE4AD/qsgNA/gvyigbPKmhKtLW8i1MdHgOaW0qqySltx4DU5Rgphd02Kn8da3akUxn+CNC/hZL+xUSSsJ6vDdvNQyk5OzTuq3HIr7YkL5HAldMAACAASURBVK/a38cAd6ANpCIdG6JcfaYVk1PuZoMu7OK+ctbIXW2cVDWGyaL1Vb72+n2qKrODgUwoAvj6CpYr8wPdK/1YMdJAudX1h4NqNIHt2mvtuvo+hHOhgboHI+Trrp5Lhz1/zLKNHZV+KCoJQJfl8zvs9Vq+MeeIq84Ma9zn41wK4FYHRxqaW3LF/KsgJde2KFkPbjzLMAN+p0Dpn6XrTPNPgOAGQLoqJBcQuMKkvD/iTFnSBVq75iNtqLIyOAMK1xUIgfVavjkzVjN9LUbaItPiurwqf18CfySwQ3HNvIXZ2vpE4rBghPd6Kde+udWZqwn1PyD7lsS65fcSiyBqmO7l2MNk4bYCy+9d1nmUU5k5lSIVuTKANpW1RQbOq/Z/SnBAGKSqcZ7MWueZ5PtDi7BcjP3B4PYIYdk1JzJr5C4x8P5UMCdfW16xaWDJq22rj575irMLxs1XBt8pxv5wqbsyuxiN+wnZuQvk1hGPfF6LGY7hZR91xM0L4Z6p6szOhvKXHBq7TRtcIcx/HedQC8UR2k89XJCUg+v4Um39mVdVf56BuiJ36G/z2kchSq/KH2bAqwhZZmCuRM2CZ3DJVh17YrAclltn+jmBcwvAIwB0a+vLr/d4EZ/kRSbj/QUX2MapBXDdyU0dN7gfwAEFQF7dvEAEJHGpSXnjC8YDznfpxtb1V0Y9LJCia1nU3CsS8htj3FswUgoHOJXvWuQ5zqnyx4L4MWTtiLk8b1cUwwi5zDju+EJKo3S24NyxweU05qIcYUibjZudbxMDJ9cA3AKAT5HbjLg34xyZ36EvZRGWY77u5TrlFV0IPllO4FKT8e4vDCMXkTEfCMNCL0YuTs/BNjtNB08D2LtDdbuzbi44U5d5D5Qqya47pv5IKHV7SffuW01XSNxmGN6Ekd3mlHLYeW2fiFsdXE1yVEsF3Pl+XtkQZeTBRQYu2x+LCCGYqClXQtw3Oxy5UzE55W263TAj/L8u6RIusozkZQVj5Cqo3M3CiwlcBnDTfBezk8fZAvrjdSb13+JKftuyDP8/gBwOwOtkmbX748TI0HC++0Kn5M/bffat3DBLjP03gEfmAwnv7Ol1zPPkYU19BUakP4lrPze3KnMDRZ0NcL2b1jZv4LIrZ7kbvyLMr41O34NRsrhjFjR31wq67ubhISBvJmDzI3kjZdppXsug1MVaORNwtixrp3uu+20sGOejYDxEfgCya2oHW5u9yD+0hJfinG6ftza0kP7uVPmjAfwEKOg8Zx4i4xxl5OhizIXm8XIRx+CKfcCCrrbOZ3yxj4lq3YgzghHe+7E1btWZ35LKEtF/oz1KQbIGbkzdOUa5V6/BbJ9l5Q8B+Zem+ws8jWl4QHSHKZLNy22KAQ7COyE4CGC6w57V/I2XgbhQe18/iLP7dr2Rq6rb2oHzl4KFRgv8qHN07edP4ILtiobN3K0OLrMeO4BNOlm/2vlx8pLWehhGlU1r5xt3/e1sbegi/98QOawUPO08BFoLw1N12Zz/4sz+9XmML60hUdTKryDUCAj7todxswJaPQeXDVGueVmjNhPCn+vg63/jvI2Xd5h0bV7uXvRxMsENIE7q/FO2LAV5UUEYOdsc9a5Cz8fxIZ1KXYYzi6fI2BmTOR5KupoIfP0/IcG92vWuwlmdgHxe/9m26Q5uZd1hEMfWKw5q0w+LdHBUm4vUmIIioOhEWUaAEuIigJu1l3GLDFyzObjmX4wALLR+rHG9X+NsmdOh7z+BKW9xMCpiDLcv3bnXcsK5zJSrv+LULkZXVlCpzYJzBPKLHAiocyXR+tM0qH6g+ziPF0vht3eXvwc1/kxgp9Zfr3BHELzeZPw/4IIeCwp3lus2M6fSHwORUwAWcrnMur3c6r8SPqq91EU4E5/EEVSSKwX4GQDrYK0TWrKlhcjXg2v6+xDgW9qoS6E6uBfRs3Tdj8PDYMzvKGI3o87Lywl80vzc6PTdHZ5/bO0zsfnJzYLfE7A5icLrOiCYoLX+GUZ2Kw6qqJvZzSkPngewT2uiL+S/U+RyE7rjulw/21lI6SoO0AgeJDC4nW9dgLeTuaJwUrihOxEndmD6pwDf3E7JGRueCqOvA6Rfexu3lR5cSzm4loVi+6wtyLrV3t86tFB6wgQntfiE7QzCPxCWYLNT83IZKrnOpNwqnCFfdamO3PV1Hyfs/icIDutkGeTz2hk45gRdO6tocnFOtV8Nyo8B9sjnBQtxDIHzDZb/CSP6lBRFl1uZ+RmVuhhkkedIW9ea7BoWENlE61NutxHuXcFRRvMWyfZmbFfPrWGS6+LBZX9rAShAAMP7tZhfYES3me325qvfqCEvVx9cD+CUTvZiAgp/Z3Tq1q4ups0xOthu1PZk23nebF4LK09r6pE4t6zgGss2N32nOjwH1NcAYms/i/OKWuQsmdChOfHOlsw49nDC4EkAQzpq0+vsV2rxeTY0aXgRzk3HLjTpVgcHG/JOyaYJOsS4RWZqJZNJkzq4tmmAJjHJQC6H777QoTVRFUx5mwXnGPDnnVsvJwHJauN1Qu5xbbK3oJPK+qEQVUmRQiMLNgRGGtf7a0GUWbSiw161P5jEX4o6Dyc8WfdK/bOUeAqdysyxELm5pLo9NK+LX4kjJ4XafaHD64zbtp93+GjbsFYbjBNENI0dZtxWhihXL/Ru+yvamrmlpPzeiFvZoUggm4/aNDMUkJs7OS8XQnifZgd7q63JvoLK2TSwXJXWmy2o+iACU43D4uj4beW4efg0yIMKzxtuTQlyfyeP031S/y0WcE8+b+VWBr+h4ByAffIZX6xjVtRfVRRc265OEGZ6dP32oVLjINi3M6gI24KizOf1A0Ae03SvxDx82GHsCrZebvPMQAfO7SAP6USWA41scfMVXVrcbMmqF/n/S5ELABQSuzqp5Fpj3MLqt9eC5rpV/8/elcdJUVz/7+vq7lnwAjw4PBITTUyMxiT6S8xloiZqvKLGExU5lt1lERFE0RhZb/EABYGd5RIVVPAgGu8ziZpoYoxn1MRE460RRIHd6e6q96N6WOXY3Tm2qmcGZ/7bz1a9evWquqvrHd9v22SGc1IJ+QnzeaY693AJOiCS7oMb0g1ANAcPgrBXiQDYu7Ue+XZm5mcU4QTU+c9/rrImZ3JfwcG1YNLvbD9fe3WnnekDTuuia+ZeBzlnyhpxpzWMPB2Xm/xxb7FRj3Nj9P3kSFQlmB6QrjsSw+hf3TF+t/qm2RMINXGnnnv5ZFYS3iNFh0Xvuk9Y+8DpluE+6yxaosPA6goA2xsSmayYDewG56WDbzNwXUW7jfPZARInyRXezRhHK/JpvqG0EelAkzofBSQHmt01kknxltUJKK0MpJUbXo6hG9mrmWt6wXf673gSgc8GaNviVS6kp07n5SclYQTe9p4t2Yt8MvcSPSJ93T8A4OTZGDoyWYx+w9dLqLOtJh4VslydtdX26xneU7kJDc5AifcXo27AShPmKLUMLx00KqKzwDyg1LpYG5/ot5LlWNTVvGptjDIUnAVPRiPAWyWpnokkk8711TBfDp6Qulib3b9Yc6VkcSx/sBrH8psJuTd0UsUzSnj12BRPlayGRcN5kZgHjul1ygU8WN/ih8oe3s3WbvBGnhImNx1NZPAwAL2NiExWSK2MvBs3FL4wkQ6uA3A4gJ7JmjGx0dog1eFSpB6w9i5MbCr5DyTSmSMBuhiEL5lEKclHA1s3uDXH1gkoS1Zd6ZrUSm8+TrXEoK3jctu0bSuke+Vq9PEkbjSKgH9BUV3kuI+VZNMykz8r2EkpmsfAd8olYYLBr6iIjkaj90w5xxnclnBfMGtIqHLLSs35/DJhtGLvGqt1qDm1MNQg/fEWAjV3bzA0Rh2bZZ6EPKfsPRuGllSL8dOZXSLQPAL0xSPx0ia7N7h2Q31aM4dbJLwJeBevWnHr6bjcfGziLg9+w0RDACSRiaXdsf+F44yQ7hsPlQQoVZcPtEQ/WAWWPYuzRZPl8GOG06xUcCEaer5VDgp1qIMG9f0ovA9ceYkNDD5TibYWDNtsSdnaN0/F3HTbzxk0DaAd8uxSac0+IYd+Gb0VUxtFlaZ8UfrqmkYZLACTJrROGjg/VtlGkklXtpAEfpVJjJPLxf0YQ3ZYw3UCBsljwOqChFLp9SH3PogbZS//rpLUJcXlA8HBZVZDpGHdjpO+fwcGU9kipLst4dkMHgUuq4zUnO8Uduh8JdqmYkjlY1F66bY6FeOtVnDhfRcrxkCLcqLzUdvzzZwLu4E0cNOZC5mpDoTNSzWlpA84PU99GASscLVS3uVopHetTH4hC29puDszpjDh29ZrLrLUQh9B4TTpe4tKUuycvY0MAdP61EdWjJxbKAPPKuLjMDz1Qu7WpWnhz8zsqhQtWM1DWBolihiV4bQoJc5DA5XvDTnPebnp8GIGhm+g9W8rSNFB0ebuH0sWq89zHUw1c1vC/cCs3707Jh13W3MOpTjgsuO3J6CEdDpcSwkoOi63fWt/0eZeDuBgAEkQhwYMNV75qbkYbCne2NUujAvho/FMXC41cooZUxWFE1G30TumHiCjcuKi72AumI5IaI8YUp/ulnBPRh1VfEaeSAc3ADgUQBKxc0P2z1MM8UIpVeWAkec5rU6bzfhkKyFSN4HxQ+sXixy6lu6AyyrWzhp+nvJT19s5EJiwEJ77UXQqM04FEgFwDZnoAsXudKuoLp0tbpo9F+GlDJRHEbP+mGE+Qbb6v7Xmlu7mQynSbQcCzlUAvtxNUYl1Z+A5RXxsOd+O8zWGSAePryb2zbdL5bRTfLSs8W8vZze9SWOKdNtUwDmhHOpzk8ii7Np2cQIKhQAvlswT8I7/ipUEFE2983JmX4AuSwjiK2TQFcrJXInajd8zuYHyknUtbyTawslgHAOgDBDz+V8O6OhwuPc0iLSburx+TeyLfsHtINq7jMotctloucP4aVjv/zVXw7L+/4zWLzqOWLw6066sVS1YOeY/S4EhqE39o+C+FdhBzMgcBScuCdi+lK7JdtMlk0WZ30JlWcMVj5cb+XYQUBaywAeZ7YUnLgfzz627Q/TNhXCdjKIJaOz5Rn5mMNgqRmYPpgHOYQBvbFByMaI4tgVLu8wTxWi2uo+XDlYnOnDFMAwQaL/oHfehSs7Mc1ta9wI7LQza4Ni7GXSakivmYESvpd3YmpXRdd7KrUXGvQ2M3W2DKOdrkHI64LTOWdZwRlqF4SU42QICii4lmLpkEze16Rmrg9pb5GusIttFYLpDCncsauk/Rcoovtss7iNUOAOMg8qggFaC0CCFd2NJknByWXEGb+U44d2EOCmpMn4xZY63sJKLvUVz5ngQXZhQxnOS67rEIewfDvf+Ws61oKYMIlqCqVA4EYSyYWEvdQyuM9vqm8/fJNEZaH3tTxi1Y8bUInwqJ1tKcAhYXZYAFqF+sT8qdeLHW6sAVptIxx6T+13LW4m2qAXM+wGoSW7gjkbiN4mco6Ne7hPll1EWI5ucw+CRAGx/+BhZBia+QLn+FAyhD4wILIEQrzmoV0RnA5Vzc87TTDdK4Y3HMHo9z/YV20y0REeA5aUgKgvXZLshy/WA0/opED5i8OWKMzNRt+n/jK/+Qhb+h8HXlKBJzNC0KTaLETW01wsKNAJwn0gW9UTfWlf2Fyl/Fph1jMnmPHMtE4P4bsk8qizx+Ka2bu/44raKiQcR3S4jeSpG1Pw7l+HL9f9eOjhVMZ8Oon7lqmORep1U/nB1Rc5szW7TlvcTrr9odZKQMCDRmIhyPuDaJxmC6CEp+Uy85z1nPNYQsxKgt7tRNIHBJ9plJdA3N/4vHNUo3XcSRj1hwtVt2wlXzAHhRyVOpJAMvkDBv7okWaZdPT4aFSYdncfghlIWqOb9hBNedxQODev9Z/LuU2YN3XR4FgOnJA3Ea9MMzPyacugwDPf/bnOccpDtNocXMcU1jCUr6O7MDpVwwOl4pQSrdyHEBNlDLMLx9LHxhW16wRcDvnp0AugnuiB8CQTGyMC7NdHYiT7M05kdhCYcVNgTBNe4HfMXuBzMg2TKv6vs0qfTbV924Ny6mnE4/xmVpiWDnAMli4oF8HXTmQsYTn05viCLXVJmzFWyRMllxSpdRD9vRvCtVdXG85jwjXLImlx3CqUvE8jXqFmkkACEmySr8zA89W/j6eYa/eST8FscYgoDe1g+AFYw1NlKts1LNMNKH3IzMzsKOHPAybDqdrbEzHhZCQzEW97Ticclc97igouZnIpglmbFZyqvcjEp3ZbgCmZo7Nhe+b4Oyr4dY4iUHy1C41bLy17XYhVkJtESzgOgARLKkgGi3LIo8zG1ZOBlxWocUqmHjH/9a/ST/ugrEE4EcJhlcr6QwZOV409CLSVXK6cZCJqDnZWg2cwxA0Gp/OY6a3ahVHI8Gnq8ls/iJ9Um1dL2FcnOzQzsktSYRY9DfIN01JkY1qMikxlEOpgO0ECAyyb7rui1iDvSB47jHhDW0lPdk1PevUVz28FwnElglC1AdoW4KNdb6CyeJfNlyreRQbYa/eTDYDQ7NAZAX2tbLVsrd4OETJYglJm85nA3djCTCbuBS3bISSY1XkWp2RhB5VMrlGVoqAiuOAZeVIqPRkPqeWv71KJgkQ7mrGZ6TgJKz+JMVotmvk0KNRa1PZIvC7I/u+wIk7iH2Ci4BeTsA2Y/qWELHadSD7j2eeoElPslu+PRGy8aTzvX6CcvZfaB41y2GojXFp+RLiP4oyQ+JdEygiZ2vG3C3VlymkG7loKvKfvBq0Gq1UDZJ/UAjqKg0E1srf3c1i86QUUgbCiQc1ClxuFEc9AComMALgPEne7vJgafoaQ/s6w+2Lo/rbUkiHTmuFV0bxcB9AXDoo2Kq5wYXOfT1ggob4CdsZLEPaijlUYtdORCgZ8cotFPrlqdYm+rjkyXEfxDOdQA5f45sTKCJnbcbaI9EXEzE3YuFQIBE/6hGMejnKC8sre4cQyMSQjDtOity+CLlAquQsMm7xctpEQdRUswBQydwbxZiVQwOqyO+0R93EeMf3Ab1bIbwqZwSqSC2wDat8TZ2DknUYkxuI4mpfEsAwamqCgzCY0bm6Xg0YkZLdjU5bCJCYMA9M5p2eIa6Hm8DVajJfl3GT+sO9NJH3J9ox/D0Tc5lAouicF8pyQeXVb1cVfz5sILbwXwgxLGKnPvJlaPSYWhGFHzcu7G5dXCbQ4vYUJFJPTkshyDX1UODkdt6tlcbSv1/6IlcwQYlwG0fbnPYUO4wX1m42w8649SYhze954xXjOn0U84PB7EE0C0nZW02Gy26CcMjFfwFqCOliWyifQh1w8/BIXTGfh6iW5yuj5uknL8KxJNuunSwExiphwIpcodSipDDv0sest9rKwyUvPYvG4608SgxkpBj+l6SnyL9P3TMJjKKmkqj2XIr4l+ByK4GaD9V7koyzb21j6ZDeUGt+biqPgWRHSWFEsXY+iWn+S3cnm2yvKt7QGHr2S2SKRKOomGrrJyI+3qJtc/+j6YZzHhq3laxGyzLE/giLLCq9REskvjh/qAEqPAdH0Ug85QYuUsDNtsidlFsSvNTYenV4IbOB8rMPgcVeNPxyD6MJ/2ldYmzpwkZ3Kl0EpVepJJx/sjewsKGZipXO8iDKW3jW4kXUqwdesAocTlAGkQYzvZX9kb6c1SyTMTS6PPuiv3hMP6JveNEiWefEBQx0fvvPoImnYui6QTd0br3nCcZgbtaHQvmRRGfFfZQqB1MU8v3TZKgcYD1N+kOUoiS/Gx5cx72F2bVBox7YZ5wH22ihGAv0jXG4sIfzWbuLG6lGBpdAaDTwawZXc3Tyf9dRLNYzLCKXjEew6LSP9t96cPuQHR98DxIafrwGxlj3b6gcKKn1cOyofMM2b9DqeB6bgyrtda5jD2rTR+OJEOhq1C258A8DZ2N7Z16YED/Dis85+wPlIJBnBnrPwBhDuTGV8rwfBFDbmhH3DaKNpl+QEzNynybjAe00qGlUAx4WWl5MnoU/PHRFLpdQlB/3APRlxCkPwhl123O6XnjsYQKg8g4TltX3JCRwMx65KKsvwx0TgVueVVU5jDUqI5cziILk+A1cPqmjH4ZQUcibrUc1YHKpHwSsx2/TwccLrOKuaZg+IFUvrnoJHMko9qiK8Pwl1Y4Com7GkpdVbP4X04fKpM+bfjRFphfZ+318lF0CUE30z8Jgdo1JoZKggvtsINWKgBdXF8SzhCgc4CeECh3RNpT/SIhKzD8JpXEhnPwCDe9OB7LDCXgZ0MiCuhCL5Tgk8pqyxgQ9ZINbftKEGL2KFdrSTXGdJzXTEbVhZlTiNRxMwvKMixCGoexSgyxzOn43J9sYWgcCIoxmYzX7SqD2oFjWE5QanU3EQKSfUhNyD8DvPqQy55xJOQoX6tNk7NwsAyQDqJERyiRQD/rEyzyCJy6cDoS+5D+ClpF335/9Kt2zlwbieQ/oiq2B8DaaW889FAb1XsJDpR3J2R+Q07zskA2wrFWDFZNotyRmutctxzNgAfeD5G0mSjHzOhSUUrrzULdMyEuUi5YWYkM40FrPFbBQynRbniYuMJNB1ZMHuT+ybLEsF6Ea2AUvWyp39bIjfXHLvInR7uBcEtJawZ7FJDBq5UvjcRg8lsPWg+T1cxbZrYFf3CR0Ex+HfF/phpgqLW6Va4K0tplYW8sfgovAcce6eSjcd3c94bYplAviYJAb5VKmUe6FdDfL2c2Regy5hI15TZ2BQRQHdJzz01kRjVp4dcHJP7duJFz4z3ienEaHP34URikF3tomwSzmXMXJYI+Az8U4GPqKRYkGgOF4OwP8ClJOPN993RcTvCcCmW3Wi8NKl7WnW7t2hpOwQclwZ8qdvCEhbw+YjBdW5Ue8wEmi18SfBVRc5kBu9lqX5KZ1Q+LRUa8Z73N+OF7evaTR9y/cJdNOEOI64BTI6FgMCs8IpycALe9p4qeTHzzJXbOMq9g4DdEn5m8xmOQRgkly25FeP62Y/V5qNRjjaiJZgGDdUGVC6jADsHShL3m83WNmDcbooQzcEMEAZaCbt0U7dc3T/PN7h222SZCUCXqEzbNIza5INcRsv7/xriazZ6CxmeF28QtsJ3pV2urwPqZOmnHjROH9TBIef3D3ZWIH3I7Z7oIYc4WeiPUqrhJYek0lxYM8PjwbgAwHZ574mkGjLfJF3/DAyjiqDQcdPhr1knaNgrt7FuecfBnmGt/2frAyU5QHpFf4e8OyhLq1VxPwLtTV46GKY2jDqU7iyAZia4V7ruGfgvXjJ6Q2h6wXf673QSQf3GUpwzyxLuOKdJIW7BUDKL3rLeIdfk+H3P/LrSNzkifcglyQyuAL5RhuosjCwx/1kW4aQFoKMs8wYWs69XkqKDo/fcP1i/2Rej3Tp9RHN0IiAvANG2BsSVQAT9zwHvF9b5fyvB4NaGFC3RSdAE00BFrkv1Brf21tAuv9dAzjjJ4l6jYMca4muraE8InsRZt5aNQyFgh85Vvpu2DhWkSVNnYSfFoS781MkBNubT2YMr4xu3aptScvT8Ga1fFELcBI5vszZirUW/vJgxVZF3MeronaKFJNTRSwffZfA1DKrIUgFmflUpHI4RGxbIsmgOrgfFxM9lydida3t+3mNwHdkn67IkukqRa5ZpOy4laNtOCPcyMP/C0qYJdYxMCe9C6xmW+pBrCb4auysZ3wMleshpKLZTVMabj1H0ca6Nbu3/2lWZDgaCcCFA5eWqZHrXYf5F2OA/bW3+pgRP442FGz6MrNu74n4M/E0xn4D61IsVp3xnCk9b3s9x/TspG2+vyF/1gOts2WIcSPq9FO44bIpnjXE76bjc1H/5buqLZzLYFoK61v1OGckxGFFjFwVEz2dmZkfBzkzAWpF7Z6u0FMyDZcq/13rssavHO3ZVhs0AHV1WpJ06MUeD/6b8GdZv9AZef6I5XARije1qi3PRgJadiCB6SCq3HvX0T3uDJCtZNEeHg1RFI8x8zgq9C94gOoHjTRCPkzX+nUZrsLK0E78k0IUM7GCBnkazhD8VZ1j28Z42dkB3eOdlwjXYQWTC2fEhl+xN7jVi77ioD560OsdcW2fOym1FJG4GxzHJsnFVxiS6go/CsNTzuaZQ6v+76cx5zDQChM1LrUvB4xPul443AsPoXwX3LdMObktwBTPKshQmX5NVY3C5LRXDfDFouoJ7qdF4hob4WoJvsBNdyczft4CMoUD4N7FqjDKp3xtFblnXbjEpbOZLgpxZ4Jgc1MttWiMtdILNnyXxENSlXjIisRgh2lU5IzgWgi4C8IViRFjqwwzRoFxngfXko25OQDRnjgZhIkDlZL/8ZsV0r5RyJBprNowDbiH7Ykn4ezj4biVBc627WFUXZX7bVyeoa9ijxyVjHHby/mYMBulTiK/MRSDnSAt1QNkMS/BoKZctRuNWy/OdcsHt4rKIzJeFdFoA/DDBQ04DM98ilXs6GkpINJl1VU4F4pqhcqrn+r0kNbzc8Sn9ubyLCsIbGNi54L1X6g7M90rJG8wB587mPRGFcyodH7R6wBX2YKwmU1XaZXmHOZdllnrHWxo2KtA4gG3wYgUMdZaSqTlWMSz1ITc3s70IRQsIPwJzUqy/umi/2Qr/XyF7ZOqKAcL3FgFxZmlyhfBd66jAPEiSf6vRzOBC7JJP27lcI8Lw92D8Xz7Ny6sN3S3hnow6erW89CpOG685OFkRn1npHH1VF2Wh6/8pmSpdZjxN/WF2xT8zv4CiySCyAYsTxtmhYeYKNG5sD6dQH3LNbV8Qwm0BxyguSR1yETt0sRLuVAwhcwX7Be0RJndWtB8rngqOY6vl8WM8JOGVfRKESAc6jluOdYU51pHvk4IbMWzDcFGK5mAWCEeXYX1nQc9TNcmkIHOt1VgXht8lI3kGGlKvgEjH6rr/03G5j8JdGLias1+yZmNZ7SzhvncmBlt058UxubZtBTvpVdmo8F/NpgAAIABJREFUP7UEVdaRvfVNdbzyU3MxmD7q/oIUIWEhC3dpdC6D64GySZiQYB4oV/q3Ywy1FjGrRLp4M4I65fBvANo6kQFNDUL0RxnJ2pIj7JiYj46/LQ0fAeF7lRx/06b4PLIJmNgC7TK0W+x5peRobF7zuDEQYB2X2761v8iIqWDaH0APk0oDkCB6WEKNxtv+P4yitqypqD7kpq/oK7zUdDDbmEdnZlkJwslSLFtUMuDbyUt7iZ49bwLiw93sR0rRm4EekCxHoL6mbFPZvdn8TY6CBYwYpLxifgw8pRzvBNTSPypG6U4U9VqCPZgxj1E5zN2d2bzqouz+btSlBB8CzlkyIxaaKzpmwvXYxF0eTmBgMAi9u6/qWhIUA88qokbs6D5pLGlmPSWZMA99RFswDaCDLRW3d2SaZWCuk+TfUaq4kzcj+D92cE35vChIwqGB8hNRvre4JnZE/+g+gH9SRjHMnI8eE15Qko9BQ/mXY+SajJduHabgTrAEK5hreKP/rx5wJszZHpdjzFDkTTRaSpBmz0OosUJ/DbBpt40C478QqlG67zyEwdu3mTBHhzKmc2/hBFNAzi8B3tjaOGsJ5ndBPES2pR6yWiLR2WQ0+0L/8BTFfDrIGjdggaake2QkTy7ndHY3HV7M4OEA+hQ4uVI2/49wvF8GtfRsKZUwMbbbHFzJhJMAbGZCXillVLMoTVo/LiXgByX54/AAXsQi0tiW3f9pHMt+mX1BdDmDvma4kFjHDj8EcJqMvFvQSPbKCCbyJqJX5nLAOSaRNPrsh8drxHRS9FX3cXu31C6WWCcOvRxeU0Z4fmUfixPNmUNBNKmy+MfoHUfxgRUBi5bjjSTSmbsB2qd8XOvFv0KrB1zxtuukJ0kCvwpBp0TizUeM3Yo0v9zHwdeUpKsZ0EXh5uI6n95A+Rzl+jMxjJYYN0u7wCb23f7RJQweDFihD1pXdY5dsfCG4B383Vq8sSuDTW/7khDOjUBMOVIGKCdlHoububyvI/27ifAta/vQvOBlDof7hvUb/dW86AQlpj/ewqGaeyqVHmddS1UPODt7h0G0lMG/UezNRx0tMzJMnJmIfoLCK8A4BMBGRuR+JiSMEehT3mUYTPbKCNLsuQjOYzi1ACcBy6RA9IiEbChJsXPMHRccDqbLAGxveM2KEKc9CzxU9vBuNlfLWYQanXZhEi3hfDB+aSHByqSin8kisBPh++GIyuaD82by91iFcyu9wLt9YaoHnJ3tnpVKCMC4RjrR+ajt+aaZobJF4e7S4BxmqjeO26fdrA5ukoH8tVW+tfiQi85iQiOYtzRjmy6l6GSgRVLJ8Wjo8VoC4609hC4dWBJdwsRDAeMJQwVPp9yz/rx020hF4kwwDyh4ciXq4EjsWekHnGiJTgCr8iTxLWJdqwdcEUYrsEsEwqNSYgw298yxEsRgzeEggCcAtE2BOuVqLgG6R0Kegroae8gM+pDj6DQmHg1gq1xKGfi/LuuYpuBdYjQRKF/F5nNvsTxaAPDeCRa/d6adYsZoRd61xjwM+dohj3ap6W1flcJZxMAueTQviybE6ufRu6mHK4FgtjODuc3huUwYAfAWZWHUbipRLfTupgHz7K6zFV8Dq1NkTeoBY9QuOvmkb/RDCL6KGd8wHN+RYPxF6htWb+8Za0j96b96HnYdmWCmYRS7joXfYjXW2MnGWF06oF1AJa/zYuaXFeFI1KWey3MfJ9csy7N3M8j5BcAVQp/DAyU+XIy6ASuTM5TZkUQ6uAbAryyEP8wqmqe0aqF3noYy0ExnK37MjN+olHedMZSNJnb8LYOvKkFXM8UAxyZhsXSt3CtKUj2E+zjqKDRgh/VFPMyu90qmToHOAigJl5RG8hglXe+mxBH2s6UDDdm5ltz9xkx0jkq5ZckXJ9LBsFVYFBVTj8VE41TkzraK9WrlAfxMqGgJ7gdDgxOUC45qt2ZcrYPrlvmK6EwUQPEcydEFaOj5VhES1u8SI4agr3DDKwAcavjriwF+C8SN0kvdZ+z2ue4smtgVA+SJYNUEYFsjdulayEcgHiaX+3clDl2l59o3MwOOo7H+Nklgrl0MQW86xAeHw/2/l1aPDkaftnJbx3VvJ2C3stOtA4UYNFlF7qVotJigZdMQC3ljsTR8CMAeNodJUnY1BpektT8bS9fLPSQ9/1T8Fy+ZSV1fnXyyLDqbFRoM+9D17XMpFMZKf9kt1uCv4kMuPBaMZILcxO+Qw0OilW88jFE7ZhLdCmnuLzi8ERSXfLiJjr32YLqMYpKKgsutAnAXM0HtpmzRJLp0ZHLgAMUouroP8UIp1RklSWLqhtrtXVPNvKOk8JZKinvmmnY1BpfLQtb+T5LBzyvQSMB9wpj7TyefcHg8HEwAGyfeXMFQZyvZNg8jei21YpqYUy04HKCJ1lPq2wvBJQ2K3nf/lGxyAJM3M/wuK8wueTyO8TE5dES0o/tISYrhu9hIYmZ0LFhdbGEvm9++hMekUEMxtOZl88LtS3RntP4Ejkgz8BX7oyUzQtVFmYydOxtFp66/BcWnyFb/HmOushj5pG0vkHPlatBak8XFITNNUiIzGbUbv2fFfPqQ+0geCFaTE0Cz0DeY55SDIXjLe9rMbTpPq2jcxQHhUDCdU3rcP1osHXcMauk/eWqfTLM0b+EgvJeAbyczYLdG+Y/DOCys95/plpQSdc4yqtMlAL5YIhWMD1t1URo3acECtftvGQNnKXgLjKVs6+STfsFOimLkkx8YTT6JKXd4vvT832AIvVHwjPPpEB9ymQPAzpUAvpxPl2600YSgT0jCENSlXuqGnMK7ards/1Af5CeUGPtPAs5Q2UOUWfE3k5sOr2RgUIntk8/asgPsGdb5T+TTuNzaeDPa6pRDlUdV1IUhqwdcuewyQsDMlykVTEHDJu8bUSsmHl2+paDUFaAYFcIgyDHp+r77JLujrLEYZw+5nwPOlATIQ/Uhd790eWTipJWzuI9Q0fVg1vh/JrNgC9pGzPy8cnAMhqdeKKij5cbuzHBvKNXMoB0tD9V98UodLN979T407Rx0X1iyEtx0eDoDYwDum+zI9karuijt2bYYyToN/xap5JnmAtWrk0+WBBcyaKhh2h0NJv2kBEZaq5XTCCDLor2heBoDtl9wGsLqZqlU4mgn3rRgN3ZxPQM7F7NxDPVRrPhCFQZTMWqTEjGidzCTmEIn+B1A+xrFYDVktDXFsCPqlOPckHj5iYG5uOnwQgbqEoLPM6BxbhGOgz3JSweajqVi6k1yT6uiW+iX7JMyolPwQRwTiozMJku706hApwPc34jMrBBdK/eSYmoAuX8yliyzpoJN7LhbRz9J6CteMiOtPO9CDKW3Ddqpa1HZl/gxAF0EGE8OKmAa9AEBh0e93T9ZK+4vQJv2pl66TdcOnp1QnWQRGma7MPh85QVTMaSMPhDynI1oDqaBcHwiTB956tSdZsx4UTEfXT3gumNFO3118snrIDVaLv/gfozZVhcmd/+nqVteCg6Hg4kAmQwk26+V04dc/2gvgJsTyPKKGHSpUu5VaCAz7uJ8Vi/GqwwuZKLaknGhZTNLb5ChPMsqFmk+9lizzWwe4ETBnQQq85o4XiSVOt2cB6ZQQxXfXqSD6wAcniApcfHK5tOTcI0Mo3PIm9Faqxy3DDK58tH6c9OGQVjGjLPVyhXzcWrvj4zMXL9EP9KIJ+EUw/Be2Vo5xqlSerda4ZXLHnLfB6sZTKRdeWTEJh0JYYTs0AWK3emoo/9ZG2ddwbN5ExFG14GwXwkhqgIQD5K9/N/iKDLzcdVdAzKT2xJOiok4ORGapaI0ZuAFpSqT2Vu0hDcDOBBcKdBoXS+RBnJXbd711RtcUVs5oU46+QQ0Q7FrjilcZ1huE3xdSR3XcvY0HNfQ+p6txMrZGLaZeV45fcgNiL4H5umrC1JNlkCsu6ghQ/1abZyahYFkp+6vo22UbvuyYFoAot0N44vmvWljDj3i48op4cRtCfdaxS7QksANPm87ddBQOcD3KzGTUqTDWwA+EECqOwYok75tDvCTsM57snrAlcmKdKFGBNBtUrmno4HMUL3oDMtZ2Fqo6KpVKfIHgNDDoBlCBl+hlD/Ziosvi+e4BwMzGPim5UMg1JllCt51xko4chla31bSmf2YnKkAdsjV3NL/FTNNVOxeaWUNi1Faxyn7Rb8F8c9LmW2aU3UHg2TKu6U8ufY6116kw9sAPmADOeAel+ChuuynesDl3LFl0UDGtDvEo/CW/7yRgmR9yF2DzUQYaqSIY83WGVEIltdIoc4zx4W3xjroQ65f+G0maOQFHZexd5PT+KHMjYmCM2tX8tJoDIPHAihR2jZ9TA5+FSn3ESvJQ0U8VmJGUAunHArjO1eeiSYqsgiEUITd8ukimsPFIOwPcMXf4JhosvLcSzVxczUGl8/ql0cbzeH1onK9enwZTxiDVZrLNW4QjGdyRhgmH9UZoDdIyLNR1+O/xk2oD7kB4a7M0G4rjXRhEwH9EzCPkD392xL7Mp/CKeGHs0A4zDCAdgFLQXda5wUsQBtoTr1PwrtA+K7VGGwhOq3Xlu+QHo/GkJp/d0tMwp1FOvwtwPuX9e04X5sQHyuX+7/V6FDVG1y+RiuPdjqZ43U4qlG67zyEwdu3GVHLHoGqJk9dLJ1oHGp7mIeB0vHEzYOdlU/6JqdR0G0CF38Ih+vlZv6diSVfaFBmRPPB/COQ1bl1to102cRIFXyyAKM2/9jIXuuWEJ1sEo1nTowkt2BtY4op8K/Kkmevi9lsOAccve84/Iuw1n9KT7d6wBW8hUveQR9yH4Ix1mjGYgwbFRwEkKbd+ZLBWdplCGcmf3qwkxKUZsL3DCfNfGYGnUKv8AGgBssg9SBGUQIMBExeS7g7A/OY8TWDa1KIqNccxi/LBmNxZuv2jhK3UTb+Wo4/JqafRO+6jxoJJSQ0ww0nyYTvlOBTUFfzavWAS2jzGB8mW6+ks/zOUH7qGmMEqtnYz48BnrIa5d5UbEvHEP8ooeowvOYV4/bQ8cSZmR0FOzMBmM4MXfuQA14joiGRch9LJDYVgzIHR4FxCUBfMG673AIZUC1SqfONcRjmHrPzFnESTnQ5Ew8ByrNkQCOCKNerKEQTkQ5uWM0naTLhrDsrXVRfBl+qnHBSOxh89QZXlBnLplPIRBcr170aQ8gMvNKnCRw6FZ9MxrYUwE9JUD0e8J7BItJQX+Z++pCbkdleOE4LCD+yGEvQDAT/ULom637vb8bn0ZFFspBlZ7PikQC2MGe0vCVFYD5WpvzfWSO9zVsVwJsZfIcVX8egUt1qu9SWQVcq352okxwKmFZJm4qWYB5AR4B5o5Iq0t3B2RkmpbipvRa3mmTSXYOWvr9OZZ+lVHShsS/sJnYwILODgJMGx2wEnqFpamiv5xUwHL29vxqHg9KH3LXYVrRG+pD7icWMMH2D/rOMuBYj/RcB0m5ju79Jb/QQPbaaAYeOMAucnZ/aDPxdER9fFrVxcclAeO3qBJye+c0gwVaMx6RSQzGicrjhRHOgE5o0y7xBUPYEbb56KHLox9Fb7mPt7uHqDS75NbAxYgSixZKi040lc+jDYnrrNsL1pgH8MwA1hhRXTHhZEdVBuX827uaLWRRaBwhHpAFnH4uIIKsgXPl+6STIQBAnnYTzwShF0omKGS/Yn1QOtXFuc9v+7DhTE2CaKGbbtzqEvcLh/l+K6VyKPiIdTAcwsLKxKPkNh+iQcLj/93YbVg+4UuwmO2Nql98fpOJReG/VraKJNKZl9376sGjB5gLhVav986bcF/rG829iqov6uH/EUWSYXkTH5Fq3FsqbCfBPLRavapvflBx2I5PXHO7KhPmlYR6gj0HyGNkr9aD5NStwq8bs77rwGz8Dc8lohjrTmgmjFHvXJgYQUKD51m3upoPJTHQSmHt1U1Qpuz8oWTWgvuafnx1wVSzKUi6I6bEVCE9KhXq86z1n5JCDLqdeuqmgjS8D09EAb2pIaX3IvUGC6qKV7sPGsxLjm1zbF4RwW8C8l8WYnNR3XcXexaijdwzZpnMx2j3XNzgUDq4AaHvr4607AOExKdRQDC29+020ZI4BxyzUpUi+yWF6vlEKNR7Derye+BoVMaCbDi9l8DAAvYvoXhZdGEgrFa2VDFW9wZXF0hhVQt/c/iYd1GMz7+/G4lwL2XeXRhMYXAdgc0MaayYCHYgfIVe8f68x5oR25fQhNzezvYic2YZjietOP2LwBQr+tETAmbPZrmNLRFCpGPxrJfwWDCPzeKOFbKyYFDe4HUzahW4qTlyIBp23JfzHUTisbMorcszKTYfnMfMIkLFn24wdC5DCwKlqpXcNTqVPwemrSSYFGLCCmupkjmcVUI93vKeM8crFh1wwhuGMNsb8q0segP+BnBFSvX8X6gasNGrn2M2a+ZKAMweM71ssmM6wg/HK9cyVbXRlCI10kspcDTg6MWATozbLLexDYjo86uM+ZuwDKveYHbYQM4IT4OACANsVKcJWNwY5h8he4r6Su3PzmKHbEp7GzKeVDhouDyVzNRHOIXJTce+a9q7e4HIZrXL/rw+5fyhFddjJNQftpXnl/ikHg9kcxVK2rm8pCKNl6N1mnG5HF4O34KsK4RzLiCcrQBglxbJFGLrlJ9a3zhzeUoTRtQDvbdEFu/404vWi30opx2JEiSGp0txTcLgYwE8tfrwUtZTr1mQVJSShTqIlGgKW5wK0TUJDmh5mmcPYN6z3/7qm4OoBZ9rM5SWPCfgnhFcbSZhj3NaoJ/3C40A43/CXs4aDGmsF2Fgfcs3YWYlwNjO+YxG7chmI6yX7t6OOzN5G19tbTP6MYGfl0A0MfCPhradhvMaq1hXzjPEVFjkB0RwMBuFcANsWKcJONw1uEKnaSigXEM2Zw0F0OYDk47oGrM+Ep5TiE1GfenHtA66aZGLAvGUtIsavJIeGR5u5vzfmLomz2ILDAZpo+KFYwcBYlfFuwCgyi3+oD7lZwS5K0WwmfAtsC6BZxxXFMJkRDxhPnll3qzGTaM4cCMe5EsCXE96J7xPRUdHbcd2RBtcuzW8ibyI2C29fXeBvE3S7sPkR2kjSvlG9+zgogVrJwrRbq7WbDn8KqDSDduyGmBJ27RgYvBqDK+GSJDg0A/Q2FNXLGvGAMTQKfcgtkQeBlMavNPhypZVxIoNcOQ8jepklG83yye3GzLOYyA6fXIxbyW8SOYMiuI8ar/Vbd+PopJMlmVMYNA5E/RLbV3H8lO6R7J6MOoqx/0r1Ey1RLVhOAGjrUunQ0biVUi7gtfBuzKEuP/l6OdmvAF3mSMebgFp6s3qDK8BqG0xTW8kc8U0usz8xTWaHdgCDDNksw+BzlGibZZwdPEu18x3mmE/OziEHaEivlxXTEPRxn7SejNHEvugfXgnGQBBMlXLks5SSQWcouWKO8Y+RfEZvbzObNxFheCccfN/ezbwQhVa3Zb5ZshqHhh5myIqLUCGvLjNav+g4YnEZg1h3OQ0GX9IRyXI1BpfX6m8gjbLJHDqF9lQZebcYS+bI3iD2BjnTGDDp4ggZdIny3KnGsDbbl7L9kFPQLAQWDzl+Wikahve8Z8zUJXaxF2dxHyGDawHa12Jx+/oKEP5HREdHO7h/MMZTWMQj5zUH9YrobIDL6Rb3PwfYL6zz/1bElJLrMoU3FanwQQC7JzeouZHYwakdZTBXDzhzNq4kSR8z4wxFy29AXZ9lRhRvYsfdKvoRhGph0FeMyMwKCZlpkhIWWJLbDzmghRm7WmIG13WJf5SkhlthUljL0Eyp2ZmvyMi5jhEn0phig+h6ObNUQr+XjiW2iHw3U5o3ExQuBuOHlrkB89UIIDAzGpTrLcBQsp9Zm79m67RkEi3h4+CYcqryfo5znNxMLF6Xq7Eag6u8pTSl8UqGOEOt/Ph6Y1lw+sDYGv/HKmxmYBdjL1hGxISpyvdiGnpTBojlJOOu1EwKd0rPH40hZJfpWdPJzIx+DMX6ZvpVo7bqWpjGqjxXUWY66jb9X4LjrjWUaI4Gg1R5ZVQyL5KsTi93N2UlU+aQVD+Ltkg9vG4ooHqDK9WTWA7jEgWaHVlt5M3H8YYyFj+l24njW7sZPeQcZ4bKZC7ByRu9bdR8Wudtwt1Zuyvt3eQkGHOkiM5Dbc+1AuFG57L60Hb6q2GE6JyEky6WEatjondffQhNOxvGF83TSrouDsFtAGkM0nJBN6kIN6WbzlzKoEqE62pzFPYKG/wn190l1Rtcns/NBtxs+aq43GjpeQuNuVCyt6JdmaFvctpV5hqyXwTCLCmjC4xRA7UrlsxNLmLmi1QQXI1Rm5jh7+vMsE3suv2jSxgYAnCC+IL8J6nHrEu9ZGjNCxYjmqOjQXJiiQhi19e3QtyUXjoYpUDjAe5fsNFL26FT1vnqAVfahSmX0T8B41TTh5y/XbCTCjGHQTpwbao+KVpFkXK9lN45aKQ3jBowmUMuYKjxyk/NNcbE3pkRpvHGwg3mAHQQgKSYmrWr8oJEDvHO5j2Xa0QQ3AzEGJXlwTTAvFCyOqOc3ZSiOTocpCqx2PsJCe8k1NF6H1VVF6XRN2QFC2N8vAou6xSpvJuNZVcykzcz/CYzZjHwLWPuSuiiYl5ohaYmmcSTEA4apLNsoXVIr3TrdgJiPhAnD5i6SefY6LQMJI8tJa2OmN52CBxnMghfKounkugDh3n/cs6m9Fp4D+ZwHgNlyZTe+Try3RJ+h7WY1QOuLHZ/2SixDMwjZU//NpxIK4xolU08+RarUB9yJjMVJcC3SuWfjgYyW2P0WUzuGmZrD/tSMA+XK/07MYZajdi6IyH6I6M53IMFbM6lI7dcaWl14vrMUB/shyR4e+18GbNuynrlejcYCwWY3jRp7u8gvJOyH6MV9KNbpROd1hHZc9VFWUHLmJCqS0A8XC737zL24s2ih+yh+ZqMZlcCEsS/k8xjUVdjFklDlz1sHf0AipuZ8DWDBexrLCO/S8wnRpR6xCraieaQ6xccCYq5076Y0D5SDLrQSg1jnhNwm9t+ZqE2M8/RO2hW7m5KDfvWEj4Kwp529nvxpsvR80YpZIfce9UbnDWbV7BgxvuAM0ymxP3GYL30gTEg+h6YZzOwk0HrSIDukp5rPgVfHwxby/2h5BSADEKRrZ59tvD+VRJ0UvSm+4RVPMe4GD84nYlGA9jKoP278BzhYziqdAzgCxcKsfTQuQAdDsAUG313TPe+AxxQzm5KkQ7mg3EYKLGYbXfsme3LuEbK6Bw09lwvJl+9wXXfvBuehCwdyjsEDI56u48YA2jWh1zf6McQPD0+5MzBekkw3S599zTjdWZZUs1DwNYYtDWk1zOKvMF4G89aRTvRyReZcAYIvwKwcUIb908SXLKsSi8dfJsBXfheeozFrJtylIJ3HerIDMCC4UV002ETgxsBbGFYtDVxWSZv73w00FvrDlI94KyZvcIFZ7ErXyOiYZFy/2jMhZa9ye0N5qlxIbLJQw64WSo53nimWgwqHZ4E4iZLfFka7eRR6XA9av2XsGoga7vnSu4raqLrQPyThOrENAP4xcrzrzIOt5aPkfR+65e5gsk5CUCvfLrYbUMPSJYjUF/zT7vjFCddtEQDwfIigMqNQLbTCTEwRcG7BHX0zvoHXDoYpkATAK5UorviVrLaKx8LaD65fwE0JHrH/bMxF1r2kPsZM18NYId8FMmzjb1ial1X1i8zyiJif0JoJ0xeC76ZMHL8ckg1UEape63TB3W0UdJtX3bg3ErZJKcS/0gS46CI3AeNfTQanJHXEuhY+TyLyVUGtW33UNKlyslMQu3G71VvcMbNu8EL1C60FxRjMN71/mbMhRbfijL7ETlXGgZojpgxTZE3saMvum6t1sPsuq9EZ1t04UgQrpHkNa1L+9EtvdftrGOLfYND4Vhzu66nLgPPK8bxqPeetXpD7chQWfiy8cwYDXAy8ccuFoyBqxW8i4zvTxObZPLSXk7PjR6gLEBDRfyY+ALl+lM68hBUXZQVsYSlVpIUWD0hXQzHUP8FY+SNcXxLHghWk4zyyWnsSuZLFYKr0LDJ+0att5B9d0lwIYOGgmADISRi0OVKuZPRQGZ1X9MQOulkaXQGA6ck89InBah5MpITOkoGMLpGHQmbw1uKMFy8uh4wGRDqzibF/Jbj0sHhMP9p6/MueACdSRndDuDnYC6PIvkcc2Dm36jIn4GR9GH1Blfwglc7rLaAAuhhKWUjRtS8bMwq8U0uOApEFwP4gjG5DE21M0FFrS0Yuel6G79b42STNa4AYSCAzbolq+POWvezlVhpngtvzfH0PNqCZjh0RCJJJwyNQjNC+t6NydeCMYl0OHTV7bEcwjE62WSkCrzrjbPWG9iMbjqYzISTwOUQs8w9ISYap6IVszviI6yWCeS2X7XFZxZQYL5Vsj/OaHH1Qhbe0rBRgccDZBIHL2RWZymVmo0RZJYZPIbBCnUM0dbhEMZs0G3eAqsvwZncV6i4IPrHySSd8DvEzjHRu+7jxmK6+T6hWSDmWwDaJ5m5dqUY3SMjeTIaa/6Vr/pJtfNa2uoVi3Lj1et0+gw6rTPC3eoBl9Su2XDGkQBmSyc63ygqfpzEEf2GiUcYTlEOGWKMgmM+NXs69xZOkAY5BwLc0/gSkyan5WFGi+7XUzJGOtmVCfMZ2Nn4HNbzGcUlKA9JdhtQT4lnEoqW6BCwmgyUHMJLEugX0Vfch0pJEtvRervp1p+CRDMzTPI6WttazHSWct00htGSqovSmpk/V4J1nGiCClvTRt1/UzglUqEGez3BrOuPlkPxGCuusfgGFM0G2BKLNr1FDk40Wqqx7lZNPulEAzJPVOxfaTXO2NEj2cSuGBBeB8ahpYbwYqarFAUTUbfReuntJX2bTOfejgjvr5REE2Y+T5E/FXW0Hg9h9QZX0p1U0YOHDIw0jq03mzcRMpwGhmn0iWUgp16B5iofAAAgAElEQVSyuB11tNKc5Zlwddt2whPzwPgByDCgsS4OBl5UAifhDYNZrOsaIPmkkxVgdZJc+f6dGLOtPSzODhbauzr4LvuYWwap8K87jEPDev8Zc/vRhKQ4XrkAKP1HQD6zYaKLlXQ7/FiqHnD5WLDapjMLfAhSQ6T3zn0YvH2bMTOleQtB0Sww7wegxphcDUGm9c2kHjBaj8VMfkvwVcU0lwl7GKQGap+6Lvx+TEo1zGiCz7qGTbMnEDYDOCqJpBMmvKSYj0Jd6jlja5yPIF2HGXPlcanJPXWyyQjlefOTT7rp2lBuOjydgTEA983HpKVsw0STVOhehkZ6t+qiLOVKbGhjZ7EU/01MJ0R93CfXpYsvfrpMmNO6jQjdeQB+aCwhIKvvayRpUPS++yejSQ4atX8OduUonMvAN81RA31qRZ3FeruUcixG1Py7eNvm6Hnl8r6ip78AjB8Zs3vnQzKYr5O+fzaGGOb2y2WgaSu3Fa57CwDNVUi5mlv7P9H90nFHYBiVVbKJ29K2H7NjGojBihmZnOlKiAsxlN6uHnBWTPy5FqpvF09K4qEY7r9orIj3s1vRPKa46NQUYWq2cF14J+JNPGOscF1vAX0z2Cr6AYQ1BgLJQItyvQs6epjN7EImb1a4G6uYXmcX6y//uGYRI5XvLUj0FqM/SFrCRkV0JpgHmLFdUVIikDpM9krdZwzztSg11ul07SdbOa2puwn4tglxVmWwmi2Fauoo6a3qorRq+c+NcH27WNwZJ1PRVsgSpu7ODMMkjLromB+VUg037vKzB0PWbsaIic5V3NqMuk3XC6oXbes1O2bpdX4JooTYnektUjg62tz9szkvQB6W0KUeIrgZRHsncFvt6h57rfS95G+xXZqISTRHC0Gs2eDNhQnyWJbCm/B1Eups1PX47/o3uCoWZeH2rPboyAKSia5SnnsZBq/vCy/aZDEvW2YfKGeaYUgvXdP3Wyn8sail/xStX0cdswwER4BpoiX+NZ3gc4rKePOt1cjppJMPg/HsOKMSQDphEN0t2R2FOjLL65djYUVz28EAXQmiUjJ/fxKXDLwT1wZq4O2y+LktmbOZaRSALctCoc6VuEkK7wwMo9erB1yZr1RFq6fdTYRxyveuwWD6yNhc9I2ivzwGUBcZRTvRhKlQs6VKndcR1Ua39I+L1zMnK4jTATZZvN6u1lIQD5Wef7cxzr51J5xs0olk8DkqzJgtPcm1iPHHSDgLjCNLyRnHRBMVZSZ3BBicawq2/i9a2g4A01QrXIhGldbeI3dMRx+qVRelUUNXhQFYAeZaSf5vjabj6xvFR9HpzGyasDNi8ESlginGcSs1OPNL4SXsYAhgBbfyNQKdYJTpYd0trJNOalJJ0evoUo5jZS/xYJLxKD+d2UWBbkik0L2zVwThdUeVWcnALO7jqPA+4jIHXma+V0oe2REqTBVsuXomWbAAv0vsHB+R+wejlCBN7IsB4WQwDQTYJAZkwMBYK0SU2ThPM4h+aeGGoBNmnlaSB6PBf84YCPZaOyLZpBMmPKVc70QMoRctbMyORcZx0+BcVtQAwuaJjbv2QHotxyrfm2vU+9Gtyeh6uODa1Yzo5pF6uqXbWp3/Ih0ehNrUP6ouSnNGrUrq/GtU1/e8qBQfg4bU80YNdT1vKpZHs0F8oFEkCqIAiuul9BahkZYb1TlGso9fFDqZwTRCu44l3iWJR6Ouxk78KlmkE8WgKQrBpYkifMzlfiIMbwPj/yyUeOS3nRhPSsknoXH9F3V+Asy38tJBowKdBZQ00zTXxP7jMA7rqGC+eoPLZbrq/4u1AAP8O+n5ozGEzNZtzVy5jVDu9RaQQz4E1CDjheBgQktmR6HxMDmuuzJN1yKZMF2xd7E1jrEkkU4YrQAPln3823EUJYRyomli5CCwOm8V1uq2xW76bvZbxT3Nx8rl79+RNLpLZ3p7zcHuTLiWga91c24Wu9MnDvPeYb3/1/VvcDNaa5XjnlNl9LZo/8+vaMnMF6oguBqjNvnAmBl0jdws7KJUqMsHdFG1mULd9sJ1RYOi99wnTBeCu9OjH8BVLUy0E9iQzp8ZNWQS45TnzLPm4kqSXofwL0fh2NAkyW6uDaixUGuim8C8P4BUruZW/k/0WxnJMVaL+QtRPJtodD8QF/6b/jArRJMu25KgH0ZD3cfXddNXb3DGTFwV1IkFVsbZfvzh7agbYA4DMgu3tC9DTQNoB4PWtxfXsu/qWw6Hh0n14R1Gbb2mca/kvqImSiLpRKOc3GKcminHRnGbwz1BPIeBnQzuqUJEtRHTQdG77u+NfmAVosE6bd2W8Apm1olSvbohxm5X4l9J7+0714UMrGZR2jV7VXrWAq85EseGD3t/wSLSdDtmfgsXCrH0l4MtkFgqEN0lWZqPa2WzQU9hVuMA6mfGEGtK4XcJPCjqnXrETiYikz8z2EUpWpBA1qFkqDOUbJvTEZmledutkpj9cLqYmWstMbbnVpuQljI6Hw0938rd2H4Lkc4cCdCllmo6jUyAgXrlro+GUz3gjJi3KiSHBXQh78MSsgHDa14xai3NIzcgmsCKTWfA2YPF0uUDr4SXMjDY+FexZh9g/EMxBsGWey+uSwwOAeiKBHjVlpBDx0TKfcRoRm5Xm3DGyq2FE+NUauDsUrjlPiLQwdED7p+MfhAW++DNXLmNo9w7CNitWBG2+zH4bBVmmtel76q6KG1bviq/3QKKwZcrJ5xkvJh1EvcQPcPpIPzKMAp+xFBnqY1TszDQAiO4CGeB6GALZKkaVPph6SjzHxTtq5lNOhnH4FMBbGVtm+u4qOK/SE0X1EEauJVxWSechEMteAbyVpeBKQrhJYlmknamXdYeNwA4xGjmct7WyN2QGVcpCtfj1qve4HLbrtrClAUYEYiPk75/h3H0jat5c+FF8ywQj4Yg1MvQW2i8fGAa9xNurPNP7JQPqLlSpJpQS2+aWsK15KT/6gnsmgS9TvKlA5oYtX+0COADSpJwQviAFB0avRsnO5UcvstrbhuhiH4NUCmBqTvfxszzJflnoY7WwqOs3uCsPPlVoZ1+DCJ2nx2Leu9ZY8wD8WAxJ9vXFdP1RjMrsxOxVj7gNwdfU8A8JtKo7abdYREzn6t6+DMwiD60siuTQzrJxMlKy5Yuxrh+K6zMZR2hJU04iV3NdLly3CtQS+8lMd+uxvDnZL6uQrqJgW+UWpcOx9doJi6PxLCatWiHqje4slytDVopjvEfHXVuR/QW3Zq5dqWkg4EguhDAdt2StWbnuHyA/03KsVM+MDP68SrKlhYGvmJM588EhWDUWSlgX/1h4TWHuzJhfgJJJ686jGMSKx2Igb6jS1lpqDXubWFtcojkdxxFB4YN/tPJj73OiHHcNVoMxCTEpsEKuj09Bp5TxMdieOqFtR5dr8om0G3jVgUUbIEIDI0acpNxt18cGwovs5DAoSvXnpDMg1GXeqngGXfVQb88BgTHgnERQOYO5s/G/IBYnRj1ST1kJbMyS69zNIguNgyGva7Vki8dKG3CCTP4ApUJphqtIy1y87rpcCwDpwFsIfu3SKU+6/aJw1iv2Lt6g+u2XasCirTAfx3HOzq8D2ZLB7Qy87m3WBHNB/M+hr82FQg3SUeeiWE91qPmKNIO2W7xwRyMY5D5pA0CE+MVUjgxfMh7ykpmntZ/SXAhE9UC6NMtW3TdWbJS41RNKhnMRu0VaA4HwUGpEE5ed7g8QJjLHtXEcQ6USty/ZrZtNQZn8Umsiu7SAgzQbcZJUlcP6U0LdmMvJkrdxTBqiGTQOSpsNU/rYg9MWltFZ1Y+KomHG7+Bti/zbN5EhLoIHPsBbJMkU5cOHBnt4P4BP6XI+nO2kH2xNLy2RFmE+hY3QdX4063FUfM14MPsin+Gd4HxUwBuvt2SasfAyesCpldvcElZvzpORxbQGIpj1QpvHk41yB+nR4rdZvI4kDIbj8vOwg4lkJac5s0Ehy0gOshC+YDOxpsno2gCGnu+YWVLtrR9RbAzH4CNpJmsynHpAB6VStUaZ2TvxCj+zMyuCRW3d6TBv4TkI4IRqWetrFkBQt2WzDkMZySYy44ElYErVBRcjsaN322fUvWAK2Bxq02tWOA9YjoqejdmMzb7NR67zcIr2MEgsHGYof+SQ8dHb7l/Mq53Fkxa3xh+CMAzbPWIQWepjV3ztX3xPVHXTGV+AThXAfiyYd3XFKdLBy5Vyp2MBnrf4jhZ0TGlTjSOmcdYrfvreCL6FjdebezPNF6PWaDh3ObwxyA1k0E2EqIK1Gbd5nTruh6hqouymyatdu+mBeIMRXpIstuAevpnN6Wt333Wsj5C9pwPsGmqGp108hepeDDqU2a5yzSYdEvwDQW6joFdjYFJf2adT0A8TPby77CC1q8/LD4MxrPjjALYYhE4rYBSJ8qUf5fxusqONuKUDzcVqY0XAaRddKY/PLrc+gy8osC/Ql3qOePPSCECs+DLdwPYq9zclMx4WoGPX/N5rN7gClncaltbFtBf4+eoGrfZRpwhjscJns9EXzc8AQXwNdLxJxgvpm5qckS/M48E0SWWMABfI6KBUS/3CRxlEB+03cDZF+EcEB0G5o0M2/1TcQy8YIV3sBOF3XT4cwsA3/mYp2wIUd0ZmdPZccYA3DcfxRNss8xxsE9Y6z/VPmb1gEvQ+tWhurAA0UekcFREFjAH4zT8cCAYFxitj8tOJ2KiM1XkzsYIw3BeWWDmJgs4m1rvVd8U6nEpMBRDa162sjfTrdsJEgvA+B4AYWWMeB6YK8OoyVpccU3F4zUJr2DQIDAniq7PjJcV8ZGlvsX56cwuCnRDAnWPhW0ZnS0MOiDa0X2wPfmoesAVZsJqa5sWYPqdJAsI/lrnhSzE0vBKACcA2MzsNOhjsBpsxVU2jTcWIpwN4GAQepjVG7rs4RprhwMzuXaL2NvNETHQqFzvBgylTwzbaH1xOkYq3VtAVshru1Jfx+LOUsJvwTBaYn2enQ2QLfpeCPCBAGxmyxY8RWY0KM+b374PqjG4gk1Y7WDRApIZI1XwyQKM2vxj4+OkV/QX5C2ydKP4jyNxnHFKIG2EaSu3FZ57gyW97d1Ate5N7HgDMicrpjMA6m98TT8VyO+Qco6MNnf/bMXluqbiMWJOeAII51vwCHRtIsLrjuMdFg7D381C3RW2MqIlqgXLCQBtXVhPu60ZfOmagO7VG5xde1elF26B1xzGL8N6/5nCu+bqoV9M1jL8sgj+8OqNJ8vom1BztBccTluC8/oEzEPkSv9OjKHWXFYs+P+6fuqVcBqAYwFsUnD/fDpkk5XukXBPRh29mk+XbrVpetgV/X8wF8DhAHp2S1ZhnZmJzldtbVeXFN1k2sptHde9vewodJgXS+GPQS39R5u1esAVtrmqre1bQAfTpys3vAhDN3rb+HBZxI2LGTTMAqGlpgS6Qjm+eYBcfRPqH9Yp8NmWEN1fJ0EDo00t3YBmcl+hQl0f92OLGYiSmZpUD9ceuPQaG7J0sSh6yyE+KBzu/93485GvQH2LnRmmwXQMwHY+WvLVZa3bNf4tBB8W1GZrBqsHXDFGrPaxbYGVIHWsbEvdi1GUMT7Y5R9vITapudHKyzZLCTRIwl+MOlppVPeYwiWcbCeOGCdr/F5C1RknpY2NwOS1hLszx+gyXzNql7WFLQPUQJl54wGM2tH83llzrNLVxjGj9EwDYkbmCDh02SrwgO0trmehopmIfh697T6i61OrB1yh5qu2T8gC9KBk2YD6GvO1cWByZ1h0+RH+5SgcawX1fhb3EVEMh7UPwCnDi6GYMbUj4kgj4+jkhL7hSatIgZoAbGtEZsdC/iodPjERgtTreVOxMloIjussk6uNI3zgEA4J3/KeLBlfnEbdQfQAwLtbXMuCRTNhtGLvGtTRsuoBV7D5qh0SsoBiYIRyvQVWMuP013ff4Bx2qBHAFobnpHE2NarCONT2iGMB5n5M/oxgZ+XEadrmubn0DdTBCCm8Gy3Z3XX7hZdbQpdpN7Ouq7xawb0EdfSOOdt3LKkktXExXxymqSC8GCdbcOXnaTQ3HZ7HzCNA2DzPLvabEWZL8mKi32oWpX1zV0co0gIE/NNx+Fft/vQixXTeLcZ9jG4CWfn61qDMZ1qBxIrjH8HRYFwC0BeM2wXQ8GkDI3L/sCYyu7Fx7KHLrKliBuQMlcv+Z58gNUvRNImBQeZLULq0+jIiOjTq5T5qPXO0EzWyDAN8LYNsup0L3Xqf3uCrB1yhpqu2T9ICOmPsQuW6UzCEPrAxsGXW5mUg51jZSzxonIctTpaJLmHioQDMknHGGYl4ShKftC6BpKk1iNFlXL6Wib5hmO1hTRVfcwhHhW97T1l345WKNy6+rURNxsmD813oGEQhugnMB5VRTVyrA/w0rPOfqB5w+S5ktV1pLMD4H8no0OiDHn+28pLSrsr+0ekMNs/DFsOF4O9K8QloSD1v3ID6BkrR9WD+GQDj8bhVNV5zpBOZZ17XhsiyPQwCqXMtxuN04swiKeUZaOjxmnH7rykwvlXLQWCVNG/cSmI6JHrX/b1x0O88DSZaghMsoQTlqUGHzU6SPbybqzG47piw2te+BbK3ibnS8czjPbZrr9FC3GgBwD+3cVAwo0VxdAEaer5l2mB+S2ZnxXSjlXichiFjjFHkXasD9qZ1h92s0HZ1JQNjFLx5VuawplH0fPqF14LoUAtUR12Zf4EM5VkYaZiEN98Fn869HRHeT8B38u1iu107dU71Bmfb0lX5JiywkhQdHjnuQ1ZiQjr9rYX3YA5tpbCHUBgu1Uc3o3Gr5SYM8qkMfXOYJY+BUhcDsBCPoyWk5HHRe68+jKadA6O6a2FTeEuRChesRqe3lYX4ATl0TBIEqX6ad1EcLmCykADUufEDMB8lA/8eK2U1ORedyW2JLmTmOsts7jk1+awB3SeF21i9wRVgsmrTUlqAb5LCPwPD6HUrWmhX5dbRpawwBGCzMS2tMNGbFOG46H0L/HHZ4vVLmMh8PC5LBf53xRhonBYoXkgmrzn8DhOutVYfp70AwB8k1HA7NX5r7Mj22jjgVHCCaPvM90rJI9FY8y8rz0cOoV6av8sIr2Fgp1KMv/6Y9J4j+IDqAVceq1HVIrcFJEgdLtveuNdaAW+6dTsHQsMPfTO3OgW3YDD/Tip/NEbQvwvunavDZO4leuj6OGvxuOuk5/0GQ8g8E7iOx20dDobiJoC2yTXVIv+vSwcuUartKjRsYpcgNeaN2/RGgPcB4Bepb6HdJMgZLGvErTiRVhTaudvt45hqcDOIfmHBzV+4eppZgGjv6gFXuOmqPUpmAV4snc9w5oyrwUzezHCkYj7TEjCwBpMeq1pXzMOpvT8yrb8/i7+hZHAjg3Y2LRugiOGMVSs/vtaG7qvjcZrt4XiLqfYrQHyC9Py7bROkloL5moGnlOOdgFr6h/n1zy1RpANNIXQ+iGwW8edWZHULcmifagwub3NVG5bcAlkYrCNlxr/bWqwhTjgJbwPjJyC4xudM9DaFODJ6xH0CiwwTjWqS1L5nHgsHFwG0nXHdQUuI5cCoT+oh42UPWtkE4nEMfkmxfwzq8axVNP5sdu75DNQBnFQRtGIHY5XrXYPBZPwDKud+ms69hRPeBcJ3LbDQ5xx+3QbEtG/1Blew2aodSmoB5rsk8SjU1VhDjBfNmUNBNAnAl4zPNRsPspe6HhcdZyYxiRMtEXL+RTo8yA4MFpOXDv+PCXOZreFVavvPtlb+sOaGmcNbivD/2fvyADmK6v/Pq+qe3SQQSEAF1K+iICqKxxcP/HkhhyASIOSAcCbZzewmIZBw3+GU+0yyM7PhCOHMwSn3rQJyiOKBCvJVuRHlTLI73V31fumeJGyS3ezs7rzuHun9d6tevfep6umuqvc+H38hgP8HCHwsdbM4GXjOgkclI4rK5BSD4xh86HKRp4/U/Nnpo8FsB9dHwLLmqUAgAPMo0YyxUBz1LX8eCHsJSaGE9yWtRmsZOqzwhzXwQ907iR9WK10fpzb1mwh8kpjWWIWOLG98dwGmUG2zWld7RJh0yewGay4GUe0/lrp/HENR1NNt2bs0ETmduZ1bKKsWE2ObpH8tKju4to5mq5yTAJa63E06zmz8/zoEeLHJ5Y7AeBIr3nVL3leZ+RoGfVEIvheVxWj/Dfep2hewh/pxnT8CqTYGbVlz/xkBE6bZsnsNppGAMC27Gv7FAPYDMLTm/lcMvqQUxoiTFVeU5C8GaH+Aa6wk3yMy/1IGe/j/SoCIOSxbKfkFUe2/KhdE9oKrEqisWeoQ6CRFI4ItnAexPQUi3kXp3t4pbKlViEiWAb7awJ6A/KAXax5DJV39ZGZMBrjWZNIA4U0KaFygnYdFahPD+7hG/9rlIrI/EGLpZxDdagIzA5Mba5/V2nVCL126mc65NwL4BrBcS0H6LyJiVrOtV06EiNkp+TuCeQ4Dtf+46gN22QuuD2BlTVOGAONKY4KTMGVw7dPWV4Y6mzfRjh/+MIWX5rX/YQqPylgdbJS+qebacWEMkZyJtwCg7Wv+kljJV8l8kHB9XFh8L7WLDgVSj7J26RWYvOHbciucSc/x9oWmM2WK8bv1/F0C7RW85vwydgqviNHFuwlEITNQXGUSa4GQJZnIrejMsjQChPeJaESwgfNLOSZ1Jl3wJ4Dk6rMIeE6BR3n5hj9IQOaWvG8IioyGkkZzxCRbQhXzzcotlul4IRXzEPK3IpYT6zwkshNdOanhUeU7fgmMMQDWk5jrtWwyrjHkHoc81f6EoJcAdFtwMFTsvJyreVVJMil6TRZ0cnYHF8uSywapIQIMusjCOwf5IXKaX9HXaHATKOKplPgaZcCWjLWnSXBVhqTGzmbBYcz2SIA2qSH8K00FIEwwja5MgXFlN3AZiPYGMKTm/oc7UWsfMRZNmNz415rb72qw0LmlIlpMoC+LjvOBcQPwKNGymp4CuYCHqyH+PUnyUxKyQu+Y1lk2jAgChH8qiz38ltwzIvZXGNWF8lgQnQXg00LjhPV9+5kludswgzpqPsaD7Oi/eteC1E8BHlRz+8ALirGPiIJ56Oyczs8orW4iiGXmWSY611L5QjSv94YAPhWTzKRKfrNohuiazhPdbZSZiqa4KbyikoETmHAImBMpGcju4MRWcmY4JgRCVeOp1nOvFsnmWxnEFdyoPe8mgELqJSlCYMH6MiDXXv6CtXQdE7YR0F8LE2ZCrtBjRLhCK1I0Y8E2/MgQIJSOJnoZiA80bu52UZaTS7hB50LFAewOQOJjY81Hz0Ch2XjuQtmSiG6e+PaOzZXRNxGJUN/1+hOT3cH1ClHWIP0I8D1G8xTpL1RdKo8B09mCu7iQK/Eoa5ZeLpLwUEnfnricvUPqOsIw9KEW6moRWZpKun1I5XWAFJUXA3+ylvcR0e7r8iDl2svbWEvXMiBAqbb2E8vA7y3xOCnx2h5/IzhSGTiLmZtBNRblreKHKSv0rgKkrEnqEfCI6afBVoIlAyEEsezi6GXFvJefd38DopBxo7Z/Czin3/avAjBCaPfwJhkzOvhX4yMimXtX8Cba828A8B0hZpBQe/Byo92ZaKaXawt+F2sRjVd5OkMfAbDEveiarltmPtkOyrXhIPqPWFzdGM61lb9kFYT4UdcdSXZEGedMZ2OJIcCMSy25P0Oe5JJNAOhCMBZkzgZI6pgsPHKdJRlLrlj+smWS0SuLSgfoAcNOK1ro+dpPuHABe8VhH4QWcZaTc3mIHhpcJySy2w309JqyvKff4j4p8vHU02SHKgOb+rOEi/a7HT07oqz9E5hZTAQBflExjZBONkF0TBbcAsJOYJbIqAzRW0JEowIWEncNdw+blGcw6cOFdg9hwsYplp05yNO/a74cKiTGMxloFSlgrzj8olIYK81y4rbzt9n6V8SioZZg8bdT8LcD8eWxxNllwWVlAjV/+jKDCSHADBxih7jzsb8AdVSXoGLIqAzFUW81jpmOCUIMG+HuYQNvAZh2FCp9WAJS+5pOfa+I6kNUwB7tfqT01kKWk5sNOYejmf4utqYrL+sTGTwVQO3ZZtZ0nLCUmEYGcB4Urflbc9zKLm4egJFC3K7ZDk5skWaGU4JARaIeTSSraBzPLs4s50qcaAa5i6TEK505/veguZ2BrYQm8Cmj+EAZ1QFAuIA9hMQwcJiFO18kaWYl6KHEjPYXAGKUZGtMLy02XnAkDhkk9+LuZkE5hc6dQGp2nPRdWZKJ0JOdmU0EgXiSTeK5iwsvs56xnBuHFnpWBM1o9+CdwaBJy5XYhguMIVtbJl/AHu6k5bT7ugDuFP2dGXY2QFsIzMPqJiMlBcGay54CCAv2NwsWgXmXuBS/szs48dWUDRAnAkxqli3HQDAbyel4t4JoJ8G6OMtMJ9tBjlzmW5E31uwvBkWyOlpgrpaA7VgzvOE+EYHUqIDdv0aspqySNHOjUcGRaBbc8YQafu/45zDTeICHCczDmiYfNeCJyDf8JYaxVg2h24K9oOz5ADaPY9zsDi4OlLMxYkSAXlHEP/Un5X4nPagulfcBR+wmUhmVIfPF60rn9vJfwRO1l9QJEQq5Nr29QHSe4I/OYwY8QerHNFcsf96CFjAgRX8VHlUearHkauSHvyu2rkJib+3fuEINu/bE3qs7bpkxw3YsnYfpw+JT/o7neH9VpNkLTmy1ZoYTQiCsY5pozDsLMeWjgkKWoSY0r6+NfycY24koDYQAVhj7S8YGMjyV4RjRbrTcBlL7AFhfYN7CGqzTrefNEhHgDAvYi/7BIJyyfFY+KeB/OBEvE2NMcL/zBBZSeD8q8BcW4nsjwXSu4MdGV79f0IpHes0NvxcIpkeTulDeF0Q/E/0wXDF69oKLc2azsWJBgAlFa9zT0EqvSA/oFMpHM6npAH9McKz3CLSnqOzJXP6UMv4tBClKJXqXAowJHKHsvYiQ2Z8DgtRLmlSgq0sAACAASURBVAFaZGxwFFoHiYnsVj42/DbBOLou01D5+2xrcxeilf4luH5XN13kwZr9mwFsD4IjOW6WZCKJbmY7EQTipCVqKHRuaYgWszw7/BUmCE4W075jJrfkH2LBxwC0qcjEMR4yyuYxqfE5Efvt/Alt/IUgfFNoRx3u3FqM8+4NmPiR90ViCI0WOz+roG4g4OvRHl72722yNDJ4w/mVCPNMD77roncQmE8DkdCOuzJwlmQiu3gy68kgYEnTzsFQ5yE5nbgVgUX8juU2QI0TOt5bieCySLxSsn5pNq+nHW+xiDhqJQrL4JOsXy5g6tDa00WFc1Hw9oTC+QDJJDEwXiLQWNGjymhNmYnLL2ClOEM/eCojqSBeaNgeLbozXfN3oLKLuw2E7wtRrnV5wbV1NFvlnJTpwSXza5yNWnsEGHys1bkSmuit2ltf3aJT7NyZQfIp3jGIV+pieU8AF4i9IID/EGi02HFrhZB5DoB9hT44GMwLjJM7WkQ1YeXSChUHGqLCaCnO0A8WcaQqzwcblZNRle9pF1fymsHhS5w+LvWMZjs4KWQzuwkjEKV2HyGa2r0ywuhH1bsNiFhBpKR0wtEMYPcwr71wL2Zu7YkAXInlSpDaC8wy4qKguww7hyBPL4jEcPmyT+rAWQTGtmJHlYRWo93rMZHEjirjVBxg4GnLfABaGmRqLrub6Ct4Q+1Fu7jtwCIlKiuOKLMdnMhzlhlNDgEG/9lajJGWPVkZoVv08hZ0IsBiX6OVsWihdKKDW/K+yoxrGPii0Ayaiobf+9di2kbv1XyMyhHfviB7JliohIPxkmJ3lP8GnpIp31iOSoXG63AGHw5AMompcnycgNqAW/SmWqJjwbxZzdfBqju47AUngW1mM1kEfGXwfX9y7texuNHGH9Xa/zmAbQXERD8IgeDB2lFmeMPdIoXT4UgVhpDTmTkvxHASpk6ESuyjxGSBwgLw5/12MI0CeD2BNRAKvF5nfHscpg76p4D9ismIMzRYAGYpztAurvPrxGpk8LrzuNhLe02gQqIB+LcC+JbEbjs7ohRbmZnhxBFgHmeW5W7GDOqQ94XJKXpnCtJefRAC0y3GmhmYLETEHI7UtuzjSjk/J+CrQtiFskBFy8HpaB0sU85R6NxSES0muQxXA0beGPcGSaVsp+B/H2TbGfQ5oblYcTgQ1VxeKZqtu1YATG6xfJhlOgpENdfFy/TgRFdMZjxJBJjoZMsdc5AfWnvJlm4Ccy/jbTnwr2LgC6Jxh0kB4LGm4dU7MH7zTpGxwrKBYrnVEh0PkMjxEYAOMO9rvNxdIooDUValaYJiyQS6vyvCWP9V9zdiu55I3sg7nUlNAngjkfn+wGgZxPsa99U7xdbWmgHMem8j7TSGElQ1J0zIXnDCqyUznyACzNcYyh2HPL0YixcVSZBrAOwhpJb9QRhEdxh2poklaoQjXcVD9LJgESiSpJFJniH82jCPl6LxQpiNmPOvEuOqRLTrmW/InIj8ILl1Nos30k5E4yXFGdplbeERo92JmEh/jeW5QVSD2WqZa/4xlR1RxjOD2SiJIMCPGic3Ib4HNVT89g4E4TQA/yMcsoHl0cbP3SGy+1nhvC527gaoiwF8ViiesDbuWLterh370dsSY+Tayl+yCtczaGsJ+wAFIG42/juL5Ojhohq/ESC6YPmnx2dk4lhlNX6eyrPe2kBvuN7NIHy3lnVxGZOJ8ErJzCeHAAMvWMUjESfX3pzOzyhNNxFomxgiv95o9xjReqxKXdlVAML6uMFCMb2hDPb0/+XKEErPnKncTY+ZZqGPAliGpQX4u1IY7Te5T4OIRXCqzMVsANKkAqH7f1dwR/mT8FuxeNYASZeCCWBzCkCfqBV+2RFlrZDM7KQRgSXKwfb+xNxTsTkXpagHNwK8q7jmVajODLNbsGHjryQZW5x2/3uwgsKoIZsGMN+w4DHfAh6k3/ZuAGhnoXkJjyovN9qdiWZ6WWy9ze34lLZ6gWCN30rXOZKeYv0z5Ok1sXi6Gg7ZTSoZlT+o1S4ue8HFMnPZIEkhQEQ/DF51fimWANBNYG6xc7oFHQXUPitszeEYuMTCPwv5IXI/QpW7xTZBdpAwLA+kxhlX347xJJI445b4G8z+PMEkIA/g8Qa5m5GnZSJrPkqc8Q+CwqlyygmrPF9CRKMCdh5AnnyReNbcxRXL40BUs/rF7AUXx6xlYySHgOV9TUfulnhKBSphugXelimGbMpoNHpNMY/wW5Zn8UHoaAxArp23sda/lgGhe6xQmg5PGMMHY0rDn0UWTKVw+phQ2w3gj0qMQcBzFGZVTnKfEZuPBZxbcWwsT+MFvssEfAimNP5NAq+1bF7BjdrzFgGRkHBuoGNmL7iBIpj1TzUCFaFKdx7yJCdUuSYClSLju8HRUYuESnbXEZlBJ1rfKWAq1Z7AeOVI0cvBv5CBgwBsIDTplkHHWr1sLpo2kOEQvYSH6obgBhB+BOYB/4B2gwMDtmSsldPvC3/5i+UvW6KrI5FXFlUcMGCVN0aL1vp1xbGWqt9ZFqXQk5qZTQcCFfb63BzRH/9uQnWK/hkMbhFjAukyJgN/spb3kaYlyxXKX7RENzDwJbnZpZcV8e6SiuwxFE4HIHWA2VDfgjFCJAMzWbmblqUTZypnBMDzCu7eXp7+IDfvXSxXVL8XAPgJwI0DGTN7wQ0Evaxv6hFgy2daeBejdf34BB3DbVtbeT8onAmQdLlA+BNklx9V5o3ztqxOGTM5peBMBk8SfHEzA3Os45+JiUNeFVlglaPKU1d8gIgUTjPzs5YxVvSjI6TxWj+4HoSdAG4QwapiNDwluMAG5fMwZb3XBcdZZdopdO7CSl0KxhYDGS8rExgIelnf1CPAjAus8c6N68FcCYhb8LZlgjyrycoBmR4wcFrQQs+LTsqsjk8pV99EwNfkxqElpM3owDTcL5bcEBZOu/5CAN+rVcbeGnjEkoXoFP3vLpc5m8vAVnLzEd2PvkdMYwIVU8JJuIt7x58Piz1BGNTf2LI7uP4il/WrCwQYarb19Jk4hGR2Az2hcDUP1Uv9+yPy5Xj+DKBGmbK+U7LwG+EuruidyEpNBfNHxEJj/rnJ5Q7FBPo/mTHCcg5vT7CgOGpIRQY1zuReukuM9ipWGi+63cAcinyjjMzRGhPtFPm7gD+gl3f2gpN5ejKraUGAcZnRwUw0D5arTeohVl3ybwTzT4TqrrobVb7wOxy1bdnHtXJuWvHyJqGpNlBoNp67UIzIONwlvOXPA2EvqSJ2Bp6xxPthUsOfhHAC4qPxioVcehVOlfKUIkBjAV6/P/hld3D9QS3rUz8IxKCC3RMYTsk/U1RyZu2B31OMHfwW4cL2yl3ckQzMAFhMp4yBP1jifSVfDlE2Iug6wfKHMDP0Qtn7q2g3OhJM5wLYXPLhZOCvFjwa+YZYEk4GOj/ZHZzkashsJ48A8XVG2WPRJKjZ1dMOruCNB+GUGApyV3nAzMdYp7NdLM1+5UiXL/uk8p1bZO/iIhHOUyyV5RQhwiO+j3knsaIpADYWWbCEpbB2jBnecJ+Yhl/lzqoExhgAEvp3K6FhJjrf+uXzY7nXrpSnnMOgCQAP6+v8ZDu4viKWta8vBEJ9KxOchCmDX4rbcafQ8X2QLoknAKwe2IPGty2Y2vicaLzRLs47jUFhKYRIJmLFf36dHDUyeElQhPNy/ogO/PDI9dtgsbrFhw3ZSZgkOC/Fzs8qqBsJkOVBDRNONI0KrPOQWBJQ18V7SednVUP/4qrs4IpekwWdvDwbp2Ykl6IPV2Y8Q6BKBJhRsuyeilaSEdVchx+5YvnzFrQgKsaN78+Sop2CDZyHJfkpw3By7eUvWEMLmATr4gjMFm3Wdc/ARKlEISbdbvaDtWcIqkBYJnu0DRouw2QZ1YQwAcht9/OW6QSAPy665IhuNY6ZjgmCortd9oxOMTiRFfqc2JQdUYqugsx40ggw1CzrlX+GQ4RqqtYV4Hm8sVrfv5uAr8eJAys63pY7ipg6VI7ZJNpchXc//iUADhBkNwlT1JeQpj2CV5xfYCYFIliG9FdvRTVluw60uHgd/r1BRCODe53HsZCMSBwX8CA9xLsaoDC5aUBF0r34F/o/0QxyF+FAWioSS1ejly3dTAfuLQD+t1J7Xt1flkVZHU5ZqzpFgJkusKYcex1c5XSNSRf9R0H4dqzwEd9hmKfFkc7tzvG+zRpXMPB52Rj5eqPtMZJ3qU6b//9A9jImkqkpq6gmXG+UEb0Tdufy19j4IY3XFyXnhIE/W8a+aHF/L8a72XUX1x5MZ8aRAG9SbVzZHVy1SGXt6hIBBp1i4cxCnv6dRAC66N8C8C61II7tg/9vK4Wd/Obcb/rQp39NK6nc8wCMlEq1X+GYAXiUKefk6vyimrLgbCaeCKDPCQ1VAmhAGG8a3RvFdj5hHB8PjmfGIaK1ihHDCZ9rlX8Bmtd7o8r4+99sHm+ky+HzVP1daXYH13+4s551gAAD021u6ZUYP+ydJNzVBW8uCGOFM9tWDy3cKRhMMEPchWI/ol1GdIqdOzNoNkADolXqdX6Y7zaGp4oy289e9knlOLcS8NVe/elng2jno90xaKI/9tNE793m8DDt+KFuXEj47fbeob8t6D1SiCnhJDoRORDMp4Hok9V4nB1RVoNS1qaOEVAHm0E6nnuCblBySv5ZzGgGeHicIEa1VznnHIwnee7AmezoTbxFIAp3qpKciGGh8QQz2F0s9uKuJGq0WubjAdpMaM5Cvs2LbM4VnR9d7NwNUBcvF5P9rFAcK8zSbcZ1DpNjneni/SXcoHPBQhB2roZ/MzuilJ35zHrSCJDdw2zYcJdY/VEv8TmF8tGs1HSwXEF0ty4w3WscZzKaKBYdL91eHgWLcwH6tPCUP27gHow8/UVsnAqJ8QIQ7yh4tLwEbMeK18a97V8M0P4AS0kchdMQK8OJU/J3BPMcBrbsbQ1kWZS9IZT9v64RIND3gknOIyA5MdB1AeSWvEMt09EAbxovkPSG0s6ufhP9NpZxK0KVtwC0veyRWFj8jRm2Y+k8TJc7dnYK/i6seMBs9r1g/ytjbBMmN/5VbI6K/D+a/IXgiBNViY0D/E0RRosKva50fvQCrXfYsx2E0b0d/Wc7OMEZz0wnjsC7irGjOHXVOsJ0i16rBZ8geNzV/ejRPZwdYd544R7M3NqLYybcojfFEh0HZqmjvSgMBp6z4FGidFGRJplfGAgPYhWYW4Y9xpqGuZK1cbrdHAS2pwoz6sQqqZNrK3/JqohibZ3ahNkdXBWrMGtSnwgw+C9W50aLXub3Ao0ueBNBPBOg2EkUmPRhdul7ojud1cKf3bmFctRicSaNqACDjrfKKaKJZJS/w8AKvKUifwERviKomi1fGxfW+L3tXwVgBNB/6ZlefwXilNSZOVM5mx1/MjMmA9wjxVr2gut11rIGdYsA4wEDV14jbR0A6UJ5fxBJMmT0ODoDsyzcM5Gn12KZw0rh9zwQjQTzEMkxmfl5qzEKzQ2/FxsnpCNrD44KM3HF7lBjqo2LSIuZrhVlnansr+80yB2CPMlL6lzBm2jfvwWMb/RU/J0dUYo9HZnhFCAw38CcgPygF5PyRRfLowE6B4B08kU3Icb4Y7NidF0sjwPRmWB8ShjzcBd3lA0cOeqrMIAw3V77iwWFUcNR4qmN29Q7gkEzlgseiSlAhLEwY6r13r8W0zZ6T3YNMLmFct6S7pGaLHvByc5AZj1BBBh8lrW5C9FK/0rKDV0KRoDthQA+E7cPTPiLZR4jele1ZlDzeCPV6d8TBz0ZA89ay2PR2iBXTwYm3eaNhcJZAIm9tBn4vSUeJykNhEiE11sYQyLQ37Thvb3JgrvrlesuyniNSlR26C65KSv0jvtXJxsvNgQYmGzL7jWYRsJfkj2HFFM2Xk8OLFEOtvcnCuvDrTZ6qDLgX8igg8C8oexkUyinI55RiUgYNay9EhWvtazoVGud2ZKsOzGtR2bCJZb9s5EfIn48rguduwN0EYjW+ogk0I/Ibetotso5KVMTkH0cM+vxIkCgHwevOQ+IEfRWEY4ude4KpksBEi627d4ZsrRL8HnnfmwvRFLczbBxxszAn6zlfWR3cYBT8n/M4FlgSLK1vEmgkcEw5zExJYiKbtwsMI0DeGgVS7i/TZYQ0aiAnQfEJXUqGa+XARgFYLW73+yIsr/Tl/VLOQL0pgLv4udzTyfpqC4EPwHZkHE/kRfcCt7DWCi7VuF8FQ/RHf6DQHT5L/xHlkkdYgerq7G/4E49+hH1rgAo5NyUSaAJE04sX2PIHi96b9zW8Wml9M0EfEV2cvgeo3NT4iAbqEg3YQETrVY2kB1Rys5wZj05BB4z4AnIN8gxXlQRmy51jgCrRO7gQvfY8gnWlAvi0jlrYKGLXvhFLa0uHY3KwNOW+QC0NDxbxZT0u4nb5n2TNa5kxhf6baT3jgbE48ySf92GGZ/s6L15P1qEdGQlvyWG+kzD0IdZqPnI07v98LT6LiszXpnDJJqPruyYMZlUD2HWsq4Q4KsNhL+Eq8Aj2SzK8MefLrI55+xYOCm74OEWvWkWdExMDC42um913Gsxkd6vYlr61yRUTtjMvwiMA0X174AnjeKD0Nzw5/45WkWvUDduveA6cKR0IccfSvinIuztN7lPi7MJzXlnmFaDFwH4PghOiEJ2RFnFWsia1B8CDDrJNjpzcBDJin72Ak2SdXAV15J50Tuljh+AVYlBn4tp9cSyY2+4jLcygb9QWKXdMvhYu16uHfsJqX8julf8DpgvE9byY4YqWOudgdbBr0ivBV0q7wXG+QBt/sELLksykcY9sx83AsQjTWfuDkyjctxDdx3PLXp5CzoR4I8n4gfRnYadeApvuwY4h4cp7d9LFQXmOP4smPc3w3M3YwzJHO1F3wtMTjE4lcGtIGwkFxi9rIhH+s3uU2I7n1A3btPgDAZPAiCpdtEB5n2Nl7tL/HlcI+Ek28HJrdDMcnII/Ecp/DgWwc9eYnSK5WMYNL3rvUCssBCeMD4fjCmCx13dBhRpd10nTg/VdWzCddJq2dFwMWjGRVeLbNsNN5yKVpLb+RSXbqrJDY/1vgWGFlybseywQ/+78lRmVF2CM5qZTggBwgPGJkvRtTJyp1A+h4maBBWi1wkyA3+xiLnYe4VHTqF8LBMdFuPL/V1i2jXIO78W2/V8sIs7nImPEGYF6YC1Y8xGDffIyT2F9GreODDOBOh/BJ/Y8Nj1ROuXi+IJTyFP5abHHsNQhxJjXFYHJzirmen4EYgSK+CdE0eRaW/R6ULnXJCKV9F7Naf4VUW53fxJ9LvefK31/+Osh1vpO4NOsL5TwFThu9e5PFwH/q0gbCcrQ0P3GzataGl8vtbzs8pehYx5Hhh7gATJmIF/E2gv0Tq/lUFVKNZuIkszyS16TRZ0clboLbaEMsNxIlBRfV4gpvrch1h0yQ+Pf3YDc2MfutWy6XuKsUMikkGzOj6lXH2LfL3VanDJC6JGw0VHsBOX5+lJ/26GGaLTLJZcjfxwsVR7t+B9hQnXMLB1LRffaraiOj8sMI57NJron2LjrDCs28p7Gyf3dPaCk0Y6sx8nAkuVxY/81twTcQ7a01i65D8I5u/LfuWvI1ICqwDf8Sfnfh07HhV1gcei+534/iwsjzJ+DAlG574+RG8wbDGYfiQs8vqCVjzSk1ROCBNONvOOZhY/UjaAmmgG6UXiH6ALWGM0bHZEGd/Dl40kjQDjl8baZlGV5GpjCFWuff9hML5ZbReJduFFezDceUiM/mkdTuuidw1AewI8WCK2HmxebpR7MprpZekxdTEYDVhptQhm4GKbc2XrGbupI5PAL7oXZuyDFvf3YaWaxBhdbWYvOGmEM/uxIcCEC6zvnYsp670e26A9DVRcuqmCezsBX0vUF7J7mA0b7pJLVOg5OqdYPp2hWgAWTKlfc3x+WRHt7k/Kyd87FtnVHBExyxZMA++Soj2DV5xfSXKrRsTFRBcBaxMX13ANx6r+nb3gajhzmamEESDe1yzJ3YIZgrVQVYaYK5W3tkzXM7AaP16V3WvXTPE4s4FwfVgP3upSMAFsTolZ0ZyjuqtluVvjWAdOe+dObGkOQJJEzCEvx0Jjg6PQOugftVsca1iqkDEXwZBNjCIsJUN7B0qejDm7gxNbLZnheBGgN5XiXdNQ/xbG7RQ7vgvWc5mwVbw4rDVaswnc6zGFlsTth9PW8UMoXWQgLkaTKEQGLrFwz4pFzXzBAq3f2XMuGKPFiJgrE2fAvJ/4i7vY+VkFdSMB24iuF6J7jTVTRDNEw8+CLItSdBoz43EhwPRzQ+Yw5BtfiGvIdY2jC8EokDkXoATUvD/wjIFDLJbMl8zC6xGHYsf/KOhbY86kBBN+Yy0fKE3AvDJut+Bty4SrGKJEzADhEaPtRExs/KvYGq+QMU+xRMeCeTOxcUCGmQ+3HUvnYfqwd6TGyV5wUshmdmNFgEFHWLP0ckze8O1YB+5hMKfoH8nA4QB/LEl/GHqGzakrMJ7EfkR6jC+ZTMrQHUuadg6GxpRcExIxb+q3x6CgYBn6UHGG/lApe4PgBjDvFJKDyK1fekWB9/Zfc5/ETLIS42QvOAlUM5vxIkBYGtV75d0n4sjMqiY4XfTCe5n9hIUle3Ul6Re/LvoLAN4dQKy1gAw+wfrxSQVFoqjMswBRUdTwAPZv2mBvb3LD73ud/AE0cNr9H8Ky9PFymEV5pQmCkzFl8EsDcLfHrtkLTgLVzGbMCNB9hs1k6fP8vgSli+W7gahGKpLuSOqPYY+ypmEuJssx068rNqfoXczAQcISM924QHcaxEg0HRH9BrcAvLNwXVyYhfgzazsvRuv6/xJbVxEZs39hDHMXgHg/syR3m0RSUJZFKbZCMsNxIRD313qvcc3l4cr498TIpt/zKWHCR7dOyT+a1xCi7BW/2jR4Sxns7E/O/aY25nq3okvehOWKA3Fkjb5NivYINnAeFa1vbO/YXFm1iEBhqQv1jkD/WjDwW8u8v8SdabaD69+cZL1ShABZ2iHYyHlY9GHvQ7xukb/O8Ocz8MU+dBNpysBUO8Sdj/3pPZEBejGqS8EBYHs6AEky37W9CKmhmEeacu5OcZmWlaNfwMPVkBg+bKLYZI/2opAqCSeTLeg4QDLhBCEZ81nWejXflWYvuCSe+mzM2iHAeMAo24pJjc/VzujALOlSsDdgzwUjEl5M+C+xMoEwbqfg7wDiNga2jBuH+Hf2TE7BO56Jpi0X1vmIcLwB2I40wxvuFi3iDxNOhgaLAN5B9OiV8R4RjQ7gPIg8+bXCLjuirBWSmZ1EEIjUj3WuhCZ6KxEHuhnUKXYeyVCHC8upVBcu8f6GczchT8uq61DbVgkXvF9vtHtMHOS+K1FzS95XmSPiYvndO9HdRpmpaGr8W21nbXVrTqFzF1bqUrB4As1dJuBDMKV28WQvOMmVkdmWRqCDNO0UvOw8JpVm3J8AdMmbDcb+AIb2p39N+5AaZVx9O8ZTZ03tVmvsGh6mlvr3Esem7r3KMwb+ZC3vg9aGP1br7oDbhSUDmwS3gKJkE8EU+8hTA4Vm47kLRQv5K0rZcwDsC2D9AWPUswHD0IfVsgwiO6IUnK3MtDACTHcYcqYhT6ko7l4ZbVoyKCv+qJ8a6HtqeezTt1mNpGUeBPC9BFQVLCn6YfCK80icH0BuobPFkj4B4I/3Dau+t2bGH61y98Ek+lPfe/ehR6FzS6XUImJhhhPGS4rdUf4beKoWc5a94Powx1nTdCHAwHS7bOmVkkwIfY443LEs8e9NQwZl6HuSagIfvPD9xQDvBqChz3gOvEP8d5DxMriECRonidf8MZNTKs9g6CMA3mTg09KjhZrWxmUvOMGZykyLIvCWIuziT3KfSktxdxitU/C/D7LtDIqVf7EnpJXCdn5zAnpwXRzSRe+yGFg+uoWAiS60rnMOxlN8ChMVBpfLABoN8HqiT0FknF5V2tnLf7k2u54e/b2ah+ol/iIQfiiacAIEsHyA6Rg4cXr2gpNffdkIEggwX2cCeyymDhJXB+6L+27JO9QyHQ3wpn3pJ9VWGWyXiOBpl4Ccknc+MyYA2FAqzp7t0j1GO1PQRKKJGGuOrwvlfUH0MwCfiiFmZubzrM6dj2Z6Q3I8PadzBJS6EITPSI7D4N9Zxn4DrY3LkkwkZymzLYgA72fwn5uR3yyR7MCeAtOF8jwo2huMIYLBV2t6qSJs70/KPVltB4l2TqF8Eis1FczSqfPduf+SIoyIRR+u6+hX8CbK8++IUQ/wDaUxwp/oPgkSFBINE07e8ueCaJTw7jQ8ej3H2tyFaKV+M7ZkOziJJzqzKYoAA89Z5Y5GM4ny8fU5iLBmaH3/AVCyKt5d/H5TAbv4+dzTfY6lhh3cgneIJT4WoCR2tUxEOwevOg9JioWuBVflmPLq2BTNCeEu7mcSxdJrxpZr5y9Y4y9gEtc6fJ8sjR6Ibly2g6vhg5yZigcBVnSJtU48el99CMm5jLdD4F/OwOf70E2sKQPPWstjY02T7yYaXfAOBOG02NlMVviSlGSQW+ycakkLy850BZxeVob39Ce7T4veS0cJJ96xDHUowB8VW8ChYaa7jdP/Wr9sByc6O5lxGQSSTn3vPiq36LVa8AkACepo9QHRkOUFbgta6Pk+9Kp5U10KfgprLgaR6L1NT44zYY7V7hmYSK/WPLh1GKwUffM1DJIv+q74ERIxn2rhzEKe/i0a6xweph3/RjC+K0wobhiYYeHOQ57e7WtM2Quur4hl7ZNFIIXUXCsB0SWvBKZ9AJYshq0ef8J1Rplj0ZRsIk7imaVEDxjrxP+ir+jE3Q1EWYdxqUq8oBWP9Jpl5XTCrZUumlGAPWe55I2wqC+9rMCj+qMbl73gqv+5yFqmAAEmtNrO96/FtI0SIQ/uEYIruFF7/kMAvpUCmCqf88CFKVMftgAAIABJREFUNnDPwZQYU+S7Cd4tet9i8JUMSujoll5TlnfzW3O/jXtunGL5VGaaDMJGMY3NzJhqPfdqTBMm2K4knMwDYS8AgwXjC2vjrjKBeyKmUJ9047IXnOCsZKZriwADf7PsjkILPVNbywO35rbz/7L15jPoCwO3VhsLzHSMdZa1o2mDRHk63bn8NTb+1bHwM3YPHRPMDsF9jb/AQjK1Qbc6K7oU7Ao2lwL02ep61KAV4yGjbD4OAnK3zfsaK8QwtxQA9iCD3M194VXNkkxqsJ4yE/EgwMRnW5O7YCBpw1KeusWOJgvnZIA/ITVGn+0yJpjB7gIcSEv73LeGHXLF8pct6DoGtq6h2b6ZIkw0vrtAlLOxO49m8UbKjSR0vt43hwfUOgCpvcyG+h5RpYHQxUgYNTiJwVMAbDwgr3vpzMAfrOZxaKqeWzR7wUnOSGa7lggsI0W7xM0rWG0Auui1A9gHQAzMFVV6ReonhvV9yfFQVvxsuKxzKxOohQx8uUrPa96MQafZcuelmLb+mzU3vk6DERfntQD2ADAotrEZV5mcewIm9O1Ir1/+Xc4f0b5/I4DtAOh+2aiuk2XiCyzlzqu2oD07oqwO2KxV4gjwtca3x6WNuSSCZS4P14F/NwjbJg7TBw54Cvi+n889nrhPkTK0vomAryTnC883sCcgP+jFuH1wi950y3wUiCQ5HNcM6x2lsKPfHIeieVjz540D40yApIVt3wfZsWbDhvur2Z1mO7i4V3s2Xn8QMFC8t+nI3RWbOnMfvNSFYHfAXiRNX9QHl0J+wpcV8e6xM3h052Q7f0JZ/zYCvtq3GGrYmvFLY20zJjf+tYZWqzLlzPG/B83tDGxVVYdaNIoKv+loa5y5mExv18LkOm0s4Jx+O1gI8I9jINX+lTG2qZq5zF5w4jOfDTBgBFJcGhDG5hTL5zCoCcCwAcdaIwMM/o1VuQPQTH+ukcn+m7loycdUo3snEX2t/0YG3DMZyq7Q7at4iO7074sybBk04EiqNUD0oIFpiSPZJHoOSp07gtWcGNTbLZM92gYNl/X28s6OKKtdLFm75BBIKkGgmojD8gA/0juL98erN9+YbjI6OBzNg/7eW1Px/8/l4cr69yQhetolNlbAdkkd2eqiV4xBMHTNqbTEtEvwuvNgLDRlYd3fZn4JjLHid9FEr5KP0cFDzuPryozNdnDiT3c2wEAQiFSZwfsi3/CHgdiR6uu0+9+Djfn4qYpgmPi8vlzGV2Gy/03al3xMmdydREhyBxdWBiZG0O22deatohMBEhdB7TpREWGx8i9A83qiKgMrx8y1lb9kVZQx+6X+L5gqehIYFtcaco9Dnnq8V812cFVgmTVJDgEGnWD9jgKmDv1Pcl70PLJT8o9lxmHinHx9DJ6BFuu412Iivd/HrrVv3r7sE8o6yd7BRbSGdIxVydQFukX+OsOfH3ctIAPPWOL9MKlBVvF75aqZOVM5mx5/FoPjOLI3ID7IcO6mnmrjsh1c7R/nzGLtEHhDEXb3m92nRCVA+utvyBjf7t0Oph2FBSD77CGBfhQMc36BMfEWNnfnaMNc3sJYfzEztulzIDXswMAlFv5ZyA95rYZmqzP1IDv6ef9uMH4gnEq/1jElyO5lNmy4q5qsw+qCWXeryi4O1zNIvO6xt9q4bAdXixnNbIggsELEseqaFxEn1mE018ZfssqXP47pe2BvKOAnScvkrDq2KpS/aEE3xCCv0gtSfL3R9pikuDmdkn8WM5oBHt73Ke1/DyZcbNk/O7YXe4WD82IABwDYoP+eV9XTMtHZ1jgXdUcAke3gqsIwa5QAAu+Spt2Cl53HMJNsAuP3OqRb8CZb4uNTox7wgcePGfAE5Bv+0msQMTRw53pfYxMHnVNv7zd6wCAB0uUVbulCeSwIZwMUh8r3KjCY8Uer3H0wieI5pgyPM9q8b7LClQzIU9cx3iPQyGAr52FsH1J6ffCX7eBieMCzIfqOAJOaY7WOXeKkL57qgncDiHYHOD6GimocJFxlnJhYLKrwp0K2HP3YJUS2XHEyOs4i3je2+6g1sEnwqNbGfUwZUnjpTULlb4wWz6iMcKbbDcyhyDe+sPoLrq2j2SrnpFRx6FXx0GRN/osRYCwhohHBa7/6JWZuv9oXWVqibijx5wz7If1UovdK3eHB4JkW5dnID5XVBKtyMhKXy1nlJ72pwMkpnId3tsWI8Wb7GOVzKi/3uI8po7o4f0cwx1EXF4ZoKioKqyuNZDu4Kh/SrFmMCDBfZciemAStUrVRukVvqiWKUa25Ws+in7PE0uG789IpdO4EUrNjKABeN0gEVkHwHX/y4F/3Bc1atk3sHi6J3euCBVq/tdfNIN4ZQK6WOPZg6x+KsaffklulNpLdwcWAejZEnxDoJKYRwVbOg2uep/fJimTj6BI9uBWIHlxXcqh+2A4oCH4QTBn0GEChjlbif7qt86dQ6iIA8UnG9BQ12T3izChc042k7uEAWCg12jgv3YHxm3fGtSh0ezARlmfGdELIgC0Za09D6+BXwhizHVxcM52NUx0C9bF7C++UrojlAr061Fa1YvALVmEkxBWdq3dMt5X3gqLzAWxefS+hlgpNxnNviF02Z0U4Cd7DgaGK1urT0ErRj38sf8X3NlZovDtGuaAAxGNMZ+6OkLc2e8HFMsvZIFUi0EmwewSfa3ggtbu3iHvSP5EJh4D5I1XGFWMzutUYMx2TG/8vxkHXOZQuBQeA7ekApJnmew2ZgRk2516B8fROr40lGoT3cCX/XgA/jLkeLozmRcUY0fUITyLE1W0yOUXvFIZqBVhUL67LuA8bspNCDs7siFJ+hrMRqkSAGVfanHtSLBpWVfq0VrOQe9KLCna/C4LqrxmpfpHumdt5KSbErXvWc0RusXO6ZYpbLqZbh5joZMsdc5JMwNFFb9aKGrGhUuugB7shvdUEM8RdGKcIbi7+OsiwrChvnHdvyF5wMa+wbLgeEVhKoN3Twr7Rk5dOoXMXJnUpgC1SOZeWR5k3Xr0dM+O7Z+kNB6fgn8bgVhA26q2t9P/TQB7glrzJlhOqnyRcb5R7DJron9JYr7Jf2bXOBTAmnpKBD0pCsiPK2GY5G2hdCDDjMqvdmWiml9OMlFP0LmSig8G8Yfr8pDeV4V39yXGIXFYfvS54s0HYH0DcO5a1nGRGwXJw+sokhOqjqF1Lp+T/AMwlBj5XO6tVWmL8RxF2jpvlxil1/phZhTvXuD4MLYF2zHZwVa6LrJkoAu+Roj2CDZxfpoE7scdIr+ANdTmqY/pGmKAlikj/jN9n2E5GS+Pz/esu0ytVBfHM1xjKrZOBXgaFLlZn8UbK9e+JMfHig8EjIVS0xk7EPZMdval3G0A7xJV5TBy+4IpekwWdHFMap/jayQaoPwTS8FVdDWq6FOwDtmcBiJVqqRrfwjYMPteq3PloplikUar1Sxe9MKkiLG7W1fYRa8d8i7E8I9kknPDILiwzwc5gjqM+bA04k+Hk1KXgYLA9FcAnxea3i2FStEP2gosD6WyMdSHwDjHtEQx3Hkn17i38dS5480EYCWBwOqeU9zPDcjdhDHWkxr8FnNNvB78A+Fvp8InuN2xak97lOsXy2QxqTkQFnvl1xfQTvzX321jnJDwB8fzbAXwbkE/Qyl5wsc5uNlh3CDDoEgvnLOQpfgmTPkxJ7vLyF61P1zPw5T50i7Ppu4qwkz8p92Scg/Y61uwlmygndwchabHTVZ4+bsAHJ01E7Za8Zst8ctwCqCtQWM7mhonGvLMQUz66pNc5rGGDin4iHwbgozU0262pygsu46KUxjmz3zMCb5EORgQvL2fdSKliwErXnaJ/PIMPBZDC2rfwRpB+aQLTjMmNf03TgsuVyltbjj4MZBWeqww6dgHQHvxySp07glVcPI3deMHzDewJsdPhze3cQlm1mGLQBszu4Kp8KLJmMggw0XnWL5+PKeu9LjNCjaxewkN1g38PCN8EpzK5JCTTvdSy+7O07YSdOR3fg9btDGxVo9kYkBkGP2stxqK14Y8DMjTQzu0dmyurbyLgKwM11c/+LynCCH9S7nf97N+/bpFIsD8LLJ9Vmx1R9m+Ksl41QICZ/2GJ9sYk97epVOvuEqMulfcB46y4dbz6BDNhovHfWRD3kVNvPupiec/l5QEXAJQ8TVdFMuc5Cx6FfMMfevNd9P+V2rDHACR1N8lgPtBQ7kbkaZlorGsYdwodO4BUG4O2lBw3O6KURDezvU4EmDHNknsV8vRuqqGKfoiCRQDvBqAhpb4uVcAOft59Ii0EyytxcoudUyzp45bXfW2WEuzWYpxPyi9d9K4BY6/lIqjJ6AkSLjOUQO1pWDKwmXcrmHaULBmoHFFmd3BJre8P87iPG+YJaMn9OW0/yGtOilvibzD7oVjnF1M8YfcbtolnBnaHTyQPAzSDeXg68KNXFPFPYz+a6yZ4p1g+naFaAE6K4eXvirFXvNyUFSBU0Uwi2FCH9ONS6yK7g5NCNrO7bgQIBxp2F8d9NNKfaXEK5TOZKA8gJT/Qa0fBlk+xKjcLeUqFwGlXD3XBuxbAnontUtaCi/6lwLvGzeTR3drT7cF4WHtKXHVh3fjAgBprcvo2jKfYJHQiP4q8sYIvqjKQHVH25xcv6zNABOhmA3PEmtLyAzQq0/0aHqaX+HcC+GZKmUvCuJlgdwlea3gAMyl16ue64P0KhO+kCL+3lcJOfnPydGbJZ1KGd5J0kYV3DvJDYi7TCVUGgrOYuRmEYRIPcLaDk0A1s7kuBJYR094BOfcjT37aoXLbOiZYpWcm+IXdK0QM/NFa3jfxrMDuPL106WYq5/48RTVwoZdLFGN7vyX3VK/gCjdomNO5ldFqYcK1lY8ax52AiRR7eYk7x/s260hX8fMSUGc7OAlUM5s9IsCk5ljjnZkk0W3V07OAtX7LuxlEoWp3AnRK1XnKhHZLwaloHpw6kmq36IXCsOH9pcgPWHUIrdGKECbkbJ+KgvhLuEE3+r8ARycESf2VydIOQYvzaOzZzDNZ6U2ChSD8BODGWgOQJZnUGtHM3joQoDeIsVfwuvN42ou6wyCcto4fQulCWuq3egTWYnzc+l7VLnNdLI8G6BwAn662Twzt3lEKO6bhiDKMVRfLd8ZJQNwdvkyYYjvdqzGN3osB/9WG0IVgf5A9Q0IMN3vBxT2bH+LxGHyC9csFTB36n3qAQRe9OQD2S4PEyzrwSic91wqHnZI/gxlHArxJauac6E3FvEsakkwqLzivHcA+cemkdTsPzFeZXO6ERISGKyQKd63gp6ypQkf2gkvNU/ff7UhEjwQ+APncH9NeFhDOxIq7kRuYsE1amUuiFUP0c8PmsLQm7Dgl7yJmHAxgg/SscH5VUW43fxLFy+DRAwBO0T+ZwVMBbJwURgz8xYLHJFX87hTLMxk0pdYYZEkmSa2oD9u4hPGm0V2IA2lpPYTuFP1TmXlyGhSo14UXMx9nnVwRTfRWGnHVRX9xCgvkU1PovWIH17T8oy9puTIm0C7B55wHsH38mbi59vI21tK1DGxdy3WcveBqiWZmqwcE6DajzQw0Nf6tLiCqZP7dSoSvp3r3Fm7gFO0QbOA8nEqZoTCBosF/OEEqqh5O4/h5S9g7qd3Kmk7pucHuMPYiAJ9J8vlg0AnW70jmCiFMNtnMvypidamhFFXGRZnkivpwjL2U2I4KqKEuygLCKXFL3qGW6WiAN035FD1uAh6PKQ1/TqOfuUL5i5bohrSoCKzEiIFnreXkyZZXOCSdKl/92qBbjTHTkxKC1e3BSFh7HoCacZZmZQLVz37Wsh8IMHCRhZ9AEWk/nA27XMbr68D/OYD/lwr16XWEweCzrM1diFb6Vz+jFe2mS8FeYHt+LX+wauFwWuRyVsbSUOjc0ii1iGOQj1knfoz/KMLOiSXfnMtD9NAo2SQkBVC1mOvsiLIWKGY2uj8KAl6wGqMx0f1d7PU1/ZwT3R4cCGtPk0hZ7qdLPXYjol2CLZ37k7gzqSYWp1g+hkHT4xC2rMafLm2eMooPRHNKdr4X8oZqsH8fAf/bxzhq25zAMLyPaczdGjtt14pInEL5aCY1HeCP1SK47AVXCxQzGz294CbbsntNErU1/Z0SXSz/HIgKu93+2oilH/OvjcGEtB5PhhjogncFCKMBDIkFk+oHecyAJySt6P2Bu5FszqNgfLv6EGRaMvg0W/YuxbT135QZYd1Wo90s0WIGfbkW42d3cLVAMbOxNgJEdxuYaZjU+Fy9wKOLwW6AuRigz6bdZyY+3Tq5SzCBEvkhqgYfXfQeBbBdNW1jbvOgybl5jKfnYx63x+F0yb8RzD9JXI6J+Saj7eFoHvT3RLCpaOTNA9FIMA/4wyh7wSUyi//1g3YAarQZpu/FGPLqJdr0sd73jBwx7Ry87jyYRnLl0OuGUufnDKtFCXMsdg8g8S0m4BlJJVN051RU7M3YB4T1knxeGPycBRIVg9WF8v4gqgmzSZZkkuRq+i8dm4E2a4Mz6oJvcsUcOKVl3wE7cxn4QvqnhR41sBPTc8S2NmJpSX3vfi75agN7PPKDXkzLXDtF7zwGTQBYhFW/D3EaYvpR8Lrzq8To9C7njyjfv7MWd5LZHVwfZj5rWhUCLyqFkX6T+3S9JJaEUemS1wamcQAPrSrKBBsx6DRb7kzsnqSa0J1C5xFM6ggANUkWqGbMatswMNt6/pk4ZMir1faRbucUyycy1CEAf0R6rN7sM6PVeu9fi2kbxc5LWfGNSRf92bWgycuounqb7ez/fUKAgam27M6vp8QSt837GitclbZ6rR6AD0jTLsHLzsNpPZ6MPhjavXbYhPkVewCQwWda612M1vVTU16RptrLNHwA6GJ5z+UcsBcANKCauOwF16ef76zxOhFg/MIQ55FvCHWluF7QquzeIlLl9VPvM+ERw9yU5uNJVFgpHgJHtYQ1qWeq5bww8zHW6WxH0wapoTfTBW88CEkqe3eF+GFDdlKiCWJhParv3wPCtwYilJsdUdbyyfmw27I8yrzx6u2YuXlnvUDhlryvssV8JnypHnxmy6dYlZuFPP07rf42FDs/a6BuZGCbNPrIhFbbmeQR3Nqo6FJ5bzCdm5Ki+H8r4MeJFXyvgMcpls9hUBPQf7Xv7AWXxiewDn1iYK4NglMxZfBL9eS+LnizABwAQurv3gB4ZGnXYKOUck+umHhdKI8EUU0pl2q6pkjtazbUt2AMddTU7gCMOaXOHcFqDgNbDsBMbbqGBd+we5oNG+5KMgu6FphkZQK1WRIfdiv/UAaj/Nb6SixZtXtT2DrtpMrRAiPca6ydgpbG1NRvdbfwnZJ/GjO3AtgolQ+GUrsZq+9Fnvy0+Oe28TdZ+1cypyOLl4mOs8pJVqViwQKt39nzHjB+0F/avGwHl5YVXsd+MJC3jnsdJtL79RSGLnmzwdg/5YKmqyBl4FALdx7y9G6acdaF8u0g2imtbDBKYTu/OffrNGGYK5a/bEHX1Voupt8xMl9jKHcc8pRoKYVT9E9kwiHg/mWXZi+4fq+ArGMFAbrRuM6RmED/V0+I1N3uDfSaMry7P9l9OtWCsbP5k8rxbyXgq6lcD4SlCtjen5R7Mk3+Nczu3MI4anFq7i0ZvzbE45NOZnLnet9ki37vbLNC7zSt8vrz5d9kaXTwRlQUGtST+7rgtYHqJHMyqgzC5Zbck9FML6cZZz2ncwS0ujBpbbOeMeIXFdMIvyX3TKpwbOdPKOvflqIPgzcVsEvSiSZYwFq/7YX8sDv050Qg28GlapXXlzMMOtrqZXPTlG5dDYL1ljlZ2SjzSNOZuwPTqFxNjEm1cQr+SUx8CICNk/Khl3HTqaFX5I0V/LsJ+HoqcKPwm8ruHGzY8GDSYrpOyZ/BjCMB3qSv2GQvuL4ilrVficCDBjwZ+dxfU31k1s181dvdG4AnDfPBaGl4Nu3LTxfLtwL0YwC5dPqarKhnj5hUtNAeBPCNtODGCnmrkr9bd0veN5gxrz80elmhd1pWU335sZSYRgXk1I1K90p4V7GWUJ1kTkYV8zzTojwb+aGprX2L8L106WbKdX5ORF9L63JmUu2WvFPRPDhdR73RUZz/CBAVNqfij4nOsVS+AM3rvZGoQw+yo5/z7wfw3b4SB2Q7uERnrj4HZ/C5NvAvwJT1Xq+3COqJc3IFtu8rYCc/7z6R9p2yLgW7gs2laZYbSjOPpy55j6VBE27VM828yHDuSLTSP5J+zp2CfyaHLEnA8L74ku3g+oJW1jbcTfzZMu2LvPv7eiJTDqeuohig5zKoDhQDVi42utGo4IjE9Ln6sOadon9cWMoA8Ef70C3WpmnmStUF70EQvt/XXYoUgMz4rQXvn4ajcd3W+VModRGAPmk1Zjs4qdXx32rX8v5G5W5CnpbVW4i65M0DaO9aCCnGFjtjgjHvLMSUjy6Jbcx+DqQL/mIQ75a4aOe6/CceZdxXb8f49NHJ6ZIXFjVvH36L9XMKatuN8Z4CdvBbck/V1nA/rM3hYUr79/ZVQifbwfUD6w9rF2ZcGaWqJ1z82R/8nYK/E4hnMfC5/vRPog8D/2cJe2NS7ndJjN+nMduXfUJZJ6x/S+39W1RtEZjvB5MbH0nj6YMulu8AaMf+pMP3aa761Nj+1KDhnuRZX0IJHW8uQGOA6kVhsx1cnyb7Q934JcUY6efd36Txx6G3mdFFf9HybMTdAG7srW1a/s+EC6zvnVsPd526EIwE2fTyT0aTSv9WcH7s5+nptMxxVz90oXwrKF0ZqAwcYuHOTwN7Tn8UFzIuyjSu9BT6xMBkW3avqSedt5UwRtpSjPNB9JkUQtuTS2Vi2i14Pd26byudrwXzu/TcMPCstTwWrQ1/lB6rP/Z1yb8RzD9J0xEvAxfawD0HUyjxhLKGAm9pyA/ZXr5cLb7ZDq5apD7U7WixcZ2j6o2OK5qyBZzTbweLAE5xbVY3i4voJhOYIzC5sS4o0HTJvx/M/SbFjefxovsMm8lpJavWRX8BwLsDSM8pA/ECY+zRaB2UeCYlmEmXgpsB3qXaOstsBxfPk1XPo7xBoFHBMOexpBkN+gOiLpT3B9HpAD7Vn/6J9WE+wFDuxnpI5nHbvf9lGymifzExvKob+HKj0kt3povedQD2ADCounBiafUrY2wTJjeGIsaJ/zmF8tFMajrAH6vGmSzJpBqUPsRtGJhhc+4VGE/v1B0MV/EQ3eHfDMYPQSnJTKsCRAaesZb3T+tR2pohuEVviiU6DsybVRFeYk2Y+GTL5TlpLZjXJe8GMEakagcH/F0x9koLd6dT9L8L8FwGtqpmIWUvuGpQ+tC2oTsNO4eiBX9Le5Fxd1PkFr28BZ8I0MfraQqZ6GTLHan9IV4TS1305gMYCWBwynE+2AxyF+FAWppGP3XRXwykrsyiU9ngB37r4CdSgdkl3KAb/AcAbBcpJPbyl93B9YbQh/f/bxHTmICe+QXy26ZGGLLq6ZjFG+mcfwc44vbr9UGo2q58w7cUYRd/kvtUXXxUFN/bWKPxTgDbykMzsBHI0vbBG84vMJPswCzJ9NZF/5a+3C/JeNGNVVa7GUqPQKxT8s9n5gkANuwNg+wF1xtCH9L/V5QCnLloorfqEQKn6B/OwBH9YSBPNF7iK41vTsKUwS8l6keVg+tisBtgL+4rw0SV5mvYjF5Xmn/iN+V+W0OjNTWlS+Wfg2nndNXBRWSoTca4N2AKpYJsQBfL40B0Jrj3e/VMD66mS/S/xRjdZtgcjpaGujyaxLxlH9dl50YwbQuwqqNZsWC7pxnecDfGkFcPfjtF/3QGWgDeKNX+Ep4wPh+MKQ1/TqufulS+CxzpnqWDyWQFUAw+yTbm5uAg+k8asGu4jLcygb+wmnKBbAeXhhlLlQ/0GimMDTZwHq3HrMkQynqoyep2yhm/MNZOSkvGWjXLUhe9+wD8EICupn1ibZgXGrZHpSLdvQcQdNG7dwWW6XrBkZpjtT4DE+nVxOav68BhuUC7F34M/Ki3j4FsB5eKGUuNE+HdRN44796AiR95PzVe9cERt+Bty4QruI7kcFaGFxIVW7jz0sAaUQ3kFekhvppBaS8PADOfZ3XuPDRTstIv6wBWF72HAHwvLWTLH7jKtxrD09NUk+kUyucwUROAYetaq1kWZTVP8oemDc83OncimuifdRkys9Il/xow9gClqpaoCjj5VQXa3c+7v62L5JLwoqjkHWqZjgZ40yoCTLRJhXJqyXzkh7+bqCPresGVvF8B+A44dUlRTxrFB6E5Pce7uhCMBZmzAVpnfWt2RJnW1R6zXww8r7U71p+I39Uj12QIly4FI8D2gvQnPKw9uQycbwPvvHrgnVzpvS76NwG8a5qopXp8bNiOMK833I2Z6b3b1AXvMRC+HfOj3/twRC8r8O5+iki/G+byFsb6i5mxTe87uKLXZEEnLy+g+0Tv0WYt/isRYBxk3n9rMY7cJJU1Qr1iXuTBGt4iILqkz/XaPl0N3lXAj/1J7hP18nHRMLdzC2PUIga+ki4ou/XmfUXYwZ+UezLNvqZO8PQDsMrK4vt+ay4dtXChXxFt14p7uHWQOGRHlGle8TH5xsDlFuYU5Ae9GNOQNR/GLXktlvmEeivqjoAgXGn8oG5KA0KX3ZI3wTKfAlA9fBQ/ZRQfmKYjtrUegEt4qG7w709rPSGBfhTc5/wCC8nU/OHtp0GnWP4ZgyatS+U7e8H1E9z/om7/UBZj/TeWFxantAC2V6zbl3xM29xNAL6Vvgv6Xr33ydLugXIeSF5zq1dfVzXQBW8eQq06YEj1vRJrea3xzXGYOii9d8vFpZsquLenVk+P1d7G07djGpUTm8U1BtaF8igQzgXo0z35lL3g0jJbSfjBsFBoNr67IC1FnP2BwSn5pzBjMsAb96d/sn3oNgMzHfnGF5L1ow+jz16yiXLCH2P6eh96JdY07RyUITDRGUHGAAAgAElEQVTRka9Vvd4pJQYiVLMZpq/HmHQUe0c4tHdsrqy6mUA93sNlL7jkVkzyIzNfbZzcCXWbNRletrXzF6z1r2PCNinMPuttjhngsSaXuw3jqbO3xmn5vy6Vx4DpbAA9fjmnxdfID8v7mo7cLZhBHanyq4szuXbexlr/Wga2TqOPFWajZXPRtEF6mI0q93C3r0sFPXvBpXE1xeET0ysEjA7yzuOgdHLzVQODLnqXAeiTjH01dmNpQ/SIYacJefpLLOPVaBBd9GaBcQAIQ2tkUtJMWQE/8PO5xyUHGahtp8DbgfzLGfj8QG1J9Geis+2y8oU4bL1U1RE6xfLpDNUjk05WJiCxGurAJgN567jXYSLVZUF3CLFT8HcC8SwGPlcHkK/lIgNT7RB3Pvan9+rG/zAZotEPGTe+UQ87ZgZ+b4nHYVLDn9KMsTOnc0doNYeBLdPoJzPa7SD3FBxEr6TJP10K9gbbcwFs3p1fGZNJmmYrLl8IVxllTkJTii/de8PiCm7UfhDKi+wIrruyADDwgiWMwiT3mXop7A6nRJeCXcHmUoA+29sUpeL/RIuMcY5EKyWvSL0OQHQh2AMU1XB+JhW4reUELTYqOBLNg/6eJv9ypfLWlul6Br7U7QuOaUdyszq4NM2ZqC8M/EVbjPNb3Lot6A4Bctu9SdbSifVau1kPiQ/dLUSnWD6bQc29USSJLuI+GGfwGdbNXYwJ9GYfusXeVLcH+4Ltz6phyI/duXBAogeMdVrQQs8nMn5Pg85kpTf1H12RQb32a1nRDuS2dTRb5ZxUrz8WqQI83c54sHyA6cjdluYL914hvHTpZtp1F4PwzTosCwjD+7ey2M1vcZ+sl8LuaE4u4/V14N8NRGwb9aGxVycEBm7Ja7bMJ6e1jpOB31l290MLPdvr8xlzA130rgLRSDCvVbKS3cHFPBlJDsfAhRbuucjTa0n6MdCxqynwHOgYkv3Z4hKr/LOQH1JX86DbOn8KpS6qJyo0YvpO0OI+JjmftbDtFr3DLPPRINqkFvZqboPwT2Wxh9+Se6bmtgdo0Cn6xzB4OoCPrmkqu4MbILh11P1Jo3kCJub+VFe7hjUAdov8dYY/rx7VAqJQGEsItFsw3Hmk3uSIdMG7BIQDAWxQD+ueGc9a5rFobfhj2v2tg1rO/yhgZz+fezptWOq5wZ4w5gKA1ko0yXZwaZstGX/eh1XjjK/vTRMTQX9C1UXvOgB7APWmFlCJlqHmWqVPQTO93J/4E+szizfSbnAniLeth+zJFTjdYKw5Js0acCvnU5e8S8Cp/nhYpgg/TCOfZ8NlnVuZQHUrgJrt4BL7xYhvYCY6xnodczF1aCoUefsbuS4FY8D2rJ5SgvtrN8Z+HaTo/7N33QFWVNf7O/fOzFvQSFETNTGJUWM0ppmYaPJLUaNiB5EiIArs7tulKUTFLiiKvaCwb94i2FAERcCCvcVEjSXRGE1MjIkx2FsQdt/M3Ht+zmxhWXZp297cu/vvvrn3nnLbued831HRLs6j2I+iTuy3zV3J6ugYaLVeWKQ2d9LODRQbE/X6xJN+cBOAowH0bGc1tFtzQmHfcKz3dLs12F4NLWQpPwkfB+Onzd+Guwu920vJxdoO090KajIqMv9IUzr6Our0uZfkaDGIf7EhFt9iNQUYtyrHPT2NyDEyV5sHiaEAvlC0+l1nYDxAFbzlaYhayFzhHhAdGCcIF6t+SasDoq1LHi/G0LrMFeaBaFBzbNTuDa5YvaldxkVvEzA46uM8VYxOuSkiOvlwCjMmAfylTfmuiH4bgkV/RfLBNIEqJ/qbu3JbGWbuLVak+1Zs/D9B+HUxhtTW3YdjyKnwdwD2LSJ/XXcopI9QK15/AFO/HRTbOB0/PJWByc3Xh+4Nrtgs1X7jUWBklXJvSzOQcqyOjF+7s4JYxITvp+j9Z21LEi9VjjcZo+mf7WfizmlJ5gojQHTB51vdVzunx3bohegxBZVFeclr7dBaxzYRRycQPlT0BwjNQ1SJt6wYcVNlLjoC0FeB1i6U797gOtZ1u6x1JlGtHXk+RtN/umwQ7dSx9AMfwLHpCo+tJbwC8RDlevcU4+KwITPJfHADQANbqjPa0Ldd9X+GuFYHhRmYsMWKrhrDRvc7h78mVLiUip08VmOU2sJdhJFUdKTImVztroroDgZ9p6neu7MoN9oL0/NDBv6sYzDcrPtSmksCYo07VbUHQ4iZacWbrPMaekCxGo+KkuJCgdgYl/ZrvioglxQtT1krMjBQoR33ljRgrbpVwQ9Y4GYG9tgYk3TVbxhyrC6I+ZhYhNipCbNA+BiA/2sK/tC9wXWVt3Rcv6sBHq68Ffdh1E6poWBpUR0LeUv5cbAQoANiZpyOU1kHt8x8nCJvMbK0uoN7avfm3VwwRhNPTQlzd6P8RNHPovKeMYRT0f85fs1+gMwV+yGOQSdrtWouxvb+uBiV2hKzSF2ZQDcWZTHaa7PGxOALdQ/vaoyk9zargSL6KEF3AJ8K0PZFNKxNGwrTbxXpcmQzqaLEaRBS+uHtAA4DuGTTBO+6X6epwDvWkqyOjobWlxV7+Uuxl104ufAsJp4IYNsG7+ve4LpuHrZ/z/FiCl2BCu/VVJcExIkls2t3U1LEKOHfSw3uYcsWLVORuyCNiT71obObipWEs9UJRFiolJqShgLvWAY3F1RoorMA/nL7Lwrt1yITzdDKuQqVxXl4llXBcRCY3jQZqnuDaz/7d3VLHxHT0Iicx1KXht6C5mQ+yINpKMApqrtaWxAGntfExxc7F1lrjuv44ZkMPrHpibirnXxj+mfQ6Vo6eZRS8bBPr2fgjh9OZfA4ANtsjHxd9RsmukKHzqUYR+901RjW169THf4cmqsZ2G3tG1w3m0Ax2muTxlQXH3fmYiwVZXx8U4SRfqE/QHHIJh2cY60Il2pS2ZhvL4juB3itR/tNsWNX/ZZAB0ffdB5JC1qMzAc5MIYVe5Ywg2ZqOBcVLVj7XN5RROEyYny/cYNL+OC6N7iumovt0y/RUiXUySjNvJ720CQSxJJwMQjpRSxJMCf5BR0DExc5k3RrDij92sMAcXXaDhkJkSxjIIoQ9b5VXefDJWD0AzjTPgtCx7TCJGZrKS/AGCrO0osYsuvjJJPyZw3PGt1ZlB3jC53YKr1FGkOjrZ2n045WEivNyYenM/NJLVFfdKJS29wVMyp1sPIWTNz6f21urAsakPlgFhgjAGzVBd23oUtapHR0alre32JBpR/E2Z7FjWJSBxSe11qeh0r6bxsM1KGfSj+YD1B/gBNMz+5C7w5Vd4c3HoIwRpW4i4ux+HJTpfeqCntqgflM9J3UIpYkC0G6395QzV8SOryHCHulzQ5pe3+r1/XylNQZzlXCPbeYmTCcXHghE2cB9O3e4DZ1BS6y3zMwUzvuxUUbMtgUfU1lR24f3gCgfzEjqm+MSKl+e4uz+tJbNsQE6pem9zc3x99jBLcwUVEXeSd+T7hROe5ZxYyO5PpBuQaf08CM3n2D25gVqxh/Q3haKS5DRboJTBtUK3OFY0F0IYCvF6O6N2FMzyniE9L69oYEESJYAlC/tBXXM/APLXggyjIvbYK9uvSnMVIPC3EtgF26dCAb1/ktKlRnYHyPf2/czzv/V8312b3Bdb4N2qPHj4hoSMTO4yaUBKBq5RelzNxez+ck20NBXdVG6m9vueBHTLih2GGjWrRvyurfkve3XDQSUNNBtGNX+exG98u8ULEu6vrC+vrZRvLT7iSTjbZu8fyQGRM1uTciS58Wz6g2fyROvnA+a6oEYevNb6UYvuRnVYhRGJ/5SzGMZnPG4Pjh2QxMALgRDWJz2umKbxg8RSuvOk2lMq3RvHSF/jbcJ92hgugUTOjxxoZ/20W/uJcz8q3wCTB+HI+gu9C7i+ywud0yME+HahrGl7yZ+pKA+L1ndrAPS8xhwh5pS2hobsM0Afy26H838hZydbg8SbMmiM310a76jogOjHo7j6Ypm9jxg6sZOB5Ar67S20b3y7RUaTUZY0uKmvJJ5sPFYD40BkTq3uA22rpd/0MGv6yZRpjAEpBocyZnZCa6BUicMTVYh62Ex55WmsegIvNK13vK5o1A5qOBYH1psWMitiQdA69pxYMwNj3vb7Ec0g/vAPiweDHePKt15ld8j4qRbbIlr3dmr5val+MHVzLRCWDuXbfBdRd6b6oOu+L3q6F5hCrxlqeRU6wlhbnVQbnWfHbakOpbND5jtOrpLkxzuYbMBQtAOBJAj65w8Db1SZiv2D0DWXqzTe105sc+uxLhbwH8pDO73fy+aLmCMwFZKvINbg27d/cb3OZbu1O/ZOLztONdi9H0fqd23FGd1fGMLSZgr5SDKcfp06m/vXl+4Tua6RYm7NlRJu/IdhkYr7dwb8KIIuQqa03wqpqvC5Fw7cWA4in4o2VKqUlFH6LMRSNAOmGg777BpcCtQHhQST0BYzKvmfDuVheaCWYDGJ4+pIwWHeYE1cO9Pc23NydXOIeFGA9OX3IJgFoiOiAqc55KE8GvM7vm55ByLXDg4l6OaLES0ckoK+IkkxgNya89iEGzANqlu0yguD0qvty8RwJDol2cJ9MCHrshlcpc7aFE4ioGdt3Qb1Pw/8eV42Yxhv6WgrG2PMSZvJUsiZaDeZ+mbMgpkuf3CjwmbZx79bWfMwB8LR265tuU9KaglIq2Di7WYxKNAN0a0zx1b3DF7VmaGeN04N5SlDTxm6O7mKX7owRM+VdxEuXmNFFE32iAhyrPuyvN76IyVxgCoovSWmTPwJU6ci8pVhqX1vzVqSqcykJMBvhLReTT6xvKzQrqTGR7FPc7p8/bCIT3x88f3W9wRexZDDFXQ05L1cP5BvTp+IVTGTQZQFomdesSEd2rhDoRpSX/KGI32uDQZC64DURHAJy+5JJEOh6cxkOGzAczwRiZihKBOj3PVcIraizKOmeP0Xii38cRie43uA1O/675ARNe1TGae7n7xzS9K6xPW16+8G3NNJ+B76Y+sQSIoHmwCr17MZEKXeMlbe/V9YO9GLgxdazdjaLT+0LwIWGZ93zbtdG5LUg/vBPgQ9JRIgAwI6/ZLWo2gQYLyny4CMyHE9Ph3WUCnevXG9PbaoCHK2/FfRi1U+3GfFD0v6njarrRBDDlOl3THUo4p6CMihfVYSOcwsmF05gwFuCiZpNuVRTmJUp6k1Nnh9SVCCQsGbO0E16IMVsUJx9cEyeRfnANQMcRY2D3BrcRC0Fn/oSJz9ZcyCG71Qed2W9H9iX9aBiQpO6mHUw5VlNATEdF5DycaizQOLkkE95XX4eVOuSSJBjFfJp2aqtR2uujjvTf9m4749furCAW10cz2rv5DmmPgau0516MUfROh3TQjo06fngGAycSYxilmB6jHVVSLE3xPYp5Eioy/zClJMAkMOU6L+GbFLyz0v42Kv3CMCBhcEhJFt+6czR+Y4l6OY+nCZ4rlsKZEx4AxVVpyiRmoos1Fa5E2ZbvFstq2do4ZFUwGoKnkRDHd29wRWMteouAY6M+zlNpm7DrU6GTq72ESY4BOCEhTPnfKiLqH+3qPJb2sg3phwsBPiKtMGkM/FGzOwIVlDp4NNevLdegRt6yNMwJFnSBls7VaQCbkPnaQ8B0DQlR3r3BFYt3kRijQrkQ4+izYhlSW8fhVIf7Q/MsJuyWdjDl5O4G4etCMB0Te77VVt105ffOdeG+UHwdM3bvynG0pW8GrtVBOAMTiv9NqLmcTj68iBllaTr0seCpWnuzkKWifzpx88H3mXk+hJjQvcG1ZZa107cMMUtrOQOV9N92arLrm4nR6WuDhWD6ddrIM1tUHuNj0uqoaJuS36f9hu3kCpcy0RgAfbreUTZ3BOksD4ilTePtmcFn6bCQw/itPtxci3Xad/6q7QXcewTTKd0bXKdpvdWOnlGaS01h526Qsq7mTUwCeLuuV3HbR8BEV2oOLkV2i7fb3loXtnDNqh2E5y4jwl4pvlW/KQhHheXen7pQk5vdtfSD3wPYd7Mb6IIPWfMUzSnh24uZ6auj3xPhzO4syi5wliZdfkpMQ6N3nEcwlYKuHUr79e7mgu+xwI3M+I4BNW+xCO8IcP/wbfdZTCXdfprq/JbcfDBWM58J0A6d33t79cgLlNSnobRHUcNGtSRtJl/7TcXidkYyN1Lzx8Bk7bnzMIo+ScOgpR88RIKmd29wXWctZuA3Wq2+HmN7f9x1w2jnnuMaH4puiQst05rA0FwjTDxdO97MNDywr9eadfVX9wIJVJrTzpbvtOYS9oCCe1MaIeycfHgwg68FY5dOU1g7dBQzvWt8dhOyfT9th+Y6vIk4DEwSV3dvcB2u6lY7WKCEewbK8C9jSgJigMlczRhN4lyAduw61bZfz58zLr+hJQai1P1T2u0k89EhgI4holK1uK5lTcIq4eCAcJT7hzSi/Li52rGaKHU3aGZUatedjzG0sv1mV8e1JP3anJJibvcG13E6brVlBv4hIwwL33efT3vIay0hq1d/RWrndgB7pxSZfh2bsaYpmp1qjKXU37KlH8wFaBDAW3aB27dTl/SAks44lFIqMUCdfOFS5hQm+BDGqNBNTZa3kytcGDEt6k4yaadptwnNFKB5pKrx7sJkqtmE74r+pzIXzAIwAoStin6wGzFABl7U4OOQ9V5O++3N8wvf0qDb0oSe0ZKJmPlsHXlVGE/Fn83XggDSD+8A+LC0YFCuEYGHqz7enRicjjXLydWeHAla3n2D24iFrj1/wkTnaVU7C5VfeK892+3qtmSucBQIlwO0c1ePpd36FyhVgXubCbWJjl84gyFOBPiL7aafzm6IoYnpgOgR57dYRKqzu29zf0npTPQImH/c5rY6uwHWR6q+mfsxOB3JcDGaiWL3d90bXGc6CvP9SngTUY6/p/1GsJba5nMf+VkUn0x/nubkhWZvPb9TxGUoy7zamS7SIX3V4U7eA+CnKQ8dP6eYj0dFJnXoJbFd3dnBD1km7A17dIidO7BRIvpVtML5bVqeVKRf6K+U91J3iLIDnaJZ0/8h0DDToLhiGR0/PI+BytSi0rfkAxojlXDvQJZWd56LdExPMl8YCsZFAKUWdzLWTFrJTRusKvPRULCOyWVTZwchsG9Y5j3dMR7a/q06s2t+HlHJP7tvcO2v25ZaDBE/0pa4izGSVnVOl53Ti1vN+7AO5zBhjxQXDq+tLOb7FHgiKkr+3jla7MBeprKQ20W3g/jQ9L37NNMLiyPVO/L+tNaMOn54LoPHA0gZPRF9IMAHh1nvhQ701HZt2qsq7Blo74PuDa5d1dpyY0y4RqvoYlT2NAeKKxY1flOoiW4D+EAj4LjqzBcBPEgVvOVpJjNt8EQnH/4SzD4Du3WCq3dYFwx+VQNDkM38ucM66eCGZT64BRr9QUgVezoD/9SCB6As81IHq6j9mr9m1Q6gnoXuEGX7qbSV3Q1PKRG/5XivpLFuZ33qcXLhyUz4jSlwXImshIWK1Gko65FqMtPGsJgfxEXFx6U9s5WBKu240zGGip5ws8U5s5A9+XH4RD3/XkevOu3afh1zA49I1dvnTM6gBl73BteurtA8pIKPSdCx0Qrn0bSGVVpTTwLHRcmDuSFwXImktcQ0IPVkpvVGy+Rqd1UQi1jgu6kPHwsepBzvboyiVLLce7nCHpqSMo09O3LJ6Zi26XFFTjnK6bWOab/jWu0OUXacbuM15WStnLkmFAmvpaaZnJGZaH59PU9JB6qwU5tmEtfpMJiGcT3/06kdd1Bnjh+eyeATAWzbQV10SrMMfl0zDUSF92KndNgBnch8NACsLwewUwc037FNMt2tPOdEjKZ/dmxH7d969wbX/jqta5H5LuV4k1GK140qCUjguIKKOrgh/kpHqa8L2v2EQEdEDzlPpbLGqrnCktKNpDTgJykvDQATrtPkTkUZpZaHz/ELpzFoEoAU1iHyLSrUZ2B8+sCtu0OUHbGSMv2XGEOirZ2n084d1lw99WjoCxj4vhlMAfXnEfAlWnhXoIze7QiX6Ow23VwwShOmAUg/Jqjk4Up9uATZHVJbsiFzwTwQBgHYorN9oa39MSGnVTQ9jUly3Te4tlp/3e9jOpWscj69DWO2TQUw6UargFnIfHg9iI4Gc+omaqtyMv03ocPJus8bkQiUsAYEywA6IL5wb7R9i/KH9JaQfGRY6v2xKIe3MYOayo7cPnwUwM/SeCjk5PAXXoGyLVN3+Ove4DbGQTfhN8y4XpN7LrL05iZ8loqfylwhxpmcnvaC4ebKZqbTtLO6GqW9PkqFITYwSCdX24+JrgEovawBjTLyTQr6LGR7pHY+ebMKu2snSTBJFQdcgwlSxebdbG50hyjbcUVj4C+aMAJl7otG3ASa6qaOKeBOAD9M4ym0NTObBKjcIGMdawAGpzEcto6dGKNVT3dhmgESUp1gUocgkyouuKY+1L3BtdcGR1gFxcepEm95WlOZ16cK6ddeCxapr6dqQcYy1cddgMH0WXu5Qle2k5RvADczpTEdvbnm6G0BPjxNCBot2T712ayM49XKj+7AKdulDoWpe4Nrp9Uoucaj4CO71Qft1GTRNJMwBQi6DMDOqa+nWkur9LBSahzGlvytaJTdxoE4VYULWIgswFu3sali+PwWFapUZu81VZ7MBTeDMABAz2JQ6qaPgQeowpvLMXHXwqZ/27VfdG9w7aF/oqVKqJNRmjGuJABzV24rQ3cRIOIHcqc91FU0baS8eHgdPV7HO4goXEaEvYw4iKSMZLNFv57HJTIIH0sjgkmDPCTogKiX83gaM8K7k0zavtr+i4iGR72dZ9LoABsS36kOLmON0QD6bOi3qfo/8e2K9KmmQHLFunergkma+FQQbZcqW7Q4WHpPCD40LPOeT7Msbj74PjPPZ1DqKHLq9c5C4KdpYhJo6i/dN7i2zh7m4xR5i02gVWmuCqeq5lcQsooJuxlxI1gj4GpiPTCizMPIUthWFyiK72PONy+8G5RwvsmiGFObBpHe4uK1wpMppshJ5GB8LCQOTOtBo/sG14ZJyMyXauVdgXH0ThuaKc5PE6aA4HYzaqnWVjEz8jqIzsfEnqlFxmjuNDIXjAThfABfLU6H2sRRmRCebOBKZB4LQirfRBn8dw0MTCuLQ/cNbhPn3Zqf08MKejzKvb8ZVxJQNzFPZfBkAF/abBUV54cfCI3Dwgr3WZPsJv1CXNh9sBG0RUQrBPMRac+ejN1f+uFCgI8AkE7MVsLvlHTHYAylMhGr+wa3WYswvUMCx0a7OE9iP4o2q4ki/ihJNRe4kdkopoC6iAvzDM3BVaj8wntFbIJNGprMRYeC9NUADCjsTow0X5F3RurBEuKwcSZ8CMDem2TQovoxL1HCm4wySiV9VPcGt+nOpMAoU8pdhHFm1E6tpYKYKaAkuhnMh6f21NmKTRl4QysMQqX7gjG3N2aSc8Kboak/wClNQ29mMAOKu2OJnOrw59BcnWayWYbIay3PQyWlkqy5e4PbxA2OGbN1EM0w6f2mqQoMZQqou70RnaIj5zqT6Ivc2cE+LHkug3bfRFcu0p+bkT0ZK9f1a8drkqeDeYciVfYGh8XgC7TrXY3R9P4Gf1yEP+je4DbBKAmzreITUOn92ZgbQBP5E4JMErcy8IO0U6w0N2tiO8kjUer9xST6IicXXMWEEwD02gRXLuaf3qygzkwz9mSDcmUuyIMwFMAXilnh6xsbM07S5F6PLH2aRhm6N7iNtRrjY2I6NnrXPHbu+scpIavDeWAMNALDsLldFU5Qq9zbcQqlDm6oNRfN+LU7K4jbmfA9Y8o4CKNUibsozdiTib0WspQfJwXeqWQQaPQ55mGqr7cEg6lmY5fKYvpd9wa3cdbgOsBR9+a0nmQ2JKbMFY4F4UKAvr6h36bw/w8p0uNQXvJaCsfe6pCdqsLZLMQEgFPN2N0ooEHZk1514bta0y0MfDvNPkdKHxhtk3k0rSAW3Rvcxngf4UYl3HNQmlDg8MZ8kqrfzPpsO+l4d4CxDwgiVWPf8GAjgAepgrccEyl1WHqtiufzNpLCu8D4sSnhZAbm6Sg6F+N6/mfDZi3uX8iqaDiEig+Maa5LrBUavwwrvT8Ut7ZbH113HdwGLMfAS5IxMsy6L5n47haL7+SCK+vfcXqn1ZHXM+4FSqvTUdnjXybJ5uaDCs10FsBfNkYu5qFq9XvLMHnHVIbDmtrB8cOLGVyWbog7flMwHRlWeC+m1ce6b3Drt9xqgIcrb8V9GLVTbVqNvL5xO3PCflB8NRN2NeYdp0FgwiqKdP/ovcxjmGpQvaLPPSWHd4HwC1MAsBn8mhYYhLLMSybMM+kHDwLYL+Wwac8pwSNRlnk1rTbp3uDWYzkmPltzIWciBU4idl0h6h0A/RJgN61O3Nq4GajSOroAlT1TWcPTmlyyqjAYgi4GYMx7KTNm6TC8EBO2WJF6P/RrvioglxLw/XTLwssVvAnI0utplaM7RNnq6kh3K6jJqMj8w6S08mZhlLMZPAGAGUkKa9mS3hPEh4dl7nOmhZalHx9K+DAAmbQuPOuMW3B/1ctbjsEUpF0mmY8Oh1ZXg+gb6ZaFb1CROjvNb6LdG1yLHkhvEXBs1Md5Kq3ZQxuaWG4178M6nMOEPYwLTSaZQOkuUG3Nfk6u5gCQnM3ANzdk47T8P6lRJD4O5Zm/pGXM6w37+4WzGenPbmXwJVqEV6Bsy3fTapfuEOW6lgsRI5mXuItTX4vTmldewT3kltGtYO5n1C1gjbz/EsDAMOv+0bTbt6wKrofAMSbVKjL4Ui28y1FGqV1Im0416YfLQHwwGF5aN4Z43CzoVB06c9KM/NO9wTXzwASKi90L04q9tjETys0HJ2rmKQBtvzG/T9tvGDhRw73BtJpFtyr4QQKCDeyZNpusZ7wRaX149K3Mw0YAl1+zagfhuncTJWhA6f7TGKW2SHfRffcG12PEbJ8AACAASURBVMQFGfyCBk5Aufeyae82DWJ6swq7awe3MOh7ACjdM7CF0ROeVprHoMJ71bTbm+MXLmFQabpTz5vbjH6voMcgm/mrCb4oc7WHgsRMADunXx59uELmgTSTAndvcGu88FNiGhq94zyCqel/6G5xctXBB90MxlEg9Ej/BFxHAgbxMNXbW5pWaKFWbTKLdxROeCcBe5l0MGHwNA3vWmTpAxP80fHDMxl8ogGJW0oI/F9Y5j2dZrt0J5nUW49Bp2q5+jqU9voozQZd39ilHx0P6POMYX1eR1i6S8GZlOa05tbs5/iFUxliMsAmEdDWkKJDom2cJ01J5pL58HYAh4E5nQSnDQ7I9F8h+PCw3PtTmtfD7htcYj26Q0FNQTbzT9PCWo3OecPqL8ta54568kXT4LhiMWshxEDVSz5kQqr5WovKbO4jRVLYva8psFx18vEDSnrjUEr/SPMi2jj2OdxXqvB+AD9KvTzMf1AKJ2Bceou8k5Xdraop08I5B+CvpN4omyEAM/9LSjo2LHX/ACK9GU0U/ycxKWZ1WAXGsDRTd6xP0cy4XnvuORhNqccxbC6nWxWUaUHGzVEGJmvPnYdR9EnxT6INj9CpCg9mwdeawaxOi5WITkZZj1QyeTdYy/YNLgDx8Yq9ZcjS6g27cDp/IfPRALC+1IyH7xZt8AkR9Y96mxPqapQyKekI7wabA8tVL9snQuLgcIz7rCkJXU6ucDoTnQTgi+lcKdaMmoGZGu5FyNLbaZbF6jc4JrpCs3NZ2o24Xgecu3JbGWYW1fNSOWl21tbGblodVVM5ZXXhWGjMAOhrRtmOeKFSeopJINjSDxcCfASAdL+/JUAJ+lStMqmugasLUfpBqQada2GI8knFnEXWe9WUE2RLC6DjFy5miFKA+xq1QNYLE4eYNdFAlLt/NNGOMl9YAqZDgHQXDbfgeyeoHu7txoApzF25rQgzywn4oRnzjIerPt6dac9GtjVE+RERDYnYeTzNNR4bmkhOdbg/NM9iwm4mwnHF8rOmKZqd6jSjLbRmR5mrPQIkrjQwtPym0OgfVnp/3JAPp+X/Ti7sx4KvAWOXtIx5feMkpl9G7zhPYmq68xKsvMExY6Im90bTkC7WctgbeQtZGywE068NPP0noiYYhpJHotT7i4nZr9IPFgB0JMBG1Swy4GsdnW8Sy4NB9W9xYO99Ae4XZr0X0r5Z23eDI9yqSJ2JspJ/mbgoNjik44enMXCSYXVTa8+3GDM0dBdiHH2W9onYfPyOH+73ue2qGNjNMNkYzANUXzOYAxpsI/3C3QAdBCD1tFMM/EkzD0dF5pW0+55VGxwDb0iNoeG77nNpv3qvz/HcXPC9eszC75gamgToIUXOOJTTa2mfhC2NX/rBjQAGAuhpknymMQcktjEJfzLJzKC7FauTkC1JLQ9cw5yxaYMLIPgEpb2lJpcEYCZnZEl0M5gPNyGbq5XFPYLgY1SNdx8mUsGkDSCWxc3z3szh9QzsYZpsDL5Ia+9KVNJ7psgm/egwQF9tylspk8hpFUw3IYRszRscE67QHF6G7BapruvY0KLg+kFWg84yOis2DjMrdYZJKeZN7er4wdWfRxuOB9BrQ/ZO2/+J6aDoHedRTKUobWNvbbxOLjyHKSEO3sYEmRh0lg5rchi/1Ydpl8eOGxzz00qgFGXeKyamkjc4Yck8/noUhAu5LlXZRDiuWNSVxDQgesd53KRFssGGmXztNxWLhUz4rnHhZcYjSuhKlJcYFVY26f0t8UPCKFWSbpqcNSFK8+vg4pKAYdGK5NQYpP1Esr7xy1yQB9FQgL9gqpxMuFqze7GpxfmOH05noALgrU2zIYNO1mrVXIzt/bExslWv/orQzjKCAfxv9UYhRQdG2ziPmgCAbfwNjpl+o7Uzz8Q6qaaLhKyOhkDrGQB2MmbxWFeQdwVwVPi2+6yRSUKzPttOSi8GVY5v4KZx9X0igH5heYL5yqb4qMxFR4H0FQC+YYhMnwrGr8MK7zkT5DF8g+M7FNhsloDYC+OF0fFiOK4YbV6a4JgtycDMZ+seXhWOp9S/DbQkn5MPT2bmkwGYRInTIOoCJd3TUEr/Nsk/Hb8wnUEVn+dSGnHjZuAVrXkIKjMvm2AnYze4pCTAxbHhqATM1UyWgHoPlPlgJhgjTUxKaJhkzHhFA8NQ4b5kZP3iPO4tC+Hd5lHiNFpwuMKHS5DdwRxQ85ilww/vB2E/AIbgvNIDSjrGUBiZusGFEOJ4paXZJQHxrKqqPRhCzGTCrsYlJTQ9QjJKlXJvM7GoOxbTzQejNfM0gIyjrWLg75oxCBXeiybcChpk8GYVdtcO3cbAd4yRi3meUupcjOtpBO2UkWUCTLhGS/cijKEVxjheS4LEp/4gvB2MX4JMOUG2aLFHldKVGFvyNyPtGdcuZoIlAB1gAhJGcxuxoJlaO6mnXmkul6wORkLxdBDtaIpfMvN5mrxrkKUPTJDJuBscA89r8CiUey+b9Jjd4ptNLjyLCRMATj3/1HomUwTiocr17sEoqjVh0q2zUPqF/gBdblCiQlMRNaCPVMg8YBqwucwFs0AYAWArY/ySMVqpTxZh3BeNgL8zbYNbCRJD1Ar5sOklAXbAccWIyrxQSX1a2pmFW10Ap7KQO0S3mYs8Q79XcMYgS381ZhOIBZnHJTKIHgY4TuwyJuPVFBaBBl8zaoNjotO0cKpRSh8ZNZmaC2MHHFe8bKyiSPeP3ss8ZmJRd2xWZ074C0Q6z0SmgSonXstMZ+vIqcJ4szJfnet4X0ThXAa+Zc5aQ+8IyYeGpebQGBn0BkdLVKROwbjM60Zm2TWZRW51UK41n21iQsLaeSWYpR33QpPfUqUf+ACOBWBecT7jM0H4dZh1/2DanHT92okadBpA25uzwfFTChiNbMaY27YhGxy9RRpDo62dp02ovl/fhMn4tTsriBiO6wcmhUZakPldQTgiLHOfM/Ut1aviPbUIbzEqC28tQ/ISJbzJKKM3zNkE6iSRfjAfoP4Am8T2cLOCOhPZHm+aYi8TQpRxjVtWOZ/ehjHbrjTFMC3KEdfdVIfVYAwBsKXJspqWzdViklA+vJCZswD6GmlLjXL1v08XYIph8zLOXg6jB8C8t0l2Y8EXaOldjdH0vilypf4Gx8A8DXcqsmTMqaM155L5aABYX2oKLUdrcjLwV80YamxRdyz4rNU7CsdZQoQfGFq/+G+hMSCsNOc9p8FfZXV0KLSeadw8NJBAONU3OAZe0wrDUOm+YGoYq3ETmM995KpwMRj/Zw5qQstbHBMqtXTnYwwZeyN3/MKpDDHZVMZ1JuS0iozgFGvupU4+nMaMsQAbQY/TmHEo6ICol/O4Sc88ad7gAmg+TtV4d2Ey1ZhypW5NDscvzGBQubHhrEbB6fdKOKUoo1eNtem1vLV0w2UA9jGU1kgD4kgFaVztW5wWah48VzzT6F0BPjTMei+YNO9Su8ExcJWGe4mptClNncyprvk5tPSZ8C1Dw1l14jI0BA9Xvb2lGGzuocXNB2M185kA7WDSYtJElmeU4FEoyxh3SMnMrt1NSbHIwMSgZxTcE0yrV0zlBsfML2qNkaj0/mx8aPIK7iF7BgtBdBAAz9AFsX6D47sU8SRkS143Vs6FvKX8JLy7PtRsJPMDE5+ruTAb2a2MgHtq6osyHx0H1tMBfNUoHyXcqoQ6HaU9jGJ7SOMGtxIshqtAPoCJVDDKyVoQxs0HJ2rmKWbV27RotVoIMVD1kg9hsLnEtNKPjger803CL1zLmozPiKlf9K7zlImcfdIPrgXjOJBB8FxJQT7P0BxchcovvGfSmpq6DY6Zz9CRlzcNGaElp8rkandVJBZYUPOGJBvWdc/FaDICxbzFRaIOVHkZmPY3FhybeanSPBljS/5p0kKZyJLAc4UP1/MuGgPPlchGKFfy0wWmlVqlq0yA8KCK9ASMzbxmGjJCS4uB9IO5AAYD2MK4xaKpQIyPCap/1LfkdyZlcDW3mcwXBoIpLvMwmXW9TEXuAhNpjZxcuC+IDYPnqvNSkvTraCvnMdPmX5pucB+SpsHRt5wnsB9FRi/4MVJCrnAsCBcC9HXTZWXwpVp4l6OM3jVW1oUs5cfBYoD6GfyW+qbQ6G9i7Vvsl25V7SRNdCqItjPLT+l9Ae5nWgZlsnG7VTVlWjjnAFzURIsMnKhXr7oRk/p8YpZztSDN3JXbyihzBxg/jfc6w+X9j2AcHWbd501OGHLmhP1Y6WsA2sVUe5pc+xbbTPrBrQCOAtDDLBvysyrC8RhnXtZrOkKUxLcrh6dgdOYNG0KT9tS8AbYwQMh8cDMYAwCYhF249jqvxRHqXfmAkVRVVSu/KETmXgJ+aNbmlry/LVDCPQ2lZFQGZd0Nzg9KNejcIr7B/YeIhka9nWdMiw+3NFGcqvBnEJxnwu5G17wlZW94SYNHIOu9bPLBpb6OMW8WtUpz7+VnFeMEVGReMW4DSJ4Mao8A6CoQfcM0+Rh8kdbelagkozIocQX3KP4NjlGqlHubiY/W60yUOhLFWwE+BEDGtIm0jjwkypWUC0yG5KoPbVUDGGoyQDYLmqq1MwtZMq72Lbah44cXMJAFeGvj5qWJa+xC3hIrQUX9BseE6zSr80yib1jf5HD9oFIjQbj4snGTaJ0DP55QxFmTuKdasplbFfyABW5kYE+DbVpLTAdHWedJEMXsHmb9MQvphw+C8EsT38RJ0C+i/zq/M6pusWr1l6F61BbtBpcgygPDUe7+0eTkg4aVoKS6ZqdIyYVM2MtQfMI1i14MyQUeojLe3RhFtWathmtL4+QKlzLRGAB9zJWT71HgE01FoPGqC9/VmmLevm+bZ0N6SxAfEZZ7fzJJNq+6sHsA76Ni3eBCMB+nVnvLbABSTsJYuSAPoqEAm8fs3HzmEC1VrH5j6oLYKK75lDiJqEwYp3u6N2ME/c+kRbJBFtevLdegc4yMrBAeU9BZlJe8ZpLt3NnBPiG5/ynKDY4ZeS3d81FGb5mk9NZkSR6wSVwBwNgU8iay1wL6GNUn86DJkFzJu011eAZrnAjwF831Y3pbKD4iHOu+YGqikPSD6+oBF4wjGWZgjhbRNJT1NGqtdfzagyKZ+VvRbXC2hSYxk7eSmfAOIInvu+YuhHWSMeN67bnnGA3JFQvq/28bSSV3gfFjk0POCcRaFJ2LcT3NhFiL2buD8AEARrF3N6wzDJ6it/SqMZw+NmntkbMLg5T0Xii2Dc660KTjh2dw/H4BGHzKb5w6HxPRgKi386TpJR8WUOLUGVVwf1Xz5n2YuKuRwOdOde2BrGm2sQX6zANV4N1jGnC9zAVjlOs+WVQbXIKEQNEFpl2XWzsZefnCtzXTfCZ81/Sat+T2BlypPfcSjKJ3TDotriOLzz0lh3eB8AuT2dcZeFFrHoHKzMum2tPxw7OZMAHM2xooY60AfhVmvWdMk831ayeFlHmgaOrgGPiLZgxH1n3JhqzJJLHED24CcLTR6BaNM4feEoL7h6XuC6bbV1YXjoXGDIC+ZtrC0VQeZr5Ys3eFcQXCTYSU+fAeMB9o4vNBArRAPAzlmb+Y5qeOXzg3ErizaDY4gIerPt6dJjM5N3UiWR2NgE6IE41eBBtj/cxn68irsoHmSOYLS8AUF+sbTVBLTAdF7ziPYqqZ4OeZfO03FSfs3d81bQOok4fuUEF0Cib0eMM0+Zx8cHnEmF8UIUoGqrR2L0Al/dc0RbcoT9XKL0qZWQzGPiYWjjaXmYHXNGEIyt0XTc20a5BZ5qJDQfpq8zNi6SHFzlhU0N9NnbMyH50A1ucB2NFEGRl8iRbhFSjb0jgWD5kP5ih2q7t8g0uyJiWGYYz7J9NDVw2TxPEL05mpAgTzYH9aWAmYMU4H7s2YaGadVKPIzCSrw/nQ6A8yDXF+bcOyxmRd687DJDKW3cOC2lRjuftkrrCIHO+qrt7grMuarIduuoEJe9qQWALGUwpcaioIb9Nl36la/TNIp5oZu5t44l8jE30giA8Ny9znjD2U+txLcvgABPY2dZ4SaP+oj/OEiRnN0i/cTyQu7NINjhmzNbsXWhOanMqO3CGcD8YR5nFKtbikawgeofSHS5HdYbXZi36cNFQ7GxDDAWxltqx8s4I+02SMWMcPD2LwLHNDzWZCdCXzLo6k5MPfEdPZXbbB2RialLnCCBBZk1gC0HLF6kRUlBj7TtOwkWVm1+6mpLjNjpIPHqw87y6TcUSdfDiNGWMB3sbQw8rjinS5aRBdia3qwDMeJqbTumqDC8A80iasSdQlltxuCUt37GaxjQerwLvPtCLSlhY8J1+4kJmyn0+vvoYuiHWHY+BlDR6GbObPxsoZswdUh/eBsZ+pdYymQnQlPlnNXxE6vEswndwlGxxDXKt1cBEqe9qRNRnPknzhfNZUaUtiCQRuUZE6E5U9/mXsQtggWB2o8p2EhAmCTJaXwZdqEV5uYuZdg93q2ANwC4MMZA+ok5KZT9NObTVKe31kmr96Od5DU3gbmE7q9Do4Bv6sGcfZVNDt5oIfMWEeE75t6oP1WpOE8RkJGhDt6jyG/cyskVorucQvnMoQkwH+kmmLRTN5AhJ0SNTLedzExIQGWY1mD2gQksTRqlbea2J0JWYSYIl5EDSu0zc4aB6hhHcnsmR80kGDL0k/mA9Qf4B7Gr4A1p8OMVu77gUYQyuMl3cO95U6XA5OwHiNvr2B6EGl1TjT31RlLrgBRAMB3sJI/2V8JgT2D8u9Z02Uz8nXHswsriVB2U7d4BhirkY4zeTsq+YOI/1oGKAvAPB1E51pXZnofUF8mNEp5E2Edv2gXIPN5AprZlwGJunVq67HpD7G1r4lLBAoWQ7gR6bOV2b+owZGmFq6I/1oEKAvIabSztzg/iUEjrEBi7BxYsxdua0MM4sB7GsDYkldEgJfqF3vKoym901dIBrlikGVES4F41cgOGbLS+8L5kPDCvd5k9FoZHV0KLSeCWBnc+3JC5TUp6G0x79NlNH1g1INOpcYJ3RWkgkzUKkd9xaMoZUmKrUlmSxINW729IY3tMIgVJoPqBwLLqujIdD6Iktu5zco1z3bdB4/xw/PY+axJieDMXiahnctsvSBiWuxkytMYSEmkcbwzrnBMd+piE9BtuR1ExXakkyuH+zFzDewIDsSS+LbG9EpOnKuw1izyBNb81lbQJXr5De/9i05tOQK9wF0gNE3cs3HqhpvKSZTjYnrseMXLmZQGQk6pjM2uA9I06DoXedJU1HHW3ISmQ9uBmOAHVQ4SX3UnzV4OLLeyyaHsBps7VTVHgwhrmFgVxMXiaYyMfOLmmE071ssb32xfswe8B2DbWosB1yDzWKgZTCGkKCjOjxEyZpO1uzMteVUn5wC89FAsL4EwDcMnijNw5MTND67Cdm+nxovs0Wgyo3vqjq4GpVfeM9k28pcMBLg6SAykj0gsSUlB9FjTeSAW7PBhUvA6EeMwzp6g3tcwa1AFn+z4VSfKPg6/oIMwyWmszmvdcIHntfEx6Pce8UGO7t+8BMG5jKwh8kLfr1stcTq4OidkjgCo02WV+aCWSCMMBpLlOh25TqnYBQZC8Ag88FvwfgZMR3YkRvcKkAMUX3kgxhMgckTo6lsrh9M0qBTAN7eFpkZyGrHvdWWBCLHD65gYBSA3sbbmOleRc5EZMns9/N5XCKD6GGA44xnY+sZGXyBdr2rjc1yrsehjMs8iOnXHbbBMfFlOvQuxzh6x/hFoEHAqpqvS5KLQAlkk7BCbuanFTDG1JqadWw4i3cUTriECD+wAZXGFi4/Jx/+FMzXMfAto+cti+MUycWmAm2UVNfsFGl5JwPf67ANjsGvaqZjbYLjqnt7C2aCMRJAL6MnydrxydGqp7sQI2mVDTI7fngqAzbAcsXmfFcIxEX7L5geenaraidpolNBtJ3BfhxRFP0yGtfjKVPtWQ+LeCMDu3fUBheCeKTq7S3FYDPTUFuaAE5V+DMIrmbCt2w42dfpgJ5Q0FlkM381eFFYI1r8vhqF9wL4qQ03dGZU6yA6DxN7vmW6faUf3ArgKJN5GpnwqhbuYJTSy6ba08mHBzPztTGPX90GV1/1DfBX2kNoJlynQ3caxtF/2qO9tLQhc8FtIBwJoCQtY27zOAkj1acfLcYp21lxe5N+dDxYnW9ylt1aPiG4v6p58z5M3LXQZl8p5gZ83kYgvI+AHxbzMNs+Nl6ihDcZZfRG29sqzhakXxgGogvB+Fq73+CY+V9aeIOxAs+bnnHV1LwyVzg2Uao1eJPJ7e0hRWqckYSJLc3dhSzlx8FSEB0Ihlec07v9RsVxZizzSBveVqVf6P955uQVAO3UfhosvpaY+GJN4ZUmUx25+WCCZj4doO3be4NjMMqUcm/DOPqs+MzbQSOax71lEMZ4kz83lRyxBc1pJGgI792FyTsaiYbQXGZnTtiPlb4GoF06yJOKqlkmmq4dZ6ax2XZNtO3kCpcwUSmAPkVlhPYeDGGUKnEXmfxe7vjhVAbGxUzs7RuitBCOK/Y/xw9PYfBvAJjOBbZmuhHdq4Q6EaUl/2jvOVis7Uk/uBHAQFuQaeLFIerrPGYy71uDr8l8+DCYf2k6IDox/TSqcJ8q1jnWHuNqmujXnje4T0nQ0dF/nSdsguPKzKndRSlxGwM/MLl2Zi3HY2iAB6nAu8dEssSWJlmCKwrEmVnGMjyvLTc9oFiNN533LZbZzfPezOENcdZdeyywxdoGA3/XcAciS38u1jG2x7hkPrgFGv1B6NFuNzhmnq49z4pwxlpvb34Qh6yOA9iesgCipYrVb2wCznbyhYuYRRnAfdtjEhZ7G1bwvtUbwfWDiRp0mvnADHSXcp2TMJr+Wez+15bxyXx4HzQnYNkk6IA2Z1EmILuCR6DM+7OptRUtKdypqvkVhKxiwm72lAXE91Q+WtV6RlLdtzixblj9ZVFwlhKwlyV2/lBQeEhY3vM5G+az9IMFQJL93KMtC2uxf8tEl2lyLkMZvVvsY23L+GQueAqEfeI22ucGx3ycIs/YyvjWlC1z4SIQH25VWQDzXYp4kk23NzcfnKiZpph/wq/3dOZbVaRPx3gzyTDXms/X8Q4iCu9KDi+m/ymUKXYXGJ0AWP3Zl4RylxNR/GSEuhtcVU2ZFs45m1UHR3yrUvoMVPYwFrizJb+X+cJQMM2wqywACsyDVWbFvRi1U63p60EiX8zYTeE94CRDVlohM3i4wodLkN1htenyyuroGGh9qQXzWJOiX0XvOb8zuXzLyxX20ERxTsSea25wm73B0XukcEy0jfN7GzKtGid7HZrFnQDirCvH9EVgjXx8j4r4JIyzKHPSLsbumNPvH5pxDCq8F23wa1tAsxn4pxbuAJTRSybb1cnV/AIkqhn0zTZvcAw6S5c4ORxPH5qstOayJYWE8aM08w4WyW3f7W0qC7lddDuID425MG2wNQPX6iCcgQlbrDBeXp9dyeHDIPzMfNg1Wq7gTDCdEUJWFQZA4PKGgv22vME9o4jH2ML/1eT2toOMwqWog/QxllJjncXNwrq35DQIkWei3Yxf7BsFFIcryAeQpdB0mZ3rwn0RcczpZzZ7QExyClypI/cS05ldZC4YA+KpACWwk5v7BhcijtOveu9uW1AsGia74xemM0QFwFubvgA0kU+DeLByV9xjzdtb/OBmA/nl2k78jBI8CmWZV23wbccPf8PAyQCbzB6QmJKBCu24t5jO1+j44WkMngTgi5sdomRgnoaaimyPN22YCA0yenMLe+gQtzLRdyxJF68Tneh+pdUEG4p+G2ydFPBrsSjmlLLF1gyepuFdiyx9YMO8lvlwCZgPAYzHFdWk6YDo3QSEw2hG9uZvqpuOZEK0goBB0YPOM1hEyoaJ0CCjzAdzwBgCYEuL5NYQPEyt9JZhskXUR354JoNPBLCtJbauJaaDo6zzJMjsRTCx55yarwkllxDwfQvs+2/B7lFhBRmfOCT9YD5A/QHuuVk3OCacpFe5N2ASfWKBYzSK6FSH+0PzbAYseo9JXMQuxoBY5PncR34W3gPgJ+YnHzS4OC9XEU+0JUNW5gpDPodyuhigr5m/jtEDSjrjUErG48ZKP3gQwK8asts37QbHeEKRm0UWf7MB4aDR8aeyI7ePFgB8mFVF3YCVtze3qma0FnIqgB3NX/zqJGTCRM3ujcjSpzbI7PjB1QwcD8B4iD0mXKPZnYEsvW20bWdyRnrhEyD8uEHOTdngCmAxSAVvPGA8+WEzL7C0qDvWwqNK6UqMLfmb0ROjqXBx6jiCZQAdEOPw2iE3fSCIDw3L3OdAxMbLPI9LZBA+DGBfGzKhGRivt3Bvwgj6n9G2rQs7x5B631t7g9sIRm8GqrR2L0Al/ddoJTUXrq6oezEYv4rBO62SncVxiqRVEGxOrrYfE1nD+VZ/f7tZQZ9pS9KYkw9/CubrbCgPSB4ZiA6MejuPmg7G4V7HP+IojBk/GlkhNg5smWiF0HxUmHWft+KE12QXc3O1EzTJGGncpqLuOGb1W0W6HNnMX23a1KUfzAUwGMAW1sjNPEz19ZZgsB1JRE6+9mRmcbId/I30liDniLCc/mS6P8vq6FBoPRPAzo03uI1hE2DwObrEm20bYgn8VdtLuMusK+pOHmVQahszu5cvfFsz3crAd0xfDBpTS4C/asVDMDZjNIRTU3tKv7AUoH4WlAfEYj+sWFfaUOIjc8EoEKY1fTvf4BtcQpJHGIxy90WrEkviNJyqwpksyKZU8YZ14DlFfALKM3+xZaGP5XRyhXNYiPFgtqU0AMy4WlN4MbJbmJ2A0ODIVTVfF0LeaUl5QGzf2dp1L8AYMh56rXmRdxKeZfr1evngbKmAX2chn8U7CidcQoQf2FLo23iqZ0zUZE9GXSL3PO4tw/B+AHvbZG9iOiSiFx9G9kfGQ3PFZpb5aDBYX2wBe0Di1jZlxzr54HJmjAbQe+0QGZbZFAAAIABJREFUZWtsAklZAGdte4dJTvPV4bmseTyAbWy6xTDwmmYMRoX7kk03dpkPjgNjOoCvWmNvwtOKeLQt0FzJvPaDK5noBDA3LoIm25uYDorecR7FVIpMlrPu8BLcDMYAAEmR94ZvcMxD1Wq7ECxipZRU1+wUKXkHC3zfptN83dMbTdFy9RyU9vrI9Amx1rtMLlwCQj+ArWANSGzNfJ4m7xpboLmwkD35Ufg4BH5ix7ymt4Xkw8JS7482zGWZCx4AYb+mFGbrAVumxUqpUzC25J82KKepjI4fTo9Ds5YBKscL3r8009GodP9k0+3Nqa75ObTM25I2Xu/rAREdFJU5v7UCmisuapwd7MMS86yxM9HjCk45yuk149fwFoq819zgmocoCauI6egIzqM20GY0NX7G550VwtuZ7AHZbXx7A03TcKwB222Q28kFV7Gg420JW9XL/bBitxIV9HfjF796AV0/OEkzTwGR8ewBddEY+FpH56Oyp/m1yy0Uebe6wTGQ1yI6H2U937LF+RsXO79wMUOUAtzXMtnfFeQeEZbBDjSLBuNexzuIKLiLiKxKJkpC0Vs61RhOH9vi59IPFgB0JMA9bJCZgUl6tXu9DbjBbj7Ymxk3NC3ybmWDow9Io3/0rvOU6dQKzZ3cm1XYXTt0KxO+a0eMfo0GGHypFt7lKKN3bZj8DTK6+doTNcspAG9vkdwr65kDnrYGuGHuym1FmFlOdUTFVvyR+DwE/V9LEkz82sMAcXXTIu8WNzhmnqHZuwqV9J4VXtBEyJbSTC3RwYfE0RHROz2esepQk2ASRvcC/Is4CcsSW8fVQcuUUpNsel+Xc6L+UOoKgHayw870jgAfFma9F2yQV+aD0WCe1sDk3SBz80LvSAgcE5a6L1hzsqvXhN23N1yrg3AGJmxhfDFo08ku89GR0PpKEL5hwyLQIKM14LtrHV7Di5hRZtHTw+MJ1F55ifkJJglIQziFiSc3MHmvvcHVgy0z8WV61aobMKmPVVxvsTJsos9otpj/j5iOiPo6vzMdjLX5Jib94EYAA5vWzZi/0dG7QvBhYZn7gk2ZsvU8YXEKuRU39QQc33Gn24BgkqzfLRR5JyHKBIsyzqIkcYgSOBvl3is2OX6sBNcP9mLgBiZ827a3NzDPV+SdgSy9af7ivkZCr5p31xwuYMZ3bZIbwC0qVGdgfI9/2yK3mwu+x4T5DHzbFpmZcZKuseey0lKR95o3OD8oZaY3op7O0xhJq2xxggY5pR/MBjAcwFa2yQ7B/VXNm/fZxvHn+OGpDEwG+EtW2VyI41VG3mHTPHc3gg7MNB8gTf2id52HbUAwiW3XUpF34w0Oc2q+BlXyPrK02jRDb0getzr4IeskvdSa090andDDitRYW+L0jXL73FNSeC8Y/2dLyKpe9jeFRv+w0g5kiyYH2GoAQwFsuaH1wIz/8wqh6XBr7HwF95Bbho+B1zB5N77Bgfanz7NPyLakkibOH5NbHgew8dT160xexmilPlmEcV/8zIyJvXFSyHztkdB0JYisSi4B43qlonMwrud/Nk5TBvzqRt5C1oQPg/Bje54f6FFFqsKWg2sCrajlndyEybtxg4vZBAxw480Swasq7KkFbmGiPe1x/jpVMfAXDT4W2cyfN0t5Kf5I5oI5IAyx50Rfb6wEW/a9ZZi8Y02KzbdJQ3eqavaHEDkG7bpJH6b4xwxRpR1pTYKJWx3sw7plCLakTCDFtmzT0B2/cAmDSgH0aVNDKfyYic7VXDMb2a0+SOHwN3vIJfP461EQxqe97292Iyn8MMEZFTQA5Z7xzM5NzePkw9PjhAuAv5hCs23WkBk4UcO9AVn6dLMaSNlH0i/0B+hyYN1yH2s3uPqFbjGTfYwBAL0vNB8eVrjP2haadvza3zDkyQBbgUfYsFYx4TpN7lSUkVXwe9IP7wb4oDhZOmXr9mYP1yaKnFhJrh9kNfhsgL7cXGnWbnCOXziPmcaCsPVme1JKP2QSOa2C6VaAsDa1kc+uREJqahlyScKNY114Epaxd9c/PtiVYJIUeRfOYSHGg3nb7g0u1kD16q8I7SwhYK+4FjCl+9TmDruWmA6P3nEetyWFuEFRMld7KIhmArTz5iovjd8x+HXNNBAV3otpHP/mjln60SBAX2ILe3eiJ6ZHFJwKm1giZC6YBcKIlsq8rLzBOX54Rhyntiku37hIEC9VEU+2CYewcYPzgxyAYQC+sLmLZhq/Y0a1ZncaKsl82pQmBnL84DIGjQbYmjd2ZszWrnuBLQgmsbllrnAHQIeBsA5ZsX0bXDV/SepwKYC9AYg0LlhtGDND81BV4i3DKKptQzvp+/SG1V8Wtc6y+lt7+sbflhFrPlqF3r2YSIW2NJOqb5mFrA4fAePnNs1z2xJM4hI3WR09AeaftRSNs26Dc6uCSZr4VFtID5stSs8o4Y5CGb2aqsWqHQbr5oIJmvh0gGyixQGDX9MKgzA281I7qDE1Tbj54PvMuNk2AAcCHRy97TxizfPDHO4rVPhAazRICRZlary2rQOdw32lDpeDk9ubPXLX642ZfqMzzlyMIuvAtKVfuBegX9uUTZc8yVgGutuwRNRl1tHZAK+TWdfWZaR4v7eLIie2gzeLd9cyXMiEPVuyi1UbnOsHlRp8FkA7FK+TdtTIeIUQdKSNVEhOruYXgMwzYbeO0m7Rtss8UAXePVaFJ+N3GT+YC9AggC2B54o9kJ5Q5JShnKygyIkldvxwP0D7rRXy2xOiXMhbyk/Cuy3EH0zWXiZco9mdgSy9XbSLcQcNzPELFzNTGciugn4GXtcM67InEcNz1Sbvbz/uIJcqymaTZKIgOg8Te1pT6yhzhWNBNAPA11q8wdmCZCKrghNAfB6IdixK7+zYQdWSoMOiXs7jtnG+YR73lmFS+7a3fXBsYq4W8lzbirtthOeqC0fTyVqtmouxvT/u2OWkeFp388GJmmkKwC2+rdsRokwKfINlAB1g2xtMnSvyMuV6kzCa/lk8rtk5I5H5wlAwLgKoxRNe54yii3oROF5lXKuocZKwlYXwXHXTXByp+sr7MZiCLvK4Tu/W8cMZDC4H0NfaG5wzJ+zHiq8BsEunW6AYOiSMVJ9+tBinbGcj199NAI62i7U7fo6hFYL5iDDrvVAMLtiZY5D5cAkY/QBepy6qM8fRqX0xPhbAQWGF91yn9tvFnW3ordWKG5zMBTeDMMC6RS5BaOIXNWMEKjMvd7Evdnr3nl/4lgbdxrCOtTvOEb5VCXU6Su1h7k4czK/5qoBcSpaBaYPwtGIehWzmr50+0bqwww1lRxufZOJex9/jKIzrYVpMI+1C23RK1ww6R6OmyjbWgPpQ1WRmnGIbsHJdtApZLdxbMYZWdoqjFUknMlc4GkSXAdipSIbUWcO4Qbnu2RhN9nD9LWQpP4meBPM+rSnZ+A3OqSpcwEJkAbYOVBlx2IJwSFju/sE21gBMZUduF94Lwn7xs0xnrTJF0s9HwsHB4Ri7wlXJocYPL2DAuvnORGdo4fgopY+KxAc7fhh1mMJ3re+2bvYGN3fltjLKxKUBdhZ2k5irw2CqVQzO9dOqrj6Gcwx8s+NnWrH1wEuU8CajjN4otpF16Hhi2KZ8cB+Y9gdZdqghPka5K+7BqJ2sgeBzq/mHrIObGLS7lTc4uwu77cyqanB0JxdczoTRAHp36KJahI1bh0dYb4NMnr+pEC5ituzNlfGZENg/LPeeLUJ37LAhyXx0CFhdsz52EHNvcPO4RAbhXQB+ZWGIKk6je0iRGofyEmtQDRpn0mzuI2V4Pwg/sq32DcBKIfHrsNR9FiDusNWlCBuWuehYCD0D3HLRbxEOuV2GxMALmvk4VGReaZcGU9KIzAWjQJgGoNXaZmOzKGUuOgqkr2iJxjwl9mvTMBkYqwvufEyk/7WpoRR+LKsKAyASCnvbEg3ia/sDSvI4lJb8I4Wma9OQHT+4goFR9t3aeYGS+jTbMmYdv3AGQ6yX9szYG5zMB7eBcSSAkjbNmnR+/KbQ6B9Wen+qw9u160/6wWwAw1siQDRdE8x8to68KoynD02XdS354oy6j8NHAPyfTfQ4sQ4YPE3DuxZZ+sAmmzt+cDUDxwPoZdUbnJvnvZnD6xnYwyaDN8jKgK91dD4qe1pFcJnIP5/7yFXRfWC2MbEoJE0HRY84v8UiUjb5fn050Hzb6HESGwsepnp5SzCYamyy+cZcYoy8wTl+4RIGlQJ2ges2Orfg/qqXt9wmyJ4G2aVfGATQJQC+btNkT2Ql/EERn4CyjH18f/lgtGaeBtBXLLN7QQC/DLPeM5bJHTNG/B7AvuuT27w3uGtW7SA9N2bs/qGNnG8AnlXMJ9j24Ny4weWDPEBDwfwF2yY8A5frKLgM47Z8xzbZZT64BkzHAdxquMpEnTDwitY8xDqkovncR3wWPtga0WmDrY27wbl+MF6Dz7CNuXlNeJKmaTjWxeMT+Wd9tp1wvbuJk8ONfX/M/VVfS2/u+eBRMH5h2/sbQEuUcKyreayH4VvIwHfsucHZjV4R27mW+HPK+qzzJIi0bSu89KNhgJoB0Fdtk52B17TgQSjLvGSb7F5VYU8t6FYb4fgYdKkWzuUoo3dtsrszq2Y/OHKDQA5G3eDsRq9IHmHuUVAnIlvyuk3O3hiezAXzQBgEYAvb5GfYyf0W21nmCiNAdAEAGw82We1YiDmaj4aC9UWtEZ0aGaJ0/OBKJjoBzNahV8QGZcI43dO9GSPsq33DDau/LGqdZQTsZdvmVpdgIkapErkII8k6SiTHDy5j0GiA+9hmewLtH/VxnrCNyNj1g5M08xQQbbfeEKUxjN7V/CWpw7vtTS6ht4XiI8Kx7gu2IVgkp3g/OB7M51vK2P6hYPSzjQssWdimspDbRw8AHCMWScs2uP8IwpFheVLvatWfkytcxCTKAG6R6NS4G5xbFYzWwso04cSWTJiryT0XZfSWVZ5eL2wd5x8NALindfIzL1HSQnBlAJk5tbsoJe6wkvOP8YiCW4GK/2fvugOsqK73d+6dmbeAvYJGjUk0JvlFYzRFo2LBFnvDgoDA7r4tgBULWLD3Agr75i1WBBULdrH3aIpJ1CRGU9VYYmKLwO6bmXvPj3kPlBh1X9l9O3Ov7993yzn33DL33HO+j/5k25yXfnANgAN7eo4w4w2u+BUXzAdoNwCebcYu6hvnvnW9tgATNypYp39H11eFkPOtI7lcamhmPlE73Z1oXNkeqpSPP2yiA0HqQoCsy3tkCF9reSZayTpAB5krLABop55YI4w44Fw/+BEDVzPwubQJJm/6RdZugRFozvzeZD0/TzeZC0aBcKaNQQbF5zemYdFqzmO2vcPEujt+4SyGaLGR75FBx2m16Cq0rfK+Ves+BtIvhI+D8MOe9DYi0dvJh2cycysA+0hNi+5JPler4DK0rvhOTwY38X/pB1cBdBDAK5io3xfpxMALmvgwaz9u/MLdAO0CwLXN9iC9j1ols8A6xKLLutYXA+Qd5Xhs0n/A+byyRHgvgJi2XFg3yYGIJO0W/cN5HFMpsk7/zoVrC+3d0xOiganjwsAsLaLT0TTQvrfXGYvXE468k0DfM9W+n6uXpRxw8Xi4HcEPWeIa5p49dql3Ucp84RAwzgNoA+smeTG6hJ9VhDHIZv5oo/4yHw0H6/OtxJ4sGbxJRe6NaKeFttlf+tEegJ4G4Ou26Q7wr5TAKBtxR2U+2hNaTQPR13qyuwEHXDAXGvuCMKAnZU38n8HnaB1Ms9Y9mQ86wHQYwCuZaN8edFokgJ3CrPsLG1NDHD+cHLOXA7yWdbZnvkFF+iSMH/Cqbbq7ncE4rXlqOcDaqT7gPL/wXc00lwn/Z5uRl+prt3tyOq8kM8UcqPixmSycA4+qULdgvIWs7cXcx3AewHvZyPnIsBdz1vELUxh05BL02TV7WvOpPuAcv3Aig44GYN8XXNE9iWcU8Vhr3ZO5wj4gspi1nc7T2rkUrWRfcNEsXk2q8H4AW/a0yZn5P49QePd2ZNdZbKZ+n69VOUSny2qn94BjFjJfnOAxgoFjm5FL5xufrV1vGsbSv2zUvwTNhiPAsBKaDeD9VMG7DxPJutxHx+/aIUahZGBjC+d+RFE0NGof8IyNrmnpBzcC2Bvo+VkqtQdcMfeNcHU5kTSGLgC73ZM+D5QcPgQqRs/a6J58TRD2sRGmqRhJ1xkcpVXPWIQmrn0G/qwVH4A2+5gjYnvKCqiRUnvAOX54IoO/dE9aGj3pdHTvykJcAeAbJm5iPepEdItSziS00t97LGtgAZkPrgbbyRwB0ANKOu1opD8baNovVqn47h4+XK5rOrUHnPTD+8A8rCeoFlMnABOfpR1vurXuyXx4DjNnAXwh2Kqx9rcYngvx7R3RIwD/yFT7fpFeNkN0ZXLdGykhbmHGpuXYPpUHnJvnHzCH19oKzQXbk7vj91c/fBCEoRYiyBefX0nQsGhl53Eb4bncXLAlE66zdf0z6CQtnTwayTrsUcfv2gaQsxj4prEHnJMPT2DmY76MnrQzudvNBZsxYQ4D3ylnkptWhoE/avBwZDMvmqZbOfrIzmgUlDrLUmokQPOhqsu7A8dQVznjZVIZ2VE4AIIuBLBhOXql7wYXf713BvdC94wkXc4ApLGM7dGTrt/drEGnArRuGu3XCzJfr6CmIDvgtV5oK3VNOH7hfIZo7IkLLHWKlSewJqJto2bHyghKNx+0aeYpAK1TznCl7oBzO4MtWBfdE98uR0ETyxBo1+gt5xErsSdjn2QumAXCwQCsA1cu+SdxlGb3GmTpQxPnd086yXzhriLAMttHjcXAX7Xg/dBkZwSl44enMXg8gDV6mifx/6kDW3b88HgGjgF47XIUNK0MAy9qzYehNfM703QrS5/reJDsCh8uUmWwlekBiph2jN52nsJU0mWNmUmFOj5aSwjvPgJ93yS1ytaF6REFx0qS03iMpB/MBDACQFnQfOm6wX3pngRD5LWWZ9hIchhPcCcX7gTiDgY2KntTMKggA89rYmu5/5x8OBTMeUsTvOOZfJUS7mloIvvYI0rwbLcA2APghnKWdaoOuC/dkwA0xqhB7s0YRYvKMbBpZRw/nMLgsnDoTNO95J4UV2qSU23d4Fw/aNXgk8t9gzFtDjDRKTrjdGA0vWuabuXoI/3gSQA/KRfcIVUHnOOHkxh8LAAr3ZMAPhSEncNm75flTAYTy8hc4R4Q7WwlwWURng1tuvDRHExc/T8m2rcnnaQfXAHGSFB5Lqqe2kvd/yQOVyznI0vWYVDial5FBOFDlXA/puqAk37hPjBZm9wN0H0KzgRk6S+pW5i9IHDDzO6vRVLcxsBmvdBcGpsIhMDQsMn9uY0YhMU3mApgmtJo4J5kJqatoxb3mZ7Kmfh/Zkb3N5Qrbi03yTseg9QEmXgzCt/SDt3EwHdNNF45OjHzaZoKM5Fd6d/llDetjO3ktgx+TgtvJJroJdNsW44+DZ1dG0Zazrf3A4dfF0R724o/6uTDrcF8JQOblDNfUnXAST8aDegzAaxXrnKGlYvRK3aN3nAetTU9wMkFlxXZA4CVDbNtmerwtcpVp2DswNfLrGBUMZnv3h1MlwNkIYN3cbt+QpHThGZ6xSjDlqmM9KN9AXUJQGUleRdHjGlYKpDYZS6YAcLh5YaHljlmqSnGwO+05kOtTQ8ohQg/DcJWlqYHxGofp9Wiq9C2yvupmbi9KKibC47URCcAPKQXm01TU9eqyD0F7WTlB041AA/pcFFezQ0yiB4GeKtyo2fSNGvLkdX26Dmvs7Cp1jTXVniu4tco0c7RKs6jNuJPxvrLXNABosMALisHqpx1laYyS9I+p2o4M5AlK58onFx4MhNPLIfJe5ldU3GDczoW/wQkr2SisgA20zRpy5ZViEYVyJvQTgvLrmNQQevxB2H3+0vxgLM8wATAEWqAe4utKUIyH0wHY1QlTxSpOODcju6jNdHxIBps0J5diSqLBLBTmHV/YWv0XJG9G8X3N1vZu+9T8KyNoMUMXk844Z0EfK+ShWNSWVJq++idhietRLApPVGUzeSdqhuczAdzobEvqGeKcpMm9Ce6WExwuHQQpB88BGB7S+lx4ve3C7QoXIKmFf5p5hz/Yq2cmd3DIMVMWxFsAPqXAO8WZr1f22j/4g3eDx4BsF0le0Dy3+B8XkMgXFBJcp9pE4DBF2gRWru5ZfK8seLgFgZZmyICwijF7q1WJvjGWf1+0K5BkwEuC0XewD3geU2wFqINJQzaRwH8oBLbJt5FKfPde4LFZQAsDQ2Ozckj1KrefAy3j/+p9PYSDQfr8wF8tZLJbVDZgJi2j1qcZ211UUs/iNMDRgJsZ4oI8d3K8Y7EWPqrQfO6fFV8Xl+g6KKuCOQh8Qec44dnMHMbCKuXPxpGlfyPIAyzGZ7L8cNzGdwMYDWjLFumMkx4TmsehZbMH8qsYlwxmQ8eAGOHGG/bOOXKUIgZOc3RWWgd+EYZxY0r4vrB9xmYXSlNWuIPOJkrLADsJTcF6CmlVCPaGl42btaWqZD0C/cuGYdhtuJPgnGNUtGpaLczwRudvLbQ4b0E2EmRU8Qg5Slaejk00ntlLhujijm57p1BYkalb7CJfoPLzOz+ppLiZqvhuYAO7bhnYRy9adSMLVeZjq6vCiHn2xw9x8wnaqe7E40rW7q5hVuB+KpKIJrKnV6pKccYrT5671ZMGmwli4jMFQ4F0bkANqjEZom+wcnO6HBoffYSDqT1K1HKpLIMtGjHnYtx9JFJepWri8x37w0WlwL4Wrl1zCvH+6mCdx8mUsE83XrWSPrRYSB9Driyza3nltNTghzaMVrRecLWJH+3IxivJZ20hAuwoiCjRN/gHL9wPkM0Amzl20u8/Iiin0TNA3+WnqXYu5I6fngKEyaAec3ebTk1rX35BpsrnMxEFSFYpMa65Qn6rhDYNWzyniuvuHmlHL9wGoPGA1ijEu0SfcBJv3A3QLvY+vbCwAua+DA0Z35fiVFNKltNcqdJ+gP4lRI8Ck0ZKxkEYlvKXHA1CAcBGGSYbctSx3YW9+IcqJIHMLkuyit4deGG99uc/wbgegU1BdkBr5W1EkwrNJ0zMhM+DuBHpqlWtj6MOYrcyciSnXOgtLnFc2AbAKLscTOqIN2joI5EtsFKHsilB9wNAPYBKgP7SOwB9yX+JMBEk3TkXIk2shI93vP5uxrhDTYDLDPxaZrt5QDElbyOiMK7CdjcqDOrAmWYRE6rwNoUgaW3+AdAlaeJJPaAc3PBOE08FaCvVDAXjCpqPXp8Z3QgtL7Q4gRvgPkQtdi7E8fYmeTv+F3bAHIWA9YCrTPoZB125TB+pXeN2uDKVWYeS/l++HQ1npzEHnCOH1zEoLEAr1ruOJhUjoG/acZ+aPGeN0mvSnRxOgpTWNCRldBjVNJ+CsoWBDA0zHo/T4GsfSKizEcjwfosmyOpbWcRgL9oiIB7TzW3+MQecNIP7wbY2gATgO1Gjy/Ro1wL0AFgtjS4gF/UhENtDjKqNnquT07bfmrUdhYBzy98V4OqeqpI5gF31UdriihzHzG26Kc51e/dMovLNclzkaW3+l2Y/hBgKjtynWKAibUM3iC6RSlnElrp7/1hgiT0aXsEJRjvC4mdrU4R6Ay3h2afgY0rnZOJPOAcP9wGYMv97jhSw70WWfqwUqOaUL7EIBDeYjWKDfO5moPL0LriOybYtBodZC58GMRDK6FIqaafpNZh4EVNbPUtXnZG+0PriwBsWKmdEpkH5+a7mjScU8FsbYAJIPZUkA8gS2GlRjWhvJwV7QWlYxYJaxFMbEexgf+fNQQ1LLDZkwPQQ4pVG1oa/mTCuq5GB7czGKd1dQGHybzB5YOLmTHWWvZmxkIhsKPVDAK57uOYxHEA1q5mUZhQh1gNi1ZreMxieKbNWeD6ShHkTbD9xzoQ5ii2Ow/SqWEvSOQBJ3NBVTkPpkzsL+lRiugVeRAdAvCKpti1Qj0+FIxhYYv3qwrrGVNcdkb7QOtLLL/FX6Y993yMobeNMWyFijh+eFbszQC4Ysq05B1wcYBJmIkZvK2lxgBwk5LuCWikVyucC8YUl7ngYRAsfnvhFzTBapg21w/Ga/BkgIYYM7ErVISJTtRisbVMEvFwyVwwA4TDAaxU4fAhcW9wbi7YkgnXMfCtSpUxpTzbHlzg8xoCwf0Esvgjh+5SrnOUtQzOMbNpvnAhM40DYGUubHE/I4xToTsP7bTQlP2tUj1kPpgLjX1BlcF0FYePaRhV2mFflpe5aC9AXQYia4MLbJ/Ubkdg/dsLA1douOdYmyZSyoO8CYy9ATT05Z6T7LbtDjYr3uD8wn1F0mvArdRWiTvgXD/IavApAK1bqTKmlCdB20WNzlMgYlN0qkQPmSvsAyK7316YJmltLw4pmIXsjJ4A89bFe4ydPyUEtgmbvGftVD+mMmeS+SJM11bVjEHiDjjHD6cyuL1S3p9qlE9mHX5dEO0dNnu/TaZ8fS+V63e3a8jJQGXkhn0vWR17YD5IZby7MYa669hrcrq6dvG6otuJQZa/lxyh6i0JvSU07xG2er+pd8+J6c/nlSXChwBsWY1MiXuDK0XP4RAAdkbPET2moLJobnilGoOaUMfJh+cx0AS2lug2FMC2NmNQup28BetgNoPsfYv/kg8SDZ1dG0Zazmdgs2r2tsTd4GQuvBPEuwLwqlHIgDqzFdTJ1nLAlaKm5gLVPSobYH8w8FcteD80ZV4wQZ9qdJB+9x6AmAbg69XUN6IO40HluG1opD8boU8VSrgdvDmLsOpcyGTd4Hx2JcInq6FFqGLsElmFCZfoMLgQ7StYm/cic8FTINj79kJ4Wkl3HMbRy4mcpHUQqhb0ijqIV58umOco8qwmu3VyXTuBZAcDG1Uz6Mm6wfld6wvIO6nK62g1A5C0Osx8ona67c17mbFwsJDevUT2ElwCdJsxgCEhAAAgAElEQVQS0XFoGvC3pM3Pesnj+IUpDKupkuKb/KU6ci9Au71J3jJfOABMMSdkxTiU8VxN1AHn+sGPGLiGgU3qtZAS14/GGDXIvRmjaFHiZKuDQO6M4Afs4Fqr8yCBGToIz8GEQW/WYcgT2YXMB9PBGAVg5UQKWAehGHSCXrR4Fo5Z+b06dJfILmQuGIcaiK8T5aKU+cJ+YLq42tM6kRaqWCi7815kLtofVB1yeMVDndAKzHSapq6ZyK7074SK2OdiST+cB/BeVufAMcYq9cHNaF/L2iRv1+8+WjMdD6LB1Uy6hN3guts1yclge8PDiaOto5aBz1RjTBPquH4wUYNPtBqeSaNFe+5cjKOPTLBpNTpIP/hZtblP1fSXzDp2f+zGNnH88BQmTADzmtXYKFEHnJMLz2RwKwgVg2pWo3zy6tDbQvNPbc57cfzCGczUZu8cKCa37quC1xZg4kaF5M3ROkg0h1cVC8MHCfYSHsejLAS2sjrJOz7gcoULmaqHa0uWi7KjuxNCHmwrgjx/mfcC6QdXgDESVDmwah223rp0QUxbRy2utbd4z+dNNAc3M9H/1WXAk9nJvwWwa5j1fp1M8eojlcwFHSCMqDYvOlkHXA2gmvUZ7j7v5WHFutVmckPpBzcA2AeoHFi1z61Tlw7oHQHe3eaNzZnZtS2k7GTgm3UZ8gR28mUuZMko0g/mALQvwAOrMVOiXJTSD28FeA8AmWqUSX0dwg1KqJPQOMBemhy/cD9AO8beidTbswoFmPl3WuAQNGd+X0V1I6p8iUWKOEXgt5p5BFoyfzDCqFUqIf3wTqB64I+EHXCFuwHapRrU6CrHL1HVmDFNU3g+soPeSpRg9RJmKjtySPiUzYn+AD2kWLVZfYvviI6A0GcAWK9eUy95/dDjipxmNJO1kH1Lb3CPAdg2fpKsxkbJOuDy4QNg3sHir/fJ2vF8NJKdeS9fkt3Ga3iuCtVkjLf3Fu/6wdEafDxQXWh4NRth8urwnUrx0Whr+GvyZKufRDIXPAPCj6vtMVlvcH4Qw3T9xFZ6DAYmaCycjexqH1Zr0DTX8zoL39IK82wOLmBCTqvoLLQOfCPNtqxFdscPz2KgBWBLo6mLo3e9gppiMyYtZvFqQoUP1BJNm5wb3FQWcp3oaTBXfVrXsqgSUZfQrKR7o635T86s8CeI+Eomm4ML6DytnUvRSu8kYk72gxDSD2YCxci5lfqh+0R0ySxmaleejXFkLZoNOrq+KoS8vRboxuQccJfwADkofBzADxIxw/pHiCPUAPcWW2G6imzupC8DYC2bO4NO0tLJW+umLkXO3QgUmbwH9M8y7P9emehcrZzLbP7Q8fzCdzXoBga+U61FknPAXc2riCB8qJbraLWDkJh6zIep1bzbMZy6EiNTHQWRfjQa0GfaHFzAjHYduNdjIv2njkOfqK5kLngABGvf4mNjfPmhAzj5cGswX1kLNnFyDrgOXkuI8D4Cvp+o1VZPYZgPUIF3DyaSlQgWteLO1dNUfdcXj1B493Zk11ncd30ku+VaAwuSrV150n35oROjmIQ7M+mZAH2jvFH731LJCTKZ1bWBUPKOWvyt1Q5CYuqR3kutknkAwylIjEx1FMTxw8kMHAnwWnXsNlldkdhLvSkfwFQ75wCu4NWFF91PzFskyzB1lobE4YrlfGTJ4g+dwj4guqSWJ4vE3OAy+e6NFYtbGPhunadSYrojTbtF/3QexlSKEiNUHQVx8uGpzDwBwBp17DZRXZFDW0fj7IXpQswJyfJOImyWKMPUWxgWe6vV5P22fuzGwy1z0cEgdT5AG1Q7/Ik54LyZhU21pLm1PChWOwhJqUegHaNm53EQ6aTIVE85HD88g5ltBlpeLAjbh83eL+s57knqq5QqQvOYYDMOJUjQdlGj8xSIOEn2qacs0g9Gg/lMEFWd8J+YA87NBZsxYY7NB5zt6OGOH57L4GYAq9VzISWmL+a3BZPVbBJuLtiSCdfZTHgLoCAktgsbvV8kZm72gyBurrtFkzwZ4HWr7T4xB5yXL3xHM93IsPfLTShsFbZ5z1ZrzLTXc/LhhcwYB/CqadelGvkZ+JOGewCy9GI19U2o4+S7hoJFnkEbm6BPdTp8Cbgdj5ubD47UTCcAPKS6cUR8E96Jqq3cm/U8v7CJBs2z+A2uSxCG2uyecnLdl7GQsVtild6cW2lpiwkvaeEORyP9Li0y97ac0u/eAxDTAHy9t9tOS3vM/BetsT/aMi+kRea+kNPJFU5ioqMAVB10lpgbXGZW9zeUFrcyY9O+GKzEt0n4UGgMC1u8XyVe1j4SUOaC6SCMArByH3WR6GYZ/DtNljMJdBSGQ9D5AL6aaGP1oXAMfkETDrOZUSIeXidXOJ1JtAFcddBZYm5wuLrrqyKoDZalD+dc3zfN6BLC7huc9IMcgMOqJTfseyP1bQ8MPK+JR9i8scl8dATYbiYBBn6tmUfaTpXj5MPzmbkJQNVPFom5wcFfNETAvYeAzft2G0lu67a/wcl8MAuMgwGskFwr9Z1kTHhOax5l88bm+sF4TXQSmNfpu5FOfMs/VxGPQXvmpcRL2ocC9oZHJzkH3AxeQTrhowC27MMxS3TT1h9wfnANgAMBDEq0ofpOOOs3NicXHsfExwFYu++GOeEtM55WWo9DW8PLCZe0T8WTue48SBxSi0cnOS7KOLEvHzwDrp77p09Huw6NF/PgHnKewM2k6tBd4rqQfjAbwP4AqqKnT5xClQpE+JliHods5o+VVjWlvOOHkxh8rNUHHPCo8twsxtCfTLFrNXpIP7gOwAG17AfJOuBywaMgbFcte2s1g5ikOsS0e0TOw8hSmCS56iWLtP0Gx/Sk0qrJ5i93J1c4gUkcDbC9NziiB5VW7Tazusd7jsyFN4N4TwAN1e5ByXFRlhS6CwK7gNmrVqFU1yO9j1ols8BWeB7pBz6AQ2txSaTa/qBHFakWNDe8km49qpfe8QsnMujoWkLDq+89KTX5PgVvArL0l6RI1B9ySD+8A+DdAFR9HiTrBucHcwDaF2A7XVTg4crz7sIY6u6PCdXffcpccAWAkSBLiS4ZDyvoVpu/3J18eBIzjrIacBt8l3K9ozCW/trfa7I/+5f5wt1g2iXO+a5WjkTd4Bw/mMbAaFvzoGA5griTDy5mxlgAViZ640vXFL5klIi3crpViWgSmgb8rdqN3YR6Mle4D0Q7GXTAFU5j0Hhr0eRJjFOhnId2WmjCBK1UhxIWJZoBthOLkugxBZW120UZTmHwkQDWrHT+GFT+JqXViWgd8HeDdKpYFZkPHgDXRnybqBucmw/aNPMUgKzMgWGgTRc+moOJq1vJ5uzkwtOZUBNyQcWrKFkVnlJKN1odZOJ/ecCBeY4ibzKy9Fqypmd9pZF++CDAMbO7rLbnZL3BdUYHQ9fG/1PtQCShHguaogtdPsav9G4S5Km3DE6ucDITTbT3651/qSKMtjnB1/HDU5gwAcz23uAY1ygVnYr2ga/Xew0mqT8ZR9UD24EgqpUrUTc4Jx8OXYJgkGfASiRxBl2qPecCjKG3qzVomus5fvckhrA2B4qZf6OBw21GMvnyDQ5gRqdm93S00htpXs+1yi7zwWNgbFtL2liibnCZXPdGiuhWBtnK6j1XhWoyxg94tdbJkcb6vUGPkUa9l8nMwO+15kPQmrGWTcDxw+MZOMbmPDgWokNHwdloHWj3AecHTwL4SRx1U+26TtQNDpfwADkofBzAD6pVKNX1LI+ic/0gq0Gn1EJwmGb7M/gVHUOVZTPW8sG5fnC0Bh8P0OA027IW2RmYruGehyy9VUs7aa8rc8EzoNqQrZJ1wBWTvQv3gGjnWkJD02pYBn6r2R2BFvpDWnWoRW6ZKxwMovNspUph4K9a8H5ospcHzM11TyiCLYOqJrmsZQ4moS6DLtZR4SK0r2DlU8UyG/QGdGOiXJSxYjIf5AE6BMwrJmGy1VcGekto3iNs9X5T336T0ZuT694ZJGYwsFEyJKq3FPQPQbxX2Oz9tt49J6U/N9fdpomsjaSO7cDAZdpzz7f1Lb44F+exlO+HTwP4US1zM3E3OMsfmUMBbBtmvZ/XYtS01nX94PsMzGbg22nVoTa56R0B3j3Mer+urZ301nb97mYNOhWgddOrRW2SM4nLNctzrXZR+uxKDp8C4Ye1jGbiDjjZGR0IrS4EyEpGX2K9e/TNzEPYgaJaDJvKuj6vLxDeScBmqZS/dqE/FBwOC1sG2cvq/iXhaRxFOVO77tkYR2/WPqVS2sJ0zsiG8AlwjQecoJ2qjlDpi6FzZwTfY8lzmMjOr3jGaPXRe7di0uBFfTG+iW7zSl5RRuEjFnMCshDYOmzynk20nfpQOJmPRoL1WQDW78NuEt00M/Ka3TOsThOYx578IHyy5gOOaViiDjj4PFAifMzWSEqGPl6rzCy00fuJXoV9JFxvPCz3kWj1aZbETxXLh6ylTMpHh4B1HGi0QX0GPIG9kL5SkZ6KpoH/SKB0dROpN/aCxLko49HrDR6gulmhlztiRk5zdJatOTDSD+cDvDuATC8PbTqaUzxCreHNx3DqSofAvSulzBUOBMHaJ4qlo3m1iqLTrEcy6QUC7MRFUcYGdvzCGczUBsLqvbt80tAaPaxYWUuZIv3gSgDDAayQBmv1toxMaNfd7vWYSFbikcqOaE+Qmgair/X22KamPebrFekpyA6wG4uyNw64xLko4xucHx0E6AvszIfi1wTT3mGL93xqFmQvCur44QUMbgSwai82m5qmrMcjzXcNBUtr4fqKE5X4BiX0SWi0E9Fo2WKVfvA0CFuBTUEyWaqZN6PwLS1pHhP+LzU7U+8JykS0Q/Sm8ySmku69ZtPRkpPrPo5JHAdg7XRI3LtSMvhCLbyL0UT/7N2W09Ga2xFszgLX25sqEifC8TzF+gTr6XJ6A8kkaVGUxWU4daqQQybH0XQ1AW2mY0l/hpSMsWqgOw+jyLpIStlROACCLgSwYWrtV4PgzKJTy+AMWwMMMn731xXEbQxsWsMwprsq83wl9bHWE576QRxsWNMZkMg3uHh2ynzQAabDAF4p3bO1cumZ+VzNwWVoXfGdymunu4Y7M9iCJc9m0LfSrUmV0hPfopQ3Ca1kJ9llx0drCZG5j4DvVzmC6a/GfL9SPB7tDX9OvzLVayBzwcMgDDWGD275oZC5YByIpgL8leqHKKU1GfMUKztdFLN4NaHDB4ixRUqtV6vYDyvW1gYZ4WpukEH4hK1pQsXJQ/SkilSTzcS3xUuOHzwIFBm9zSA8XX5n8PKF72imGxn2vcMx+LeaMcJOXjAmmQvvB9VGVV/rKdNf9b+kzCl6b54B14Yi31/2641+Gfi1Zh5p5/r/ZARlPlwA5p3iwPpqxzWReXBFZZiF9MMHQNi+lhO82oHp53qLBWH7sNn7ZT/L0S/dy1zgg3AoAAsBt/EfwdgpbPHshevyC/cCNMxGRpHi1ge8rMEH2UybVLrBhXeCeFcwvGo3ouQecPGxnQ/PZOZWwMZ8OB6uPO8ujKHuao2b1npOrnACkzjaVtJLIto5etN5DFMtxCMtAj0EN4KwN4ABaZ3DNcr9uiDsbTOrxNIDbh7AewFoqHY8ExtkUlKwew9ATAPw9WoVTGs9Bi7Wwr3QxnBxmY+Gg/X5duZBFvmLx6gG92Ybo2iL6z4X5EE4xNIbfDwE7wmFXcI277m07l+9Ibf0g9kA9gcwsNr2En2DQwy+G4YPQeAHtST7VTs4/VzvKaV0o40PzW5H8EMWuIYBKyMpmekUHTkdGE/v9vMc7Jfu7fbcFIe8IDS2C1u9X/SLARLSqcwFs0A4uBZUo2QfcEXYrmAaA6MBrJyQca+XGN2CsJ2V73DX8uqiO3zA1lBxBnytozNtxSN1O4N2zTQZzOvUa7ElrR+hsFXYZi+rRMmDF1wO0EiAq977E+2iLCrZUdgPAhcDZF3iLwNtuuDOsQ+XMI6kjOaDsBvAFoIu8z0KfCSyDX9J2sZbD3lkvnAA2N5k/3iMi++wqziPYjipeox5Evtw8uGFzBgHcNWwfYk/4DCTV5WyGDa+pXVuSsJ1itUpNoKuOrnCmQxqtRFwm8EvaMJhaM78PokbT1/L5PjhNkvyX2cx8M2+7iu57dsbZLbMJo4fns1AFuCqQfcT76IEmKQfTgcw0jY3pc3hwrIz2h9aX2QlZBfjXUHYJcx6v07uBtx3kmV8/rpCaDVcFwMt2nHnYhx91HcjneyWHT88hQkTwLxmtZIm/wYXv8Plwt2Y9BUA2RZNySCxh5UEmH731wXEbWQjJiGBCbSLtS4qy0mP482cmSdrx/PRSO9Vu7mnvZ7jh5MYOLaWdKFUHHC4hAfIQeECANsAEGk3XCXyM3iqhjcDWfp3JfVSX5aZZD58GMB2Fib6gwXG6wHubBxuKS9cL8A0pXkNMOhiHRUuQvsKb6dZj1pkd/2gXVNtwUYpcFGWhsjxwykcP7wDVV9Xaxns/qvLDyjJ7Wi0D3jV8cOLGBhbyyNz/9mttp4Z4godFM7FhEFv1tZSOmv3Rg5UOjX/WGrrWb1lPhgJxlkA1q/Wlqk54Nwcb8YI5jLRt6tVNqX1ukjQrtEbztO28cPJzuhwaH12LRM8pTaPxbYadNl24lsQ3aEidQzaGv6a4jlck+gyV9gHRJcAqJrdPR0uyniYpi7BphwSzgXsg/Bh0Km6wZmJ0XYl/nqdvKnW4VwGvlPTSkllZXpTaN4zbPV+k0rxaxTa9YPxGjwZoCE1NpXO6qyfVhrjbAR6WGYwpyPcEULnGLRRtUZMzQ0uVlDOLBwESRdYB+FEeFpJPQ7jGl6u1tCprOezKzl8BIStbXt7jeMMiPQu0SoZK3OhZD7aHaziRF/bAsuKS5XBL2mJ4WjM/C6Va7cXhHavDLbkCNfVgmiUqgMOF/IguXJ4N7jI8lo1R1AvjH29m9DEtEdEzsPIUljvzvuzP5kPpoMxyrYUkdImhyM13GuRpQ/70wb90Xcm372xYnELA9/tj/4T0Oc/hcTuYaOdN/h4/DM53khReGstcyA9LsqlM871g6M1+HiABidgEtZNBAZdqIVzsW3gyzIX7Q+yMx+OgQ7tuGdhHNkXaFKKon0GwI/qtsiS1RELFW0dtg18Nlli1VGaGQsHC8e7l4DNq+01dQccrujaQLjyDgI2q1bpNNZj4EVNfKh16BbTeU2RCRdYiUtJ9IjSTgta6E9pnLO1yiz9sGa6lFpl6N/6vJ8qePdhIhX6V45+6n0eD5Dvh4/Xwu6evgOOmZx8dCaDWyzjidNgPkgF3j12Tfjil7wPpkMAtowAld4Wmn9qa6CJkyucxySaAF6tn7bYfu2WgQkaC2cju5p1LuplA18ru3v6DrhY85ndXxOS5hNo036dgXXunCF8reWZaKU36tx1v3Yn84URS1h9zwGo6nyYflWg+s4ZxAcp17vHRuJb2RE0QdCpS3Apv1L9EKa3JoMv0CK8BE0r/DO9WtQmufTDuwHepVp293QecKVb3Fm1AnHWNvT9UvtVwdgnbPGe75fe+6vTDl5XiPBuAr7XXyL0V79MdJEm5yLb3l7j8XZyXTuBZAcDVYeJ95fdeqdfnqtCPRnjB7zaO+2lrxWZD64FcAAYg6qRPl1RlMtreHXXV0Ug51u26TEDEzXc2VZF1pUCDq4F0f5grmqiV7M4klGHf6YcbyzGkV0pIvHgd3ZtKHRxjVv13v7JvKMnFDlNaKZXkjEX6y+FkwsuZorRjLBKNb2n94Ar3uKC0xmiFeA1qlE+pXV+rsBHIJv5Y0rlr0psmQ/Ggvl0gGxzV3UJwlAriW/jDxs/fAQC24KtSgtatkb+KgXvFzRlXqhq0RhQyfELJzLo6CUPU2tVo046XZTLNPUXDZFw5y+NsrEFhFmDMUYNdG/FKFpUjdFTWcdidgEmTNTsXmfVrX3pJJX54HJwbazOqZzvJaELQmO7sNX7RYp1qEl06QeNAJ1W7Ttsem9wxWFjcv0wRpw+ySp6e6aHFVQrWhrsCR8vuSlvsBGqDYwbVKROsvEtRvpR4xLymKo3uJp21yRUZrG3Wk3ej+EUJEGcessg/cK+AC4BaMNq+k75AQdgOq8kM+GtYGwPglPNIKSuDkOD+BDleXfZFF0n84VDwDgPoA1SZ7OaBOa/SeHtGzSRda4qN88/YITXMuNbNQ1hSivbnirgdIQ/Aekrmagqdvd0uyg/dmMUhoPpfKswKm1EG5/BK0g3XADGVpZhUzIE76e6XluAiRvZlfQbw/OtFD5aS7JvSs+2ko8KdJlGcAGyg95Ksx7Vyp6Z2f1NJcXN1cJ1GXHAYR5L+X5wDUjsZ1GUnYIQeystH7QJn9LxC5MZ4kiAq3p0rnah9Xc9Bp+ntXcpWumd/pal3v1LvzAboP0BDKx33/3eH9HditVRyDb8pd9l6Q8BruDVhRfdT8xbVNO9GQccAK+zsKnWZBm1Cs9V8E5Cll6rxvhprOP5hU00aF61X3Rp1LkoM+GXing0mjIvpVaHKgV3/O5JDHEsgLWrbCK11Rh4RYMPRDbzYmqVqEnw+O09+hmYf1xNM+l/g1um9VQWzpDoxBiB3aKv+8Wkaa/on84TmEpRNRMgdXVKwSazAAwHsELq5K9eYAXW+6nVMtYFHDgd4a4s+AoA36h++FJbMxAKQ8M2z1rQZemHtwDYA+CGSq1ozgEXaz6TV5WiOBjbWRNwAr5eQU9BdoA1tzjpd+8BiGkArOIKY9B0Dec8ZMmu9xh/0RAB955aUOUr3RiTVZ5HKLx7O7LrLE6WXPWRxvGDaQyMroYyy6wDLiaJs2/zU9B8sGqwCK8wfnP9ILwPjB1iRKf6LLP+74WZX9aEg6xzVxVv7dFtAO8e04T1vyXqKwETn6a5MBPZlf5d356T0VstLmpj3uA+NsU8ls574cUsMBpcHbxLMsxagRSMx5TQWTQ3WAPp4/rBRA0+EaAhFYxU2ovG4MuHqYXeHTiGutKuTCXyO354LAPHAWwVD2RxjJivV2SXl2b5uVEL2LpxN7jiwMxYOFg63s1AMZzcBuZvzcB4XXDnYCL9p5KNI7VlOxavK4RjIwDz1SqKTkP7wNdTa7sqBHfzwQ+YcS3Dwnw4xrOKeIxt8HzLponT0bU9hPQZ2LjSqWPmAYfYpVHYAywus+WdhoGXNdge91UJi/RUBo0HYBEWKb0lNO9hHUfcVBZycPggCEMt+Whdfi//QAgMC5u85yrd4E0on5nV/Q2lxa3MqJgezdADDohz45wPwguYaQzAq5pg6B50YAafo11vGsbSvyzQF+hc/BWhnbtsY5SARlZ5H96IcWt+ZIWdlyrp5MMzmbnVMqLjOEWEAXGQcqWVvIDweaBE+Fg1yf7mvcEtv+J9XkOiiF8Yf/W5FmwG/yZN+0aPOM/iZlLG6xvf4vzgFBZiPJjXNF7fjxXkW5X2jkMr/d0enQHH796FQTMAsi5dgMFnW/Xx+qmJLf3CvQANq3QfN/uAA5OTi34M4qsY2MT4zSD+0mO+TrnqFIy15I3GzlvcImL6afSw87QVHzLLFm4M1eZEjwD8A+PX8v8oSPcoqCNtRTSRftAJ4JBKc18NP+CWzJKpLNx1w/FaWxNxV4DUB6nFrz9gBW5hid39VAZb9RbHoIt1VLgI7Su8bdNmL/3gCjBGgrCSTXqD8Y4g7B5mvV9bpfcy97QfTq4GxMPcN7jlZ8F0zsiG8Eow9rMEz+7nSvAYa2CdOnhdIcM7CPh+jE5rxQZAeFUA+4bN3m+t0HepkrKjcAiEhYwSsXeGLAXcjqOKcoWDQXRepYD6dhxw8eLwu9aXkLMBbG1BcrBm0KXWfOHb+RbHDByjF7vX4Gj6wJpDroPXEiK8r/gxY9mPmU/TZGfCt+sH32dgNgPfrsTsJRflVR+tiRVW+NBoUj1mcvPh5tUMUiUDmpiyjAjgw9Vi704rkoL9rvUFyTuI8b3E2KDvBXlGgcfalR/FJP3wcivdlKDblXCOQRP9re+nVsJ6uJ5XkovChwFsWYlkxRuc29E1VgspFNzbkSVz4WBiQOa1o51tAW61KjeudIubwkQTl6T62xJRGRPfHqoWvnMXjlnPGmQTmeveC6DLQPS1SjY7A8r+XTD2DVu85w3QpWIVpF+4E6BdY/KYciuXDjg/aNRA/Ih3mV686Docvaq5Lo8Yx/BDdQS0mgrQV8odqJSWY4CvU5F3CtrJfOSLGGxbhjeDMdQisO2bldbHo3WAPSkDcTSlDB8FVfY1n9I1vLzYDK33Vv/8ywOY+p3AAH0qUsHJBRczYSxQPgRj0UVZOuDoNBDWAnGTyri3YhQtqqj3NBWeyo4zODqFidvMR8GgCERtSsobMY4MTwyO3VeFn1rGNLCYQHtGqzpPYLgFuY+fRNWdzUAW4NXTtPXUKisTn6tVcBlaV7SO+NbNBW2aeApA65Q7jsvd4Og0gOMbzb/AepzKvPUgxmzYXW5DqSvnsyu50AGSwwFeMXXyVyQwvUEaB0erO88avwkW2d3DGKJtZDX0GhUNa0IKM+gyjeACZAdZQ6PjdPK20GEnA99MiBnqJcbjinSzTcDqywbWyYU7M+mZlST6//cNLj7gisnCeJUUjYrecZ4xmkizg9eSIroW4B0r8evWayb3Yj+xq/JeBbYjUfSqxevJyLkFXHRhiV4cx6Q29W8i2id603kWU0knVchelSvGplwnXGAbZRKALkEYGjZ7v+zV8UxDY51dGwot5xOwWbniftYNLq4bhyD/QTs4Aq+7vzZ30TB5ueBbmnAdgzY3fDNUDDpZSyePRnqv3AmSynIxf1inOhyszwKwfip1qEToIlYhZimKzkDTwH9UUjXNZZ2OwvEsxDEAr51mPSqVnRlHaXKvQZY+rLRuqssXeQGLkZTblQu4XbrBdXQ1aeGcutRFuWwM4pvcsyriJoz3/gBQvIjM+8XRd52FnVBjVHAAACAASURBVMBiJgMbmafgf2n0IUgcqlaRDxudEhKrPI89+X54HYC9AQww3K6xevFb3H4RnEeRpdACfeHmgs2YMIeB79ig78c6Et2iXGcSxtiFRRrrL3PdM0DicKA8JJtlaQKfdcDF7WmAHlCRmoD2hj8bO4liOK8hYVaDT67kATON48HAb7XmkWjN/C6N8lcis+cXvquJrmfgu3YgnPBtSujj0DTAjjyp2E05JJwN0L4AD6xkbqS6LNPbgvmn1lEmxUjLfnerBpW9T3+ei3J5+8eo9FcqEZ1ptPsjjqxcOzyPRTEM1WR6nfiNZpbS7hlopTdSvdB7Er704TJRM58AIhuYoBXAhyrPuwtjyNwAseXsLvPR7mB1OUBf72k6GPQ/Q/AItbJ3O4Zbxuye69oOJDoZVBb5aU83uGVzImLwKVp6Zr/fFNHKg6sA2tNwt1YIjWalP7gF7WstNGjh/68qF/IguXI0D8wx1UbZCaKpHRPCYwo6a02U3VT25OBgPoQYBmbz7bt0YjJjpnbdszGO3kztXK1G8Ct4deFF9xPzFuVUL/eAK/r4AW5S8GK0k8XlNJ7KMp2LvyKVmAsSWxmNWUn0DwIOjlZxfm566oDjh9sseV+eZUlIeXxDzyrnw5tsIUSVHYUREDgHIPMDipYdcISXtODhaDT/qeG/z5E41zW6DeDdAWR6OmMqOeDi4Mq3CHpEtHHDk9iBop4aT+X/cdBJLtoaorghmswhxwA9qKTTjkYy9301noQxRNuQ4AxmagHB+MRgBl7UxIeiOfP7VK7BSoUuMT7fC2CbcqPrKu0ieeVJg/Vh1mDNLmcAxw/LTvIv5w3uk6YJzIzfaOaRaMn8IXlG7yWJ4rebwWG7Jj4JoCG91GoCmyHFrM/WQXAFJq74rwQK2HsixezuHN4GKrJJyN5rOJEtxWwSp+iwy8f4ld5NpIS9LJTbGbRrpslgLhvlopdF6I/mrlZRdBraLSE3XjrCMhcdCtLnAtigp0H/30TvnmrEkZXMdyrpmY1qPZUdOSScBeBAAIN6HpbUllgI8EjleQvMDkxgkrlgbxBdAsACkF56U5CzR9hMdvDFWUmjQ28JzXvYFk3pXc3f1UF4QznpIRW6KD/exBWDL9HCuxhN9M/Ubu09CT6rawOp5A0AfmjyVz8Dz2vNhxufOlCC8ZoB4DAAhsOzxWANYoYOCudiwiALAhGKzO5TmNkmNonYo9amXXeO+Tizy23WvCQ9xA8fBGFoT/tyZS7K5Q8ERsSEibrgzsFE+k9PZ0Uq/y++xxV2YSGuAPCNVOpQntCaSeS0lOZHZc3q2kAoGbN/lw33U94QJrAUYREx7W9N8vflXRsKrzIopwRarTKRmOYrGR1rTe7j0tFx/PBcBjcDWO2LBqz6A67YKr0L0GhVkA9hIhUqs0xKSs9j6bwfTGbQBMN5xiKQOEKxnG90lGwM9+OHR4Bw+pL8zvVSMgtrEJNuVUE0CRMsSP4ucgJGFzFxRZQqNQxuEqp+JBg7hi3er5IgTL1kkPnuvcHi0p6eG6p5g/tEBwIT409EODx8033OWMzK63iQ7IquA/inABrqZcR690PAKwJ8YJDNvFjvvuvaX/F9NZoL8F4m23PpmCpoPlx1eXfYwOzudgZbsObZDPpWXedUP3bGRCdqsbgTjSubjTG7/BiX+eZa4w2u2GMcbr5AwZmALP2lH+3cp117fmETDZpXhH0y9xezDlythHcamsho0F63I/ghS1zDDPM3QuZnVEwUmc380dypu1SzEnzXVRYEhy1/0bArub907MSemOt7gmmr7Qb3yRDHQScXau1dilYyk4iviFAfHAzGeQD1GJ6a4o0kgkZWaXce2slclJNiblx0piWkmZqBIzXc2TYg0Dt+9y4MmlEJb1iK12ssuiaiXaM3nceMpjf7lJHcXDChp1SuL2ITqNTm3WBuUgO9+caygRej8ArTgCKa9cqVDlCKyv9dEIYb7XaOjTGDB0s3jHnjftxTNFaKbPeZorJNyBexC3pwNB/Eu1gBz1Z0o/EFWoSXoGkFc6PaP33AzQp+yPqLvTDVpgl8znqnN8hxDolWxDPGwj9dxWvKILoR4O1AcNK+8X2O/LGr8iYlvRPRSK8aqmPJzZG3hjeOGTRJq0VXoW2V9821aUkz6UeHgfQ54J6TgU0YCya8oMGHWYNeExvtUXbkK+FDALb9PC7P3j3gSmzgTytwk7n+/mKk1k8swDZUINGsQmm2qzLmjfsgmgPmGGDb2ACi0ibOf5EC+wdNmRdM2NS/UIc4MGxxeC8IPzH9dr50HDQ0H6hC715jI9o/w+BOPryY+fOjZnv3gCsJEPv7O7QTnoNxhiaYxu8360QnMPNRANYyeLP4i8ASV2Wz+xuQoYS3McfUzGALljGrO75tsC2LJ1yR1d0SCC831z1BExkOt7fcjGXdqThzuvE0WMupLHOFg0F0HoCvftba7Y0oys9qN2LI8brwwQ2YuLqZSeAxDcuK0WxQEdXa1C//GCnhCk3uucjSW8Zu/vEHy+DgLCbRDLDZYMyMvwtg37DFe95Yey5TrMxQcnPGgV8XRHuHzZ4d8Gyx4a7o2kC4nw/c0JtBJp+eJ/8mSYdEynkCWQrNmUSfaOL5vIlGcCMTbWowY3QXoA9Sq2YexHAKTLRjUacZi9cTToyCQd+PEQyM1TO+xRGfqbstANhG8TnhNAa3L9kK1zDYpstUYwDNKnJvNDoCenlDxtHt+eh2gHf7rICivrrBxVtE/B73KyV4NJoyLxk5uYqoGOoIkDYdFeMJpXQz2hpeNtKOJecdufnwKM18vPns3/QPQbyXDV/6mVz3RoroVgaZnL/6ybIkukUpZxJa6e/GrtVPKeb4hckMcSTA//Nc1Jc3uNJ7HNE07ToXYAy9beSAlyJ58gAOArCCkToW31V5ivGM7j6vLBHeCRgfmBC/xZ2m0dWB7Er/NnTOltQqQbNNA2GU4ak9JX0JHwjGbmGz+wuT382Xn7POzO5hkGImAxt9ei733Q3uk0tzBPDhRhPzXbV4PRk5cT7Vlp8Xrpr+TYTfJi0OjFZ3njU2BSQOt8sFo0A4E4Dh7ND8Z6lwQNBmfkSl4/M2QGgHo3vM2Ql9vI66r7QhHaS4r07nlWQmfBgo7r//9evrG1zpIwp4SUuMwDj3t0Z+VZS+EkcavTGWXM43KemanRs3nTOyIboNwDAwe+n/MPlcDeKNcJJW3ebnxcUADe8Fd4Jo5zho1mCbLr214hEFtwUt9CfjdV2qoPSDqwA6COD/8qL1RZrAZ41pnDh8jYqUueyzcT7Ve8GVINrPWIJURgTmI5TwjGYckH60B6CnAfi6yRsEM/9OCxxiQ3Kw63e3asgpAK9rsk2X3igKpGnn6B3naWMB8D9lRDfX3aJJnvxp+/a9i/ITQSIArcr58CaMW/MjEyeZlyt8W4NuYsL/mahf6TbOz2nhjUQTmRk4FCtZIka9GkT7g9lkNnfNkG3aEXONJ8zsXPwVoZ27CPieqWtzeb0YdIKWi2fZwjDg+sH3GZj96VzWurgoPxl4/ocQdFD4hvsLI78sipF4hQkadCJAQwxdSHHg0MlaOD4ayVh6DscPt7EArSaeos8osPlMA0Ww9PAKMGIc2ZUMXZufqEV0r2JnoskML/9lw6u5QQbRIyD+8fIpW/W8wS19jqPblIgmGctA6/NASdFccDEvI2PmQqI3heADjP1QiY1Wol3xAToY4BXNtGNRKw3m0Yq824wmugXg5Lp3YyEuB+MbBttzmWofCsYwm4hQZS7Ig+iQ5ddrnW9wxbFXDBxlMnWH6wc/YvA1DNrE0IXEIMxSFJ2BpoHG8sa5Od6SKYwhvAznjKN7FNSRyDYYy+dYXIfFd/LwPhCG2oBPycB4PcidjcPJTDSpT7/D+cH4IjQb8zrL/qpXkMmn9/l/kqKDojWcnxkZcl7kGgumMGjCEoyMNQ095LpAerhaJfOAsQgnpVvcdIAOB9hceiRCANb7G49WE9/i/HASg48FsLah63I5NyXmKaVOQOsAK5K+PysdpN4uytLgF0POab4S0XHGuipn8qpShLcAMJdWh/Ggctw2NNKfTd0svHzhO5rpRoa5gUOlNcnXqFCdivaBr5tqy1ivTI43UhTeyoAFyCb0tpD807DR+43JNv1Yt/N5RblK+Mjy+XC9xehdzfgp1mjXnmtsBJf0o4MAfcHnIV1XM2jJqkMxk3u7dsy1IaZOFc66Uy5gjbEAr5qs8e9VaT4k0J7RW87PjAwAWzZUxZzV4BoQHWBsOs/H/rliuMURKuPeaiwJ9aeWgMwH14MRp2oNLH63CdqJ3I6uJi2cU5dEjX2lV5dMz429JhgHhFn3OSMTwGMYrz+Fc8DYC8CAnocjfSVKSfw8HI2Z36VP+jIl9vnrAuFtBGxaZo1UFmPmi7T0LkITGc0KLf3CQQAZ/OG53PQjXKnInYomMvatfPnF5nSGk1jjWICLLuj+eoP7+HsKzNcqZa5rxO0Ifsjyi2nVU7kbfiJ0jIhxglaZWWgjM5miuYhKfxHT5xMrptyGy8R/TWjsG7Ya7tKKyVC7w/vB2MpcaL2SSRn4s1Z8ACyAZIv1dfzuXRg0A6BipGz/vMH9924Qo2OMMTZMuRhwEp3H4EYARrq4CPiTgHtAkKUXDdno/0cNtzPYgjXPZpDJEZUx/9/RumvRtTh61Q9MtWVxI8yFpzOhDWDTaXQYzAeqwLvHCqbvGQsHC8e7l4DNk+CiXPaV8bJmHIwW94X4zDVuYc1YvJ50nBjfcAtDucZ4SdTQ6RreDGTJTHT6OKJycHgd6BP/vnHztLgj0CNKO8bjGDqd4bbQ3MnAN42043JKMdFFmhzjXc+lw6TID/cAwDvEqSD97aL82FXJhOmaw/ORHWQec3SMcNIZjtfMJ5mLcEJvCOL9wib3V0a+p9qTKByRQ3tEX3MewQ4Uw+uZ+SuCaocLwNjW/Jw4elyRakZzwytmGvO/tZL5YDq4RI+UBBflMmdxTKsTX6UXGHmVnsErSDe6Bcw7Gopozsx8ge4OL8VRK5gZpFDEqIyZBj6bPdiUzYOZpmkKzPzYXM5ITj48k5lbAaxuiu0+R4+FgrGDLagmbi5o08RTAFonOQdcyTIPKdZtaGkwkuZB5gv7gXExQBsauqDeEQL7mAzhJXOFw0F0tuF8ca8Kxj5hi/e8ofO0qJaT69oJJDs+iyjTOL0ZY5X64Ga0r7XQON0+pZCTC3cCcdGuCTvgDM+rim8AH0Q3gXkPAA3GTbSYbFFjuiZDXc2xwUoReHcb7tqK38GbVeTeiHYyd0OMcWM5fABkRTRlh3bcszCO3jRu3/m0QtfyuqI7vDtmjkjYAVcMa/2jBg9HNmNkRJ7MR7uD1eUAmco19o5AuHuYHfRrUxeS63cfpSGPB9hUxog42uROpdTRaGv4q6l2LN7i/ML5DNEI8Gom6wngV0rwKDRlzKW5Wi6iQ3aGD4ExlJh27c9E78+aU3FE3jna9aZhLP3LuElXYheeCyIzk7/jWxzzuVoH09C64jvG2S9WqGPxuoKcu4hKochG/hhdBLVb9HbDUyYjm8h89+5gMvmDc9n0DAm0o/FINUu1lX4wE8AIYto/aQdcfI37N2na31QwZmdWuBNUyUds5ubIrwumfYxNGI4TvzvDSxk0GsyrGGnDYsQ1n6HJu9zY1I/YcFfyijKK7gf4x4am8Hw8PZkxUZN7HbL0oalzdplerh9M1OATicVIcv2gUYNO6weors8e5yIYM65TrnsKxpJ54K9FlPrgGoD2NxQPj5noJC0Wd5rKKFwkRGWexWR0HpUVbi0nH17MbDxKTfzFcp3yvJON3FM/dZIsu5mTEM3Ju8GVhC2A+FDlvnkfxmzYbdoXh+mJpqa/paKYMhDMB2hXAJ5p83OpPhrgA1TBu8/I1J1l7qx8tDdYX7okhOhrhtqxqBYDf9CaD0arwbixSw2Ymdn9TSXFzWA6Onk3uGWzzGRUhfgWt06YR4zgAqxg4MJiBiZoLLwe2dWMdInIXHQ4SBueMqDzSmfOQCu9YeAcLal0Ka8iBoYPUQlpyOSfJqJdozedxzDV4CT+2IL3ckb+I3yCiE5K7gEHaLBoVkreZGK4sgXM3z9X4COQzfzRyF1jHq+8lCH6R+aC9tI/BPFeYbP3WyNtWLrbkPQLlwPSbGLb4i1OHqkhrrXhHU76hVuIxCVJPuDi2WfuO0AJ33AWCAcZeovT0DxKCW8+srTYxA3S8QunMIkJYDaVuT2+ibcazfkXY3V1Fg4F07lgbGDiPF2mEzNymqOz0DrQ3Bv5UmWdfOHCCN6cpL7BLbOJZsZRpkb/OH64A1j7TGRmRCXRfEXOsWiiv5m4cbgzgu+x5DlM9G0T9Vuq001KuiegkV41VcdMvntjxeIWC5i+n1JKN6Kt4WVTbblMrxiyK5Tuo0k/4MCEl7QwlFSzFKxwE0BmopsA3aRp92h150kMJ2XcoipGxEY3AhznNZqHTlMy2DsC2D3MesYm7xdR6DuLHHExCr1j3Dz9RKF3hQp3DdsGPWewjkXVYlANpeRLiT/giik5BpNqynz33mBhbBQXEy7RYXAh2ld428RFJXPBKBDONBafMk7b0RhnOpah44dnM7gFgLmoJrEtifdTXa8twMSNCiaux2U6eZcXNgkavPfTcMDFMv9FsHtA2ELmAcBOZU8OjuaDeGczmQb4VUG0r7GBCtfy6rI7XABgS4M3jGuNzUtdajSZK+wPoosAmAqGXgqpYZ6sHc9HI71n8HwFpnMGQCYtBxwv+fQ4TaOrA9mVjCPVlH50GKDOBWh9AyddHKgwUcOdbWb0FpPjRxcyMBZgI1nbQfQPAcOjKa/i9UQY3hmD9Bq4BpdXabaCOhnZAa8ZrmcxQjYtB1yMpPOGELxP2OT+2jjm7xjZnMK7wNjOzDcAelSRajGVdNHp7NoeWvoMbGzopsFgHqEWe7fjGOoyUscSG3TM97d7/OVvpI6lhO/nNPMotGT+YKqOy+uV9DSB5WWNb3FnaDhXmIiPJ/ygmcCnArSugRNPg/W+arXM/RhOgXH6FVM+gnsB2glkZpACk5ippTzbZMqVYtoHxATA2LSPeOl1CcLQsNn7pXHr8DMUStENrij9X4WD/cNxBpIxzuFV5aLiW84P4qdg4yYf607FmdNNRcVw/O5JDHHsEr6BtY2zXenL/3lNPALNmd+bqN+yyDvD6axKpothEBd6dxh7G19ugqbpBld6IwWO0Yvda3A0fWDWQiu+5ZzOzG0grG6WbsVV9ZbQvIepLAPuLN6cVXg9A6bmxGmK9O7RvzKPGAv1NJ3XFJlwAQHfN2/9faIRaz5dC89IT9in7Za2G1ws/y+V4NEmkvd5nYVNtaa5DHzHwAUWf5wcpeGaCRVUZGwP7gLTMDOjYeNbHJ+qG7yZGE3vGjg/S7BdueBGkNgL4AFm6li8jl+vSE2xIdAkjQdcjHI+UuHd25FdxywIqGLicHgtgJhKZ6BxC4zoQaVVO1oa/mScbnF0UD48jpmPM9VNCdACFakJaG/4s4n2i3Vy/HASg411NZdclHhaST0O48xHNEnjARd/aN2vlBpv4kKTue69ALoMRCbSdwQE2iva2HkEO5iHaG6Bm/I/gjDM5AAFp6N7VxbiCgDfMPUQB/hNQd4eYTMZDKK99LkxcYSn5c0qBfCBRnJVleC77gXTjiZG5DHRJTp0LkQ7mYdsUqRBiu4AsAuYzeSJIzFOhXKeiQwfxa3H71pfQNxJoM3K24pSWYqJafvobecpTCWdSg3KFDptQSbLvZTyDSrSJ2H8AONAYN180KaZpwC0Tpl2TE8xwp9lxAcEbZkX0iN0+ZI6fngsA8cBPLj8WukpySRyWgXmItIX8+HCBwFsH0MapscyFUqqMUoJ91ZTmT6WjUZ6DzhgEWna00ggX3/REAH3HgI2r3DapqF4nAQxWn343m2YNHhRGgSuREZ3VvBD1riGGd+qpF5qyhJ+oUI+Au2Zl1Ijc4WCSj+YCWAEgJUqrJqa4gyequHNMDGneHkjpPMNbqkGTHS+psKlaFrhn6mZWeUIWvqKvByMkSADFxnzNUqpU9E+8PVyhiNVZR5lR74SPgRgW0OJULuJox2jlgHPGocotHSiufngSM10AsBDUjX3KhPWeHzReDjSfcABr2jwgchmXqzMtskvLTuiPUFqmpHBJoZjGzp+eAGDGwEYiU3JjFbtunMwjj5K/kqqXEIrAk0YTyqtm0znhkv1AVfM6BA4QmXcWzGKzHJ3XcID5MDwQRC2MvAmYDS2ofSjfQF1CUBmItPHqDQDMqdjNJnJDD2rawOh5B0EmBxo8rog7G0sy8fS75o0v8GVVCC+RSlvElrp75V/qyW7hpMLT2dCG8BrJFvSyqVjwNc6OhOtA83bJDsXri2Uex8RmfiGWgLsFe5INJGZ73AlAtSHwBhqcKAJk6Ch0RvO0yZHUqb/gAP+Ixg7hS3eryrfZpNdw8mFW4H4KgY2SbaklUvHwMsafJCJ7uUiIoYfXAeQmQn7gBbA1mHW+3nllk9HDRsCTcB8kMp4d2MMdafDKpVLacIBF0MImRkRVEQ2Ce4potQDbuXmTXQNhuYDVOjdi4lkHLuw6wetGnyykake8bTi/2/vuuPsqKr/99w7M7tJ6FWwgYpYUfEniqB0kCI9oYSWZEs2CaGEXpJQpNdA2DdvU6gCIQgYCAJSRMResIKiIkogItKS7Hszc+/3l5mXCCqQQN5m3ztr/oLPzrtzz5x77rnn3HO+X4zUzPI9EApNCIzzQ8LrcIi80tA7xQpMTomDw888eahGjqOwXDnK06qs6CJkikdwHjrl2RVYww3507A72YJWb7sAgUt9Fl6gsmE/h+waAIgmBM/yYXIFRq76fEMaUR0mpcLBAcjxKQ90UTRHW7gdxdWPeMgsAp+sg74bagiCP/Um0nmXkxcJDUm/U9Af6fz3bUc/RiuuKAZAoQmBsvfhmVoprIoSjbC7t92bYCLA9zS1HZIznXOT1PVW1ZiG5wDcWV2aksjEyI7ZvOC7Gi+6bVydDsgwAKs0tW294eRlvrHBrmmb/FyfbIslmszAblgcULZUyc9Y7P5yh8vcsRjT+ieVOlTl4MBnjReVfGOaEc7peaJn1IMx8qI2IwvjZKwXOQWkRsg1wvu91LK05+WTcTp7MT3X7gBbta3NQh7BDxw5Ap0tj6uUr3BwcdLmIZOaPoKr9cS1uyS8WRsQbHhV8gVazNRYTQnyNmf9BLQP+rM2IwvK6Rfh/QyKbKpNtqLORHiSN5UetK3+T43yBeXkMhJHAFhdo3wA/mQN90nadeLC6kpR1iq7Zjm6E9E1SFdPXA7/9If0HpV9OZTnDLmbSqbvqVzFhun9ILbQuUFyhjPRJLTL3zTKF5TS4yia+f3QawTbaKY/0hTB5SH3SwVfVXv0U20GF8Tp2QRGA1xbmWw5qslBblH0TRwrvcpkgy0nM0EMBTBEm2wQecjBdaKj9ffqZMtTlOXqgSDOA+T9GuUrIhzKjtlawUMYJk6jjHqKTGo5ZdLjGN+78Bocs+ZLmhQWxOnOBKdqJGIk5DKP5AJ0DlHXLhCUK8eRRinLtzxjhHtohXsKpnNrZOk0AipTzLV7OB7iGN2mlTZHl4OrXQzMdeLGo7P1j5ocHKZwNRul98Hgcwqruh5xgW/DqNYnVOksjwJKld0gMgWQD2qTrbA2I9tnzwQPa6yCRTc3Mia9XTMmJYnxXsJr0SkvK1yfqopMlupnoRFspzGvbMtJN1jwVK2qajEKXjUe22uEW8M0vt+4VC9wL9HmnL7CrsK+arRV3wfweVX29jphaORUX+2NMW61FzTKqC+CK2pNcKRHeJ22U4ktJaMgMllBxet/2xJ5sFsU3a7uHk45QzTB87yPLkWX/F3jBmlL6e2Ly+m/ArBFo3wUnu9ddIlW/al0cAC/7hCdjE55WtOiDEvJpyi4gcDHNclVK4CV87wPVG6UtpRcCSglrwVvdjY6EW3yF21rMpfHxsmVaomHa8FAtw/CszFK5mnUn04HR/zJWoX9HbNo7UtL2KIJq2pBisx1DMajU3TdnebwM6XKGC9yqlLg5e87cKTWZuGgXD2ZlKMBrKfK3l4T5noHdyo6B6kKBpaKp6tN4DWlEdSJshCU04tJjgSwhi6D01uRF5TTbRajmZQJfFiXzooyPNWVlLaUHAbwbIi8V5/uinvGO5ynWrgunRFcLeV1jveVy9G1qqq7AdtTPQiUc0Fo683JoZ/2dPP/eC8mfzxRtZlMWfQe0xLMEeDTquSqCUNxsk3WFTwCEWqTz15V2RPWXArgA9pkWyLPg45hJ0bLHzTKpzWCyz3cAw7haG2Ka5lW+ZDz5lYSm2lbkCRP8oFC6KdaocmDAL4EwGjTm+ZequCq3i/B2h7FvXA/doaHo71FJTu7Zge3wADbqSs9LzbL5FugbA9BoGyznOFMqBL6ycbJdAAqmQUoPMWbKEabqMOkjKbxE96lN2ks7KoVd+EJDw5FZ8uvlO0lhTh6HVwunUeHi16+CaPWfVWT8oK4cglhRqi7hxN8z9lwFEaJuobvIE5PIXAUQHXFCiSm+jQ9B0cO0VeJ17PoPcarTS/nlDnzjOMeKrFgddHl/LcLI8xUH9hztJXA2jhpW4yxo4EB4j+UJv8w4C5pZ/QzTQeSoty8lB0AceerxDUkZzv649WBnOeKywGzg+wBgFqJa182THdMRw/5iTabq0VwWghP31A7/hHn0IYxuiCggu50KwinU5Rh5AkIb/ZwYu9Dp6SaDC4sJf9HwbUEPqpJrpos8rCToB0dohN0OU6+C2CrAu1W379FRrCtRuQn/Q5OKwTUdK5qs/QBAP+nzd4oONov1AeWje5X1zOm5W4BNlenM+X3ODZOvwlwFwCRNt0ByAywddoZ/VChbNojuKLP40CNFkIjJQAAIABJREFUVCw2rt4GyK4AVEEIqUVWmExjNygqKbfWV0kpLxrDnTTSVBXp5bh6LcTsC1If5VG+GB22TMdEP9Dp4PQwer+hfihytg+CKRgpz2tSoFp+OMF9zoRj0CZPatJXsVGWkxtB7AVgkCrZBBQv22bPBY9oZBUISsllNHI4SGXgCrVV+D8H19TWKHOcC47GGPlTU4vxH5O33dXhMDgHkPdpkovgEx5QWbYcxMklBPRVv+YLkNzPJdFdGC9VTesxlyWI00kExwFYR5tsxT2Vlx2ytYPvaCQ91d0mUKxG/sVQ9kpHR49pWpxhd7IFLa4m1RUt9BrBNhovvYM4nUDgOIDv0rQWa3UmGOXScBbGygJtsoU9ydHe8USI6NNbjdV710yC+7UVdtWKTJSnKAsoIZGds3nBQ5gsmRrji7mOQXqPxqIFGLO78/oqKW2pehBEzgXUwazl1GkTfEswAyPkJTU2tkSQME46PeR0gO/WJlshjzV7utXsPRgmuiDyBoiDA4kuH4Y3YJQoavim2Di7H8IvQxmzgE59AcFVvdvAmjIh6kCXCTnLh5UrMHJVVXfdxf5fykYszuOdAUAn4LJwfxfOuwsjNq5oc+ADIYIDyYu8jS5Cu8zXpEAbJz0ADgSwiia5CH7Nh9Hl2gqDoiurH/eh5LBPn9Ckr+IiQHCFZ3guOuVZbbLZODsY4s9RCHBeU5WYg9wCe4c6smH9jd5LTU1ud85NwJhWVYUmQZyeSvCoxXgL6yrbVHRyVF2xcEMThXcK8Bll+srF0amzWpvAUEAuALCRQr0Bhge71aPbMUx6tck3UCK4X3uDA9HR8htNCrRx9WCI6DtZUh5wCNQxQWAKW2xr+jCILTStw1otl15eMVuqfBWQyyCikzLHcKgLojsxQhSmKFVDdf1rG0mMx5fSruhHmjaWYGr6RQScTuAjmuQi8BvveSC6Wn6tSa7iPqec3A9im/w/lcn2bUc/BqNb1fGKBd2VXWjMlYuj1A8p01lNHM99XRrN1djiMSAiuFqeWeFFaveidxsT5CkvZUSaMt/YYNe0TX6ubUOxcToL4FcBtCqT7RHnvDrc11xHQXfvtjA21snInkfffk+3Vsv/qiib2SAJnuhd1IMx8mIzy/Fvc8+54XqyR0F+QY1MNUFoXPbFdMxgdfBBNq6UAHMwgFU16YzAzzx5KEa3/FaTXIWDK6VbQjhDW6bkX3oSs5uj/bbOPriBkaLMWwVUclbZOL0T4M4AQl0bi9/DoeVebUYXxOkFBNsArKlJXwQe9+AwjcSZYU/yWfqCCeJjmnS2VBah7Jw9Fzyoqk94iXDK6XJetxzJ25z1E9A+6M+aFqktJ9NAHKCtVQDAEW5QOBuHyUJN+gri6mRCxqqDfRL8xXioQwzK1140rfoJ73ATIR/XtBb/5eAg22drBg//D6qrmbVL/sAJRqCz5fFmFuM/5x6U07NIdgFYW5NchBzn3cIZGLOGnpRynu4qp8eRPA7A+pr0BcjfDbirRrLalumVTV1mbiHwSV06q0ljDLZM2//HJtDsuv2Lob4TZhgn47zIySA3bHYFvX7+Wpu9w3IyxpOnAqJKXwDUMkNH3dVPeCM3amzQLxycarqcAXIHVxD7hdg6HamL2M/G2VDAq2tCJeVyL8n56ByiChnDdidHwOBMhbBPVePxZW2tOLkDCMvJp0ncoPIOjlhggO3S0dFPNB2Q/5V+HQBgy6/pTWE5bFBOt1kcvZX1lTBzhjPRJLTL3zQZni1V94fgQkDUoWJojQTCHn6WPrmOkI9qWos1WeRZ47l72hWpa8kppBtIDo7GdnpjbtQEuhx2J5+hwfXqTpfkzS6ITkSb/EXTpmLjyu6AuRzABzXJVWwmlG00kp5qbhMg8KR33A9jWn6pbT3WHNzASVHmoMun+yzqxjh5QYsyW6ZWPuRCcyuJzbTIVDtYylxHNx6drX/UJFdQ6t0BYrsJbKJJrkJl8Ltkz7Y8oK3cPOjp/RK87SGwqTadEfiFJ4dr7F8ceBGcRlaBGa+ua9KWb+njhZPvOAk60CG/17SpBOX0i6A+eLVCRzS7O9HH46cbyUQedhK0a7OzAXkHR6DsfXgmuuQZNZvmZLbaDdPvaAPwJfBTb8JD0S6/U6OrvGAh5uZEep26lHIRwcku2bOBvgiuXNkRNFdpjLoBudshOBKdoipTMiAdHNTe6yTfAbB1XvGrxRkQ+K33PEAb4HI0tfpRb2UWRR8nnBjZIVs9+I62hmFbzvaAd5frZBOQW5zPTkDXoKe07B2vl2NAFZkA8i2XuSMxtvVJTcq0cfVOQLTBdf3ZmnDvpF1UXX63XlX5QGbNbYSyO1PFDcO2VD0IIucCeL+mfaPIKhPTvc0mo32wqmrlARrB4QdOqA7NxMbJjQD2AjBIjwHKc8ZzN3XlyzE3MEjv0kh6qrZNoJy0e3ISIO/WY181SQhe4E16CdpXma9NtoFYRfm4D6KhaBNVPGM2Tq4GsD+AIWoWKfGKAXZQ14CqluJILyJGUKocS5HjAXmXGvtaIgjJk3xQ6UHb6v/UJtuAq6IE8Fcj2DPtiH6hSZk2TkoAtFGw6ETGmNb7fuPsHQJ8StMaBKCSVDjXUVBOJ5I8Uh1Adm0BtrssvAljZYGy9ViIM6D64AC8YICdtQHCBnFyOYHDAayuaZGKl62zruDRvIVYi1wtpcomzpjZ+voWsbCAfOqIfqxFV0vlCErVCykyShvFUc0DcF9X0cnmPfAiONFphEEpPY+CdoBradpcRGTbbF7wXUwWr0WuKOZHPJNbKPIJLTItucx5wYi+w2Mumy0l3RAM10ZSW/Nv8sVsdPh9VWvxdcIMtAjOGWCrtFMX4HIQp2eSHAPRRZkjRr6cPRN8T5eDq37So0Cm18Yt9pQh9k5HR49p2yxtqXo9RPYBMFiVbMqBlgdiihLi5MtZV/AIRE/aK+hJT6HHUQDX02SAGnmqwjjZnIC6Rm8Cv/LCg9DR8htNa7AWwVXnwMjOICJVsikmqV2qpwHWB1eE5Oro2YO4cjxhJmgj0dRYdh7GyecpmElCFzI98T3n/SiMaX1ClRPIHVycPgpwS21yFWhB5GFacSgxhS0DzsEhp8x5ruUeTJZEy4IN4vQkgscA0BTB9RrBNtqKFtQC95L3uIDj0KYLRAFXcm0TZfcI+Vkt+8VrcnCOC6OjMVL+pE626dwQregdeA5OuL8L592FERtXtCg1KFcnEmYcyHW1yATgVUNsr60PzvZku8H7KerockRmOxccjy5RBfnUMr2yqcvMLQQ+qci2ltQFodsH4dkYJfO0yRbEvVtnVT410IpMAM99XaqrLDYop2eR7AJUFZm8aAx2Stujn2oyPluuHgjiPEB0wT6RVzvnJmLs4L9q0lcQp1sDnKaTKkdO82lvCeNWU0MftnTt2VJ2iDPZjwZeBOf9V938lntVpShL1fMoRlmbgMw3lrumbbqYhkOlsE8Epnik56FzyLOaHJyNq3sDuASQjTXJtUSWI9ygcDYOk4XaZAvi6umZwx0DLoITL1/J5gf3ayJlDMrJxSRGAlhDy0LVyjQclNJjKTgeoCrYJ4ITfWt0FQ7XQyac21IYJ20eMmlxFPceLbb1rwpDJztl6wQPamN/KCpfy8l0l6FnwEVwAtk+6wi+A9HTPKwRyURrhVcQp5MIjtMG+0Sg0wfhjRglr2pyBEF39SQa0VbAlavoZUPsqO2O+18pyjh5SLxMHnAOTmNvlUosSsoDDsFojJY/qNow4+QiQkYCXFOTXAD3cdXoboyXqia5bDmZAuIwbTB4WvkWi7XXw/WNT+caI8cPPAfnsGU6JvqBKiOMqzeCshdEEV2O8A6X8ViMaVVVwmxLyTQIDgCwiqY1qBXyycbpbQB3BdCiSV9auTFzHS0tDIKRMQPNwVWM4MvaeqtUEp4S17ooPA0jRVVVno2rdwDyFUARKgbxorH6Kl4xi5F9MX0YwOd1ObeC6PQqH4Zf09gisPTeVAwOH2hFJs8b4Cva2ARsKXkUAlVICySm+jQ9B0cO0dOjQ4qN0++p0xXwew/uj86WX2lyBK093Djzye2EbKZJrlwWQo7zbuEMjFnjRW2yBXH1AkLahDJ0QEVwBP7gEe6HTtFjiDEHW6QPAficpoVKkbN9EEzBSHlejVwx1zFI7xFgczUy5YKIfNdlrl0bTFfQk34Jnj0ae+BguLfrffpbGL+JqjvTooJySVpZjOw2oCK4ojLPhIeiXX6nZoOZyXeZJJ0rwGfUyJSfMImjvYRXo1Ne1iJX1F39hDcFk4AyqhzOcvQnomuQKhQTW64OXwywfA4g79OyBpfIUTHItk07B/9QmVzAtRxiK9kDILcQyo4DysEBcr+j68LoVjWVeS1XVTZ1ViGUkPAgtyC6A8dKrxYjDLp7t4cxJUI20SJTLd2Fi32WXISxqzynSS6lGK8g+CsvUMn8EJaS/6PgWgIfrTk4xY2M/2Vs5G3O+gloH/RnLYYYdidb0OJqbej04mW7bH7wsCYuOFuqHgCR8wBspGX9LXFwR3mE12iKtotUVznpBhUSnSrcB5fa0+ujbjGyw8BycMBMl2WTNOHl2XJlT9BcCuADijbNVwyxg7Ym1DBOxnvwJEA2UKQrAGYfV7X6euDi5D4A2+W+TpO+SF7kbXQR2mW+JrmKFoFSeg6FnQDWqjm47t52b4KJGqFo/lN5JC/0NrpYk2LDOOnw4ERA3q1lsRL4o3fcF2NafqlFpsL4NDZ5E95YbJW26+otxdQF7zI2nCsiqu62l9hTu8vCmzBWFmiyr1rUnc4FuWOOsjbg7uDo5TjfGkzHCHlJi2KDUnUijTqqnEcdOAqdLY9r0VNhfKX0Fgj3ANCqSK6/GGKvdHT0mCKZkNOtAFYji4AXI9tmzwTf05T+L9ZevHADw+CupYeSgXcHBw53eOF2dG64SIsx2lIyFYJDFiOer6ZFJkC+4Ux2nKa70sLBxcmjgK5+RUAecc61aWsRsHFyOMizIPJePXZVFAQ96R3305YdqaUnKztBzFQCRRHXgIvglBYu3ArI7hA9UEIELvNReD5GiJ6qvO7ejYyxtwvwKU0bJsDrHPxp6Bz0tCa5glL1LEK6IKo4FvNtf44LA5Us3mGcHOPJEyBSMHUMLAdHLDAG26uC6cqRMXqyh0FuletTywZD4Bi/aOHVOGZNPankaemX4XwPIR/WoqdcDpKn+yzqxjhdNDk2x3eF7AUownctWjp4gTfpJWhfRV2BiS0lMyAyFGCB8zqgUpQqCxdy1GyX3K3vIjxHpn/6bk0oC2qbhsmhriW6EyOkosZxz2SrTQp0IHUYlPAY4YaEt6gjOb2Eg+yQ9MHX62xgtQkQDzsTtqNDfq/FEMMefoE+nUngI1pkAtBrLLZN26IfKZIJQXd6Kg2PArCuGrkEC43D9mmXLl1FMT/pkeaIMx9Xo6slgmhlfXh9g/dSnQ0sBwdc47LwdIzVg05v4+xgiD8HxPu1GCKBJzw4VBtwr42TqwHsD2CIIl39wjMcjtHyWy0y1apdswMg7nxA1NhVkU4GfuM9D0RXy6816SuXJSwn7d5zEuS1dqkB1QdH8AyP6Ep0yj+0KDcoVU+jyHhlUcF9zoRj0CZPatETJjOwG6bfKSooqeeuFOAtzvsTtGFQBnF6Jskx+gpM+HWH6GR0iqqCoOJQ8gaoMwPqDg7AEW5QOFtT7tmWk2mgLvJMCkreZWeja/AzWhxcS5kfdkxnE/ikFplqEQHP8mFyBUauqofxoYZGPxvA7gA19SuClOO9XzhdHUVOztv3UnGA/PzrD5ADKoITyjbZc8EjmpobbZzkSt06x0rSsnEWLAK9C6/RVEFpy9meoNcGpwZ4HuR6dQFiI+bqFtl9AFXRTwHwQtk5Wyt4CMPEadkvivRknGxO4DoCH3u9XAMngqM8Y0ywR9ohv1CjWKUVlOLlK9n84H5MlkyLroJS5TiKOQ7A+lpkAvCKEeyoqu2mhmW4JYQzlBVu1Rq8DfdDuy74uyX3byM9eQYg7/k3BzeAwJYfcc6rQlsIunu3hbExAUV9VZxnvOyRdkU/V+QIYHuSHngcCKDoz1Hy71EXhCMxSp5QIk8hRljubfcIJoL8t82y+WXkrS6KjsMIUcXZV9y/xZUYMAcBWHVARnAEpnmTnYH2wX9r/oVakyCMK10echogG2qRCcD9jl4VX1/NAJO8p+pLqlLJYkreJaruSgtddSdXwRQUOYqg74r70tN8Wi1h3GovKNovgClczbam94HY4j/lGjBtAhSZ4MNghiaQZRsnVwByKMDVtSxYwlzpk+q5OHLIPC0yaWXxJjHWJ+H1GC+vaNEVljZ4C7bQVe2aw3qY3Rztt9EpqRp9FSnl3h0gtnsp/uSAjOA0KtfGaX4RroqrSuOmabuz4TDuHEDep2lj0YjrGpaTz5G4JmeD1qQrgr/3DkN1Aiy/eavUQIng5htgt7Qz+pmaRTuV7zVB+k0BPq1GpvyQqZDFOyhVL6TIKABratEVBb/z5AHamvHDcjLaM0/7Uw234pI1d40Lw9MxUg/IxVJbsuXqXaDslN/a/FeKkrLjQCA8/Y4T34GOVjUQXUG5sgtprgTwITWbJvBLLzwYHS2/0SITJtPYDdJ7AWyrihVacINjeIq2hmFbSqZBdPWV5rZEYLQPwq9jlLyqxrYAtFxV2dRZuYWQN+wvHRBtAgS6fRCejVGi5l4niNPjCU5QVXZOXu2cm4ixg/+qxQhb4soHHeQbhGymRaYlG6Y6tgfEHGyRPqAOYDlnUSF20IYXWhQElZIREJwB4A05+wZGitKjw0Uv34RR66o5vdg4uRGAKioPEuO9hNeiU17W4gxsuboPKBcD2FiLTLkcKlPJcbo1QI0M3iork5dUJ88AXqPHeeMqyu7edm+CiYuVq6zvoxC3Ygy2S9vDH+bsQCo2mau4prVF2uv/VMhTE8KJyA7ZvOC7mpBmgp70XHp0AFxLi64IPOaFw1WlkvNqvLh6EiHHAFhPi66KaFvkbB8EUzBSVMGp4UqubcP0W2+1D+pPUYo84qxrw6hWNc2oQSndAcI3LIttVsPUumnaOLkPgK5KVzHTvdjJaBc1PaW1dFd1DozsDCJqVjt6w3nT7O7E3qetPcDG1b2BIjvygTfTl3osSgKX+Sg8HyPkOS2LNojTEwgcC1AN7BMVbpphOfk0ieu1cYoRGOOrr96A8Wur6X8rihUCM4uEtrvSX3rP4RrpcYJycjGJkQDWeFMHV1RRxkmbh0xSmaIkD3ZrRbdjmPRqcXC2lNwEwZ4ABmmRCca0ucTejLGyQItMYXel0xs5HXiNn6rpZcsJTvOChc7wR2pS/gXVSnYE6M98s2KFZtWbRuCEQhdL2buX0ZCvvcjkH8bgK2l79NNmXaD/Ne+eBesbRncJ8Vk1MuWgvT7bKe0arIrB25aTmSCGaiI4VQyl1gOowwoFDIe6ILoTI6SiaL9AUE63AVleFg6vcgfHOS7k0RjZ+ictyrXTsr3h3CWA6KnKo9zngkAXwekNXNMuUFcIBAoneVavQudqakiDMY1r2Sy9B6KqaCvvffuTJ/bF6OgxLfvfUjmCuHo2YUYDXPutZFN9B0fIid4FPRgjL2pR8PLknZtNVpJn+yhSVeVle7Ld4P0UAB9sNn286XwJL0Z2yeYFD2miMlLL1Qde4zJ3uqa+0mJtTmGLbSkOJFuDsG/p4BQjmaS5986eCb6npuw8V2yU3QfhVppQ6UG/u5MWVVVeQVw9n2LaQD3tAYsZrn/sTHg42uV3apx20R6QXErBEeCbFys0pbzESOdeugVj11Nzr53rIehJt4f3JUI2WZZe9LYJEN93wpHobHl8WR+hWf4e9KRfgmcPgU2bZc7LmqdKTMMaIv096pjWBZf4NLkQY1dRU5GMWVzFvph9G0Jl7AHyrAH3UIW/u2QzWd70ZP642js4khd5G12Edpm/rE22Wf4exOlJBFU1oiqFUdOJiEHu7daK7sYwSZrFZpY1z6A73YWGqjBdC5kF1zm609A56OllfYOm+ntePTk4fQAGn18eOiO9EZyYvdwa9luajNHG6Z0Ad34j1OymWqSvn6zCKq+gnJ5M4miAahAxSD7mcxJQTUDYRXoyPZdgx+KbHTVIM4V5eRzmTHgrOmVR0+4NbzDxoKeyE7yZ+kbcb28kp8oiE4K/9hYHoa3l11qUu4Sn6moCH9MiE4Hfe8OhaG/5pRaZQIrtSXL6jh01HUQIXOyz5CJV6cniTju9DwJdd9oi8wz5VZXpyXL1QnL5qadURnAkLveSno/OIc9q2TiVpifL3odnokue0aKnsDv5DA2u04ZeIlZ2zVxwvya4p6C7d3uYggn6w1rWXy4HgWneZGegfbAqKDXEXN1K0XrzueVJT752B6cLbJkQs6ebZ+/FZCV3BZMZ2A0KUFFdnGLkfi6J7sJ4qWrZYII4PYXAUZrSkxD8oCjYam9RVj1ZvYCQNk1EtLX0JPd1aTRXk13lYtnu6j4wb4+ZQ10EVwPtDYejQ9SQZgbdi7aCCXIaj49ocQQq05OzGNkX07kAtsmvd9ToijzTS3QFOkVPc/c7iAaaQZ8qq5KXfHhbTrpBDAew6vLqQl0VJSGXeSQXqEpP9qST6DkOwDrLq9hGf45GpngfnIdO0ZNGLlV2giz/BXij62jp/MT5nbJ1Wh7EMHHNMudlzfOdRAPLGrMR/q7xeqb4rlMXvMsE0Z2CtwdRqC6CA8weDvZeNXcFF3KIXS2bC3JrCEwjGFF95qBMT3nIVkouprw1unl9vt1KHEXkHmeCcWiTJ1fiW/v8Ve8kGujzSdXjBeJ3c2z5tpr977XoLW/Ef9tg2LqqKEW+5+jbNDV32zjbHfCXq4J8UqgnzOQatlrAB32u6EJS8i+/T/QIr9HEso4rFm5oonCOAJsrUdMSMeRRBz9K0/5XCDaZxm6Q3A7ILsDb4+pTFcFR5BRvghht8k8tC9fGyVWADAe4mhaZCJ7q02qMcau9oEUmW86Gg+4cQN6nRSZAnjfkbuno8Kf/o8ZpfK2ScrrPgm6MEzV2lX/1sIdfINMZJD76drVQc3A6qigXipddsvnB99VgT8YLNzCy5KRJJVEBsUCYfSWbP0iPnvLet3I2G+DuAFrerhE28PPXuDA8HSPlrw08x7c3tSIayG4H+Lajgbf3opX+dEUgO2XPBo+q2f+WfMKgnJ5Hoh14+7iuihyc3OJ8cAK65KmVvrT66IUqiWiFs5zzJ6JrkCI9cXMivVZb7xvAYS6K5mjiEgt6er8EZ3ooogbPtbb9yBwXBkdjpKihBivEyqmMXDYX4BbvJPWvJ0UpOMxRFzSNLaffALmbqqjA8ED3avRNHKuHYT2I00mEsirXHJqLOARdetCA8v0yKCeXkBgBKGMOANrdmuFNGCaqmANsnB0O+LPeKdO6iiITgj/zgsM04eQFcZoD9ubMAWp63wq6FfIIjG75bR8FvSt/2LzKdfXsHpBbaqIwIuQMj+BKVb1v07mhcek3i+ISLSn/GnLJH3zOHK+N2LQO6WQVERxFjvdZMF0TsaktJ1NAHAZg9ZW/a/fNG0k5yQeLetC2uqIioOpQABcAslHffLV+GfUl47FL2hX+WFNxSRgnY73IKSA37Jev2kcvpfBc75LL0LXq3/voFf0ybD0O+Roavf9iLPZJ28JfaDHGllJlEwe5hUY203PSlPmG3ENfRV5yM4g9AbT2yy7QNy+9zkEZ1UrB0ZfcAch2mkCwAbwqRnbPVr/tUQwbpqYRf0k6+WJyxfpKm97BEbzQm+hiZbxvpxI8anH//rp9s3+t/FEJU/beqgJWDqanW8Jx+jspX175Gngbb1SIEWrLlT1Bc4mqftKitkRf0VaxUuuUTm72FOXLBtgl7Qh/BBG+DRNu3EfzqiGf3Q1wuRGzG1eY182MZncn9j5NCAtBnFxKkSNArtEUOlieSRZN+EEbOuXx5Xm8WZ6xcXIdgH0Xp5MHN8ucl2uewgPcgr/PwbHv7V2u55vkoXqlk5vawRGY6U04Ee2ihhYi7E7avXASRN7dJGtx2dOk3OnEHY3O1j8u++HmeKK1p3fjzNtbKfi0njQyQI9jfWs4EyPkpebQxLJnGcbJ5gT0tXEoZXlAwdOX3AGR7Vc0ndzMVZSpePlqZoIH1EQFMQdbZN8EqAqNHsJDHKPbNLELB3H1BMIcC3D9ZW+xzfIE/2oge6ed4c+13GcXdzlKWbsJHOMXLbwax6yp5jCS68vG1b2BghbnAytqOU0cwckcB3eMpqjA9mQHwPvzAGiqyPuJEx6hqYWjIF5kNgfCL+b2uKJG2Ci/J/g1H0aXY6Q83yhzWuF55GhACOeIqGsN+KMX7I+O8DFNh5HCwZWSmyBF4dagFdV/s0ZwhOMhzr5wOzo3XLSiH6Ehfj+L1r5YhOU7gW8PULQh5v8mkyDkBO+CaZpaOMJS7wgv9ox32nzaoPp6USi7Z88FP9QE9RTGyXgPngTIBg363d/RtAg5x/vK5epaA8qLvggE0+pVuNWcEVx+EZ76dozVwzBsy5VdQTMFwIfe0YpvwB8R0HfKzO8HWgpk8x1W9H6gkVRGMSXvkrPRNfiZRprXCs1lOle1WXongK00RdoAVPYp1tLJyeUEDq9X/29ztgl4jHI+nIWxemBpbDm5HsQ+mqq8CDnVp73KWANUlpv3isie2bzgIUyWbIWcSgP9uIB5ojsLIu9toGmt8FQo6PEt4Rk4XPQcRnI8wmmVDzlnbqHgU/Uq3BLI9s3FJkD5rpOgQ1MZcxCn2y0uVugmoAkA9mkD7KOqYCFnDejJZoHcQ1VjN3GjC8KT0SZ/WeHdt1EGyCPt1uwOkCtcidcoIi2ZR68Y2Sv7UPAgttNzGFlSDDSZwFiA69TrmzdfitLjMGeUgSrHydUA9gcwpF6K7e9xCs43G5U0cfPVAzqov/WgoJkiAAAU8ElEQVTyBu+vQsw+jlYVC7QtZftC3EWAbNyA33wFpsSvO+tPQdsgPYeR/Gtcs+jdphrcUW+c0OZKUQruc/Dj0NH6+xVYIQ3106A73QqWPfW6VG0E4Qg86QVDtVV4WYUHEQhnO/EnoH3Qnxth7dRrDjZOb1XIzweI+aqbZ+/FZEnq9a0aYZwgrhxPmAkA6tp201wRnOcBrldX174tJ9NAHABglUZYaPWYAyEnertomiZQ5aC7d1uIKanjEaPZ261l78YwPRumLVW+CpFLAflgPdZz44zB253jBIxp1cX5Fr+yjkXrXAD/9044395KP03k4Hi7C6MJmgj9wjj5PIEZBD7WOEa0YjMh8VtveRDao19p6s+xcXJDUQQkK96bs2JfuJ6/ltudCyZgjC6STBunsxdTM+0OUBMAdm5O+7tw3l0YsXGlnqugv8cKy8kYT54KSN1ZHprFwVUAs7971t6nKTS35eQaQPYDqefuTTDeM7wWnfJyfxtOvd4fxJWdAbmSkE3qNWZjjMN9XDW6G+Ol2hjzWfFZ2HJlD1AuUxe9Cec6w6PQ1vrkin+lBhphClezLek3AWzdF60czXEHJ7ja0U1C56CnG0g1KzQVW8p2g7jLAVHT9wZgCWpJ9Ftd0ZvCiIC82dGfhK5BT63QQm6wH/8vemswhSxjOrY7OQLCM/uqlaMZHNzLYmTv7JngETU9Ojk3VTW5BSI7A3pQSwC0uyy8SVd/YrYP6C+qBy5eA209vULZN5PgfjU4rvnxX2v0Rs5xQlWwhIUtXMJBdnB6B4DtIAj6wj4a3sGRuMS78EKMlef64gP0x5jFqcUgh3p6X3+8v0/eKfKQs8FojJIn+mT8/hj0Qg6xqyWz1aGWEFf7KJyIkfLX/visffLOWYzsS0WP4lfynuE+eUd/Deq5r0ujuZpSyfmntOXsQNCf25fYuw3t4Ipyc49hGB3+Qg3fW14xJK3fAKEKqBfgMBdFczBC1FyAh+VktCdPAxRRFwGvCGTv7Nngu2oyIgVAb/UACM4DRBNQOYC8uI4TMFJZ5WTtQHIryD7NYjW2gxOM9ZXweoyXV/rr8FTv9wZx9RRCcrbu9eo9dj+Od5Pz7mRV9zk9XN/6dE5flC73o55A4gqfpufhyCHz+nMedX33tRxie5NvALKdJnzQ4hvlbRzJn7+F8ZuoKQQqorc4Oxhw5wDy/rquhf8YrIGrKOV+59xYjCmaulWwdbeU+WHH9OZ6Yq315eJYzrFfFi/7ZvODhzVFBEG5OpEw40Cuu5zfoQkek78Zw73TtvBnajIiuUeLe9s8zCRA3tMESlj+KQpvdM6fourgmEtfA8G+DUCf8142qoOrQPwBrtJyj6a8sy0nU0Ecsvh6dbXlX+WN/SSBSz3SC9E55NnGnunyzy6aWv2oD+RGCjarF+jr8r+9756k8BRvolgTfBpmcg2bFIUK2hgDForI3tkmwUPaMCfDOOnwkNMB9vmBpCH54AhM9T47VxN1RwGoTN+tCQmDwJ98jsLyXPgzTRxiNk6mAximCl2GfMwLDkVn9GtNLRxBKT2OggkA39V3R4OVPzKB2PvwLHTpYgzADVzTLixAsFdKDULDRXAEnvCCA9EePqYmjRJzsJXkZlBXWwAFXb7y6tcxfm1Fd6QqmR0AwSiXvjQLY9dbsPK36755Y+tVlQ9kxsym4NP1hnjqmxkv96gvFIVAawbfxzBxy/2rJngwKKfHkv54QFbKgaTxikyIkc69dIsmQ6wpFccB1MMqTH7LIRqP0fKHJrCr5Z6iTpBeudvRHYXRrap0VW9yzOVeJH38IMnzvU0vRfsq8/v4VSt3+JwxoLKEMSA/cq2Ef40VweXoCtafrAnZPOqpbua9XEfgk4pOmb0wZn+3uv22KpDecnYo4M8C0aeVXSvBrl//ipwOZ3+3hr1Xk67CHn6BPp1OwUdV3ZMubY3qCn+hKZWcL8ignE4keSSAuvG9LcuWGieCozwjxAHZ2sEPNIXltpR8HcDemkB6SbnES3KRpsIS9CxY37rgVoj5Ql9g4i3LEPvq7xRM92l2BsYO1tPUXZSZJzcAsjfAwX317fpjXBLjvejCcs2/Y1+wdS+PfhrGwRHo9EF4I0bJq8sz8WZ4JuxJOrzn6ZrKlwn8yhsegrboV2ruSPPTZZyeTXA0gLWbYW0t3xzleQH21XaXY8vVA0Gcq6+pG484ww60R4+ri97i5FIKjgCxxvKt3fo81SAOjl933p+qqd+jpVz5sKO5iVB2Ae55iDPRbeiURfVZgv0/StidbEGDGRR8TFW6izzTJ8mVGL/q8/3/les0g5jrWBQ9VFtqirSLr0Me6Bb9/Zs49r29dfpaDTFMWObnyHRmf9hXI9zBPWUM9tfWfGpLyTUQ7AdADxUOMM1n4ZkYqwzD8MXs+sVMCHsAHNQQO0J9JvET5zkCXdFvNEUDxT0OoKwBv3BuNztGJ6FLVLE75Eu5RguG/cCVvxf2fwTnMcp5XeXLNi9WoD8L0FOsUPS8AUPREf5cU2oyjJMuj4Js8d318SsNMUoC4cEujO5Shg36aRLXUvAJTZE2gH8KZH9t+KA151bZAzCXgugXWrB+jeAIM8MjPUMTzxu6ezcyxs4WYHNFVZN5UW+Hsy/fhFHrqrkjjcrVj3vKDQQ206QrGtPtI/s1HK6rSdiWk+sLVnVAV2GJ8GwfRFMwUvSkknPvltPhDEluAWSn/qIF67cIrmjo9jhIFVNArbrragD7a0pNFukTZe0bmMIW25Jdpy01SeAP3uIAjFLEwFGwBSSHweBMZS0cIPhrbzAc7dGvNKWSc/8Wxsk4D54MyIb9ldfoNweHoljhhdvQuaGeYoU4afPgREDe218Krf975VkBhmmrxAvjZLwHT+xP46u/rooRj3CDwtk4TBb20fgrf9grFm5oo/B2bcwOtcISfcAWuVg1YPnkZkI+1Z/ZkX5xcIRM8UFwPkaJGsqOJemu6wn0q0LrvfsQONZH4UyMkJfqPXZ/jReWk08TuIZU1XwPlSn/vIWjlFxGI4eDXKkl5n2+PoWzXcYTMUYZ11stk9UD4MD+xnNd+Q6O/IEzaEN79Fs1xQoz2WqT7FqAewDQU4mXG2AQnYiR+LOa9ElNV9cD3B1Aa59vYivpBVpTk0E53QXkFAo20VVYIv8Qj6HZ/OARTTRTRWFJKdsf4s8H8IGVtPzf9DUr28H9U0QOzuYFD2KyJP0tfL3eH8TpqQTHayIxJfmUtaKufSMoV44lrS5c0NpC1peazJHnF6SzlvCGhfWy10YYh+BEj2o3Olf7RyPMp25zuJJr2yidDWLrPPiu27jvcKCV6uAIHOOj8GpN6a6gu7ILjLmcgg8rOmFWYTjC+egOVQ3dPcln6TGTwCf6817gHdrqm/6MxNVewknolKfrPXZ/jheUqudQTAdARegyxcr7gQPb0BH9Vk1mZMlCCbqrk2lk7MrEm3yrNbrSHByBbm/Cc9COZ9Qodeqi99owuBGEMvxCXuTD6GKMkOf6c4Or67sLFuEiNblLfgde17H7cbA80vZe9keXLpbuoCfdHp5TKdhU0cExXykJyINcSzRXU49iLlgYc3MyvYYGH28Una2cPjjyHhdGR2Ekfq/m3q1WujwTIvsDXKUf97h6v/rbDjwSHdETmnQVxOmZBLsa5WRZR6W1uyy8CWNFDc8bruKaNshuBLl9vm/W8Vv1+1AErvRBeK6mArulH9XGyU0A9mykOoQ+j+AI/MZ6HJqO1tWXE5TTk0keBWD9frea+k3gKbFySPa3R36Iydtl9Ru2f0cK4srOgMkLFTSlkfMS8xsc3WmaMFzzlVJLTUqHLuBrgILfeeBgVWTOS0w7LCftnkWL1Hv619r//e197ODkeSEOy9YKHtDERWXjbHeBv0RZZVcV4EiH6HZN926IF25gGd4MwRc1gfMS+L21ODBV1tCtt2qy2HiPcK+Es3G8oh7FPN8fVz7oYGYR+Eyj3W33ZYoyATHahS/P1gTv1BLzg6mkNwt1QXERPMv76Ep0yd8b6QS2onOxcVIC5CCAq63oWA30+wqMOdS9+uxdqpDnZ7y6rk1bbgbxJUj/V+DVU98FL18QnoGRioDKl3wg2530wMgBAFet5zerx1i1CK67t92bYCLAuoWXzKk6mExF16p6NsyZXMNWk+sgBbaamkIFCOc68Bh0tPxBTQFQDSooB1I+pdHSJitquBQ507uKLtsixfakl4M4DMDqK/qNGun3BH/nbTQco/ALTffa+Te2cXYw4L8GYKNG+uZL59I3ERw5y0XRyaoahGvd+VcCOESZAT4lIsOzNYIfamJSLzjeBNMp+HijpU1WaCNQehixPdkB8O5ciGzUKBV4K6Sn137cC/IQjVWTiHvfZ2C+IZCGBZav+x0cgccscXjaGf5S02kliNMTCBwN4bsUGWAF4Cj3yot34Ph36cEu7H51PWtabtDWIJxTFlmDYdq4E4u0P9JZ0oB3OCvq5Ah+zftoirbUfy16S2IABwFouNRkH0Vw8rwYDM988BA6JV3RxdEov7flbB/QXwDgg5qiAUJO9GnvdIxb7YVG+db1mEft3q0wPF33bsLD3YJoDo4VPYzPsxjZf6YzIPpocAA84shOjI5+pyn13wypyb5xcAVnWHgTRokazrCcbt0xnS760C+mepudh/ZBehrva/du4z3kBICaCEzzpMFpHr2xNminIE4nEJgAcIN6HG4aaIyXhDIsE12H/fz75lWTKUxTRNx1u4Mj5GSP3mmaDLB1JjdKq+m1EGzZCLhqdTNekbkuc8eiq0VV4/2SfrfLCWyqKdIG+HVn/Glob31KUyQQlHq/DLHdBD6qS195z5uc4pPesrbsyJLUZNNwXtblDo7gBR7RZejEc2oMcBrXsi4nLy0qJjWhzj9hgYPTjvDnmu5IwzjZ3AEzRBk792JC1p9YcGTSEf1ak77Qs2B966Mc5k5dSwAgcxzdBIxueVLNfrjkdB2WktFe5NR6VtzX7eD+BgOtsIOjmB6fpF/D2Nan1RhgzMFW0m4Q+/Y3n1Gdlf8y6A91Scu9GC/VOo/df8N1925kjc1PlXkztyJoJ3lOiEMyCR7WdKddsKmHaQyD/ZTZFwj82QQyPFs1+JGmquTcuAusSaRXNxNY+Yo5uLwdQKJT0IE/qXFueS4yTi6hFASLa/Xfrl33N1cJjPdDwptwiLxS99H7a8ApXM22ZDMB7tpIGHh1+BwV5Hfa6Uu3Yex6enAmC/tKJxMcA2DdOnynRhqiAuEIx+ibqtCA8i+c21mU3NBsPcDv3MGRcwITHVdtxx90Obfc+NAF4bqK2gFAIyd7r+uONLe7IE7yO7e8OVgV23OtqCSI0Smq+MJsKTsI4r6msN8NBM/wYTQVI+X5RvK69ZhLEFcnEQUNTlMdSt6hg5OHrfgxiSZW7gLktXIcxR4D4QaqnBt5rnfRFIzFfE13AjV9ybEQ0dSbmKe5ZvjUnYlxrU9r0lc4nZ9yWXqNwntSgLzNOZ6AsS1/1KSz4hA5Lf0yHEsUfKTZ9sW37eAI/tpC2tI1w59oyjGH5eQIT0wC8H5NFV0UXOElvEAVD19BVZTtD3HnAfIBTfoC5H5n/JFoix7XlBlBzs69MLsWpC6YO9RYAqzDcG2MKUXkVyu2uxGQ7Zrxflsg20sYJ20eMmlZlTE5grkR6cgYPKrp0nsJgvll2srLi0jAu7MwuvUvmjbL8KrkC86irK43EXjCGhyRrh7+WNPhsSgtLydTADkUpKpUMoBXYHiYC+bdgxEbV+qRDmykMZr9CmC5I7g8cjPWjM5c8CNNzk1teblwtjM8GaNa/qjJubWU+eHMF8gXn1fVmwh5TgRHZGsED2qilipSXD3pKfQcD8F6zZbiWpazocgEnwUzMUZeXNazzfb3guPN83QYeU+z6m25HFyBL2kwOv1Q+BNsJ2qIMKOe6mbOSw7r9DlVmyXxsDVUd0faUqpskonp0dcOgEUA292g6A4cposrzJaSwyA8AyLvb9ZN8s0cEwUln2bnYOygv6m7d+tetBVMEBP4WDNfASzTwZH4rTHSnm0S/EiVc4urn3SUHCz0c5q4p4rDiEVHulr4U1VprmsWvdtWgrzX7csAomY7Db/VfAkc5d2i6zBmDVVRQFCu7OhppgjwkWbeJN9Yd3K7ozsBnS1PasqQFLLWbO0GEFs1+974lndw+WZpvIzNjLK05HR+ymdFI7c25/ZLQxmdbRr8WNNhBDFXt8h6AO4OYLAu5yZneVOdivYhf9cUBYTl5NPO42oRbKbNuRH4aWA4MmmLfqXOuV3CQXZw2gPB3gCGNLutvUUEJ/da+mOS56LHMVl8swu6dP5hT/JZT1yFGiN3oEUuAj+3DmPSv4c/wWQ9aWRM56o2Sy8HZD9lrNwg0eMlPBud+Ksm54Zpve+33l5dRACqkGWK3eIfInJINi94EJMl0bJ/LJUjKKVnUTgawDoaZHuTCI53WeC4pCN6QtMJJehOt/KG3YKCBNNoUGBNBv7YiIxN54U/V+XcCpSSNCeZzU+TDcs59Y7WEeVOZ9wEtLeoAkqolZUXyDI7a8JwXaLjKgzGOhPO0sSY8q/Df7l3pKedCMH7tNyXvlEEd30AP7na0aILfquU7uSFlwnkIwAVOTd50EpwZDIPv9MUaeNKrm3DwrntoQ2vEJQ7A++Oqypjc8BMttpqeiVEhmqLtotjpOdp3kTq0GWKSte4dzvAXqmN2eHfHBzF9/g0LWPMkPmaIjdbqu5LkXMF2ETVfYBwriUmaIu0cSGH2FXTGIK91Dk3yK0Bg5OrndBVnFADKL8MxDAAq7+jqLaBf0SR072rlNG1yvOq0skFvxs/mEl6LVi03tgGVsPbnlrh4GycHQ6DxHl7HzrxgiYF5rIRfqIAGytzbrMDz1Oq2qq48iggSS8EZDjANd/2im7oH8j91gRHJm3QhVJSA1A+m4IOkE2FVbg8y4XAFO/DC9CFeZr2xlz2nLw0g1wFyDb5/y7P92imZ4o7OExmgI8VZy+vSYF535QXsyvB9TQ5Nw8s9IiuRwf+qinSLlIl5d5tgOALEL8qPKSZjOmt5uphFnob3IBR0EMrtVTgaxa9O6yaPEuyviad5eJ5mJe8SW9E26BntNlazd7SHUG/hYaKyTeyvyyMSv8PLaML9zwa1N8AAAAASUVORK5CYII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390" y="0"/>
            <a:ext cx="2093405" cy="5143114"/>
          </a:xfrm>
          <a:prstGeom prst="rect">
            <a:avLst/>
          </a:prstGeom>
        </p:spPr>
      </p:pic>
      <p:pic>
        <p:nvPicPr>
          <p:cNvPr id="12" name="Image 1" descr="data:image/png;base64,iVBORw0KGgoAAAANSUhEUgAAAHUAAAB2CAYAAAD2kNwSAAAAAXNSR0IArs4c6QAAIABJREFUeF7tfQmcXEW1/neq7u2eTMhKAEEWF8L2BEG2IMiOgAoCIvBEQIRMzwRE8RlACRjwgQgozxgy05MEZFcWlVU2gT+L7Iso+EARkJCEQBayzHTfe6u+f+r2Mt0z3T09Swd4UL/f/Ix03Vq+U+upc74jGEiaTg8TVoxBctTo+LOgO4LpfhenrL18IMV8lLcKAsOEr9QLsNcZfh7W7kGRjQCMir8jIhEst8RLWuHJsCXxZL3lfZSvHAGvPdwVGruTrITvPxXkL9FC78+YLlF/2PUv1BmLR+vEmEOg+E2QOwPIzdLSRC6E4FmIvsa0eNf0V+lHv5cgMIOjdTI8FMA3ATh8cxOmLMkiAC8Q/K1d1X0Dvj9mSS0M+xWqSoenCWwLIJ/uTxgCvEzwdJNK/qG/vB/9nkNAdWRPF5HJAPrFF4LXae1M29p08aCF6ncGO1ryZkDWL5uY4HyBvElgrAATS38T4FnQTI1aR/xpjQsuTR8aoxBmRkOpURDRVdtAGli7An7TchisQErCNd3eHL5yM8BSfA2Bv4vgXRLr9sbXCVaMfDtq8++r1t6aM1V3BJ0QuFFUSCsgcLPwAVi7EMobDWv3h8hhAHuWZfIO05r4CiBsGFCXci1Idl3fV+vayE6AyCiKjFWK69JwXYheB7SJGvWHgCwS4SIb/69aCmKFMFwR0a5Asnkevi1vN6z9AHQ6mA3gxJ465F2AN4G8XZRaTsiEivhCbjcp/ysDF2o719UqeK50lorIxZE1nWht+kexwFmZT2lPTQXRWlLJSmWxT9iWeGLYQJnBJNbCx71stD6VrEPhpkJuCsimpP2kiKxTeT+quwXLCb4tkEWgLBKFv5L270I1L4K3AAHewikyfKf8GN/oudJZKuRFkTCNVNMrZfhqdRqAVBm+gr2rHUyrzlSvPdyTmveBiPMQnGdtYhLa5M0+MHVmNlNUtwiweeE3UqbaVr/m2t8v3AVBBtGGJDeHwg4AtiDk0wJ+vN/vh55hFYi/QtSLBP8hlBcU7Vsh/NfQFh9eBp282eGetLy/iBfwhvX8SThB5lfB91YBNuvB106ttrdWFapKZ04SUb8qCBWQG0zKO7Lakqo7gt9CcESxUstzbFty+qB6PZvreVG0KcGt8oLcGoD7W6tmeQK33HcB0gWyS+J/MwCh8/urJqABem71y/2pJgDNAJP9tZVQr4oTLvAUFP4UifcKTpTX+/uu0u8qHZwkwMye33iDSSWL+PX+RqfD6wF+vR58qwpVt2ePhparikIVudG0eEdUE6pKB78Q4NSekSen2ZR/0YA6PIebeFFmU4jal5DPA/hcDUGGiK9S8gbIxZBYmKtEyVJLLAO5LN4njemChg+4P/EZ77Oq+P8hdrRQxuWuatIM2pEisj7jwyHXrdZ+As+IqD+DuNPAvAL89RWkdqj7sBXjq+TqYvkxvn5RaL3r7YuvPc2mmiriW/2g1M6PaxW+2HMv5ZsaiX2DlPxvn47OWjZO62Z3gNq98JuB7I+Uf3ddQr00s6n23NKtDiTweQG2q/ydvCPgWxSZD/KfBP5XWfO8B7yWUU1LkXIHjUGm65nAu6vGJawdZyS5JYmtRGQbAOsjVgjIJyqVTOCfAjwK4V3GyItoSzxbVwtifKMXew6YfNPzEvtkT5CXKuKrmm+G4As9+Nr9kWqqiG/t0286fAjgbj2jCXMTYXRO90nNbxT/W5oTFLP/KUr9srj/Mt4ftsWJUvOSHJfRGWyriZMo2FOITft0iHCz8FVQ3qDCcwL7sha8GExOPl8XeEPJNIfjvbB7S6u8bQSyL2E/JVCbAHQzu1eSRbD2MaP4/bKDTo36dWfwMIhdi1mUmpOAPqd7sszrg6+oGcVVkHzD2sRnMUWWViq+plBVOnuuQM4q+XAliBuh8BCMXQTfGy3G7kjQXV+KAiFtp21NttZzpVEdwXdE8EsgdyDLJwvgNUBeJfCQ0DxpQvMcvjOy7yFiKEIbyLdprq8Z7ESldhByEtzJWyrMXoXjzGT/qvr6nv2JiEwrwxe4AYKHa+ILpG0qUXrbKOtJbY1SR/BZLXg6f6go+ZCvCeUdCEYRcMtS6SFjqbFyGNr8B+rBzJ8VbG81rgfwKQDLCLwqwldIuVdbPBHWu5zVU9kw5fE7gs8aibcJt+875Yv7G+8GolCOi1r9B+uqyuELPAOBKs/fD74ih6LF/3/V6qgpVK893JuKbt2urpnpW/I7IFOmNfm7ujrmVGXpoE3Agwj1jNA+aSR6AqmRC+r9/j3L9wuO8NaKdrXEbgJuTMFTtsVvr2eWujbn8b3HQVB3H8QpRCRlWrzfD1ioqiPTKlDfKN2c66w4EvIpq+RaG3VdjSljK677vctKzspsnp3S1PeQUGelH7RsqiNoXa0rHxy+wJOWuM7ayvhWnKleOjyLsQaj1wWf6KbgHRBLBFhMgTswjBe4K0GJmjCHsLuc32BM11n1CvaDJpjBttfryJ5NcfjKBuVliNNquUmwRIildeGb8KfheFlWWk4foerZwQmwuLR8n5QVAB4mca8oLoHlUgO7VHv+GER2HMUp9mU3gHsCcOq6YhLhxdH8xOmYLu7w86FPeXxnAejRS7sllXiA4MPi7tieWmrIZVpkbBm+gj1BluNLe3G0MFmGb5lQdWf2KBAXALJJCfqPE7zTGrkTUxKPVZVKOz+jtP2i0BwOYJeSfBkIv2lakjd92CWqO6OjAHsBiFJ8HyXkJmu9u9Amf6uJr4r2F/BrffAljy49wxSF6s8OJtHiMgJblsyzh4XmvCiZfKz3FK9Y+UUc6Y2NPk/LswEU77cCPAeaH7wnz3Hvk5FUGV88LLA/iZYnH8FUWdVvUx2+o7O7EspdM8vxtfJfhee4nFAvZ5MOQvcM5F7f40TgaSX2jKil6d5+K+uVwesI97HCnwmwffEnyq1mvHckjpDugZb3gc/v8A3DOSCOLsOXcnrU6g/43bkyvrzVdCWOxPelOxaq1xnuT9KZoaydE6gsdK/xpsW7bbCA6nT0ZQpnCwsPwPKuiDl8MINksG14v3zndWQOoOirAfbgCznRpLzbB9vGGF9wjoAfy5Uh7wrxNTdIYqHqjuxvIdLzwiK4yrb4x9V736rWMNUZXCHEsT2zFdeYhf6xH7ZDk+4MfguWvGCBV9lUsgeXQUpWpbNXCuSYHnx5jUkljhHMYFInw38DKLxIdBlP9sUJ/qODrKvns9nBJG3hlu+R+dG0yDNm9w/TfRRzOUqb8BWweCvoMoz2RWvz0PHt6NpFi+fwbS7ga8LurQRzuYGOQqdAzu2vlNtE4xL0a4hYn8gp9lSIlJheqENNyvvQGKb5s7m9teFTJWeL24S4pD70+s9FwakQp3vPJePZLQSzub1m+GTx3ZR4CCIEmRNy6b8LX1b6b7XqL3kyAtS3TMq7ov/m/t/IodJBSoCOnt5ITi/cIHwNsa2gPdxTl5itNBpKAt+1qUTxGanR9b3X5av27HRR8uM11Q6jsbOgPdhOazzdY7bS4OqtaTFtI9z16UORdHv3t6H03DXVWYNwe0FstTDiEjB2p2hcEgmc+YnRvBCTk39vXEXvs5KdtaVWZ4NYM/iKPzW3b6Yzn4bRG8SWPA1LDBHaRZjS9K+GVfF+Ldjhq3Qv5f1wN7YH337dLoa76o/KazwCHwm18Riv8RoGJFQvnfmiWPV2uLb/PI4QM1ytbZ7LDUIbrp+AP2/VZHlruMqNy3E+nxtidBMzYzLS9C7mYXk97oADakM71/VV+EmtzKLM5BGvDujbWpnvYBLzspskKMkgm3gZp0i2nrLrF+qVXFd3O4Ni6Sb4Bwv/suFwKmqa3f3J0OppANcT4EVP2fZBAzODyYQfTDTARCpuoCBjQIym0qNAOxqilos1zh9ouQXfdU5emng5WLH0dUz9WP+vJJUQbee6yotOFosdAb6T9PzTuypZ2dcjjdI8TtPXFB4LcC9ANUuEn0cTvMdxhAT9FVW3UFU6c7JAOeNhZ9H+L2PNPmhtej1WTgwh6Y7sYRDJv7U6u117i6/sj+sWbHp+s48JW1vBZmL5HxQ1UcBPMVZ0i3PayqvQyhrpLPeXC2QBha+I5TxCPS+U1yPT/RecPHpxXV2K/WHC6RA5vOfxmocOiyvnpd17KU9fIsBnnHpeiF9Gnn9uPWa3dQnVn8sdTBTOzVcQG0kZcBssSLwwVOW8lw6/6JxpAYzNA+kGyTW+MmfXEuyIy7hRYMzWYszOFLWTgJ9mziJxIEZypbJ7FcQ8EfssIff7NvFcpk1eqybcpjQ3DhmeCYm91gqGY4tBe6xpbbqjrkFRI5OelT0EGs6ILf8Kg1cUcHS4wH+6v+2jLqGqzuBXwtjrqnDpedSo4FBMHrloqC85aF+xrifJ0yn4Xi+ruqsTKvph9+TmHsNmB8KMFevo5hH7wdr9BNjKWdLX9rGRpYTtZcOjJgCs4LEdoxwK8DcCfwN4pwkTd+FkKZu5iU7+h2E4FcBxJXJZKeDMKJv4BU4ZBhfI9Kr1Nby5gOxdMC0ScFqEVTORGl/TE6FfofqdwbaGuEmATxaU/go4OYTfORx7agzKzO5NtKfdqC/1hXW/XO7BnpfNu/b57cF2VO6JkIeyxMOuBNjlFL4pxOs5Q3C6Qfe2kGUgELI2hBuIyMdIbC055yvnNFWWhHgJIjcqa38TtCVjUxO/I9jBKjkDjM1KCsntc7ONii5A70E4hCkbW3SK/gnACa4YIZ6IhMdhQeLlWitkv0JV6fCnAn6/YCjlvJz9yB6cnZJ8Zaj7aVl/Y8HKWRB1Qi8crtX0z7PIbkzIFIg4f50xpXko/LtQnifwZwEXGCVvwPrOG+2dqgNv7tujwFHraXhb0pgviMi2pGzd8+hcqCF2bbhfYNJKyUJj8FOIfKm8jbzKgOfU625Rt5zbuz+hRTtvQuco5gZdBsB3zAj/Ohxb3fylplBHtHd9PKu8e/J+p/G+IeAFUTYxvd7jdd0dKMxYX58OoK18ysiNYrkhBZPKhAm8JMB9AO83xAtoTTqHroGnazgO3dFWGtwSFnuT3F0gZf6vAvw5P/MPKauA8nuj7ZmNUn2qzvACIR0eeU993m4QTa5l7F7bQWp2dBiMvRqCEa4jhCzQwi+F8/3nh3pAqoq881lB+N8Avl1TOoJ7ADXHUD+ElAyfNf/l3EIF4V6rZ/nJbs+u2QZHg2DkTJyUeG7gI6nOL2Z176G1/jUEm+QfXZaIyJHRWO/Batebfhykgl+KSCvIgo3q1WbVWy34/kaNNR5r5ye0Cs+Ds2Dvm5yL/o1Gy2U40X+kTmgGls3dERPBQavvtd8HWGruWlrOvcbiTAwnBUKlVjrLiSi6EsABAN11EkL+NLLdF1Uzkq8u1DR9JeETQjgfzfyRnUeYBYnf93ekHhiClXOrOSYlxpQ8LucoCiDqEmui36FtRNXrxnDU78qIr1vkMZAeK8ti2YJZpiVx0nDVVasclQ6+J4AzC3VOWBDaR6LAHoVTet0M8oVUFarz7LLAg5DcWu4cfW3oTcIUzBvWA1KF3sRaJnqdIPct/ExgkRBnmM39q7BX/6xfwwZ2BycqCY4QiNsSemRKvgSolro93IbSoM5gR004BU3u+Y5wipODIvEerXQQrMH5EJwqwE+L7hfkbUYWH4nUBl1DaV+/306n8tYLzqaSMwvXDCdQCM6xLQnnrvCeJJ0OHD9Dr5kptydsmOpua+5LbjKcrbySI3V36MxJnetkrCsQylmReL+q5D1fnfMhHTqb3/3zpBduHT8jGp+4pB7d41D6483K7EutOpG7F7uUoeIF9s3EeWti2a/a9ktXfkx7yUsBHlaSp1soZ0dDZaGpAzDVnj1PlLhBFV/nhHggYvRNVBhQlYUaj4zAXbw3KJi5KIY7hgubn2nYqde1NHcouA7gl3v6yd8ZlZiC4X69qQPIPllyTsIdKLlaOeo+7fkHV+RqGEwd1b7p6N5Hi7qyxFPuXWO5G95KvNhbJhWFmrg0u6Xx1BMAY4obAq/YrlU74NRxZeq24WyzK0t3ZL8KiRlLCvW+aG10PNqah49ka4iN1u2Zr1CrmVLi5CQi50YtfmONyy7hWK85fJDAfxQOriJyQDTfux/Ty19uKgpVd0RfBex1hftpzKG0yjvO+WkMEZPqn1eYpQROtanE/zSszsEU7G4FCM4TiNP9xkmAf2jPP6jRs1Wns7cA8sXCOYfQrXaEurq3dqmiUFU6nCrgT4qKZPLcKEic3xAtUh6YvrOU/7RI7D6sioXBCLHSN7GCIrq/VKW4Jmarlw4uJtBSoOsTyAWR8S7szdJSeabmiBDdC0TuVYY8ymyeuKmRVwndkb0cIt8qYEjBJbYl4XTO78ukOoOrpcSLTUSej+Z72zXyzKHSQYsATikTK/gB/Nao4LuYvFaZtUgVoYb/D6Dj94nfJjW4TTAMb6dVpXPRwpF69Pi/lpx4swayL1L+w+9LibpGdWYO1lTu7lh43cn42t8iM0hau3r6meMzhPOeK+ilHzfKPxylvEu9uIty5U6np9cPXis5+S4zYWbTuq0B6mldrzx+x6odrPhFqnYCL1r4OyIljb0TD6KtxU+u4Ti9MnTMNY4EM5/UESbl3TCUYmt+2971ca30Q4Dkr3vyljHm873NbvvM1BGzuWFgQ2dsnT+ByrN2hPeFWk89Q+2Elw5PI/izknIuN6lEbYX+UCsdhu9VZ/gDR+daKErIi6PWZPEANQxVlBdxPz3v5fB5CrbIXzUjA39rpPBSqbFCH6F6s8O9aXlr0baHco8R75BGzhodKzp67qYEWm0qkR52UIa7wDnBTtrg8Z5i5W6T8vcf7mpKy/PSwdMEti1ca4z422E+yl7N+ghVtQdtovCLvIGZW6H/YMZ532ikW79OB/8s5ZA3Crtgcg3SkEaiNpCyL+dYHYTukFJ4xXrFpBJ9+RUHUmY/eb2O4GFKHEAh3ssN5fMY7z1RarLbV6jpXjpf4Fqzyj+xYXfUeA8PnblJ0erPrOWPx9GVyRSHEZ9hKUqlg39LQdEOdJkF/phGqjO9zuBuEo7aKL6ZmNiGyXu4VLHfR6i6M5gMwrkaxm93IGabpH8KjhdnSjH8KWdmWXokX2xSicKRffjrG+YSdWfwOIidCsUa6683VNbuWk3UneEfQB7Q89Biv2zGJ+8t1clXEGp0FGgvA3LWDrG9afLNM3D8JxsiVD8dfM4iJrXMjyE8Z1OJKny/wyyRYShOdwb3rya2cjMnTgrYPkwlnhmGoisWodPBdQC+WpCPM4AzycQdpZOuklC/Ajo7XMbLoQD/E2X9MxqmTXL+sQpFEFwIlCiVcIZWH4jUW6jG4nN1EzkPooc6nf0NoA4GGE+6WDHUteiWUmuUvqdfFxBB0b3dFfa4y0zCP6lhy2+aEzTCnlAhxBumNbHxIPr7nnzSR6jw10FK3mlUY3Q66+IEuRN2jo6X6hAT6DtLJ10focZ2rQLH1VtgVLnVjGsgqdX11HppfFAq1NdlUn7+342CZvjK9dKBM/x2LycurTLj/DHD6TzWu6W6M7gbkD0KdmNGZE9M9B4pVeH2VRPOzWyuI/1U4dkNxGNmxZJ9B+1AVAd+Kp39h5QweydUtFEfy/w6ylnjWXKrjLOVigchwX/aVLIsotZwt8lLBw8Rsals/kqDbbHQ/2upzrmvUGNVlOeCHxTChbxiIn9bnCQrh7uBhfJ0R/bWMloeGx1m2pqrkhQ3qh0DLdebE+5Dwx6aPxccoSXpTqYNS146eIq5wBEKkIyhtw1apSf4U0Xdb3rJGI21XOCDgq/JcuP5G+KEmB62IUl1ZH4gEnvUxUnA86NU0tkova+T1xn+kOT5hUZS5Ge2xT+jkY320sELFGyZUxPWqfvNKfRDF4CgwCtrjTKb4sQmp+Qfktti1c72PgGLPBBN9PZr5FPfkIHP6WH/SKBo8QjLw01bAylw3XLP4HGIOO8+J9WXIm32x4kjygIeVXtPdUbSThUVP72JlgOj0d49DTsApNmsEDwvxXCeskwZ7htOSRTvr0MWwjAX4BzHLOUBgHm/Huk2Ubg5SsO7DHOdLjAxCXfd3DAumnjQMPpGb+OzypYPHcElojAFzOk047ht470ZjbQkVB3BHBEUnaMEcn6U8t+3S7CXzp5FyLnFpRd4zrb4n2vYauZmWGfwLRAXFldR2rkmCH+IU0aVRY+sPFNzIauc9UPuggteYRKJ1obdVV0VHdGXtNBZEsbG40K+5NEekFkDlvgDnVDJjsxEI+om5lwg85NGzrYp35kANSx56fA8xrbHudWBtP9l/eTs3uedyiail2W30qF6vHCtEeDpaIS/RyPfVHEp19JecA0gBxdQEfLHUWuyOBsahtYAC86Byx+VzNL/tbQHl4UgHWCZ9WTXneENYEwumdPLQ33FZF+9F6dMLCP4qCzUeI8LnxPEYbpcnuXG+hPRBhcTpTGHpQqz1XFLiJZjo0Y5QtWDZK88XjrcbXXs1qtLefCJxs9SXM8R3pLgEYp8Nr7OEC54wu512/26fuRHhfPFjC+5omSvaIz3UMMOS66SCrMVInd7kTnl/cARPOLSro0Cz58D0Jlp5pdd/t2SX230LEVHsIMWuABOsT+NgE9GkflapYNZDV+a7Jn5OG+xjlFEzorGehc28rAUo9QZ7qFo5/achGFBXmkWJiY38p2y30lLKq8z/DmB7/SQhUgXYc60qaaG2yardHiagO4OXAgeeLWx2f9C26g+wXmr+9J0ZA6C6N8UXmtAucuId1gjzVpyQ5+iOoMfCWI61QJxSJdApkcDjcfar6Tqz6A6gyliHTVAwaM7Ps3dbJhoa7htsguskA1vgcIexRuJM3T3/LmVlELV/VMdB4OvHoPIerH2glhsQrMjTm6gEqKAca7uDkB6VG65iEpn2VX+ZQ2zwqgiY5UOThHw9NKITxS8YBG1oKX5z/UPjUHmnBNspy1+37OPyzwlPCyc/8izmL5XHw71mk7HWqLr4PaLgm2rVYeZt/Sta2IZ7MtoHW8CC8UirZV3VTYlPcHYB4lVv585NjMVHhWHw+wVuYm0s2xr05pxOu4MvutcFwvRMkBcb3RwSm8j7kJ/atID6I7sf0LEERDn76uYaRL+1IbeV91DYSc3ixCd34vWptBm97BwC8ReZxg8htTohrxdOosMo+QQIRw9QlkornxDHhQl06LJ/kP9Do6hZLhk6Vjd3Hw1nHF7/g11tb/uFBstuwonrVvxkaWmUDF75XqayVtAOoNlRxHwqob/pWABavL4DKUPTZfxU2EYOiX5kbXKiYO9w/H92zuipmWP4thBcgv2qiTRwa2MMpNgeSgUdq4i0NxXgvvEyrSodRgig1TrbGe4rybnQrBR3tb3NQV8LRzn/6XaTaS2UOPYpuGPBHGYr/gUrKBPDReoWb3d54YiyMK3TenujUPR55dGWsqBJ/eQXD9Po1daVSYnXN4Nq+6LWr1HIYMLFJgjvlS7QNSh+UFcFoOc4PMC9TbAfcr7Kncr4bSwJVH0MBgOLApl5APMO6q8wqvZVcZmf1Dp1FvX8htnih/NlePaixnPBPLnqDt7GL43DBR2Jb3PewY4XoVSajhX5S1G40Id2fWg1Alg7ONTRo7lIiQDcO+MN9tx/tyB2ijr9uyhUHKYEDtSXMD70iRLIXgQtL82Si3WhmdBsF95FrlDGU4b9qjMMzObKV9dJ4BTOGgQTnPUYsS/sdYtpN+ZiulUen2TBmzOC47ohlLHmPn65uE6MOXpYR37yPG9RvlvDXAhCtZ5c4KdVMSDADlIJO5or8SFgO4TbsvpaiMl25gw8RdMQRlTm4s2DEV3/3RW72WJLrQ0eKvViZtxojwb/9ge7qrFngWJ7YR6EnmrZuJHQa3IigOcwqoz+I7QXe1y4cQEeDwCvzVkGru4HbMyB2qlrocUrCF4k9GJFpyIpUNVG+YF6vS7xeCB+b5fbsiL+7CY5d4U3Ww9hCLbSi9h0PIc25acXsAvHw3xIgo2IrFKaKea8cm7CvuR6sj+UESKD93uO4KvCtQzqwPJ/9ok9aM4rpxwEh3hLrFgIQf2mtU3aNizg1TSWY4MLc3k2joR3z72KHgAiMjUKLO8E6es7bikqqb+Z6r7NOde4FRUjhfQLQOLFfGl8C3/qaH4Y1YVqHtS0snzMFmqs1y7KBIePkOqPQXcgsAWQplntJyJkhNpnoPIsczESnAXBtSqxAUFi3bd0fWfEO9kxhGbsQi0/wDkAWPxPKYkn6+KXDrYWYNOsCX8FDAAr/WQOGfIV6509GUNzgZyARCdt7pYHFkPK3p9QnUHpM7MFKH6eR6cpZ7YSdnJyX8M9v0wL9BzAPQEoMsheLkJzTk4ufw1vyq4czgeJpyoyYlCNb8QQ7SYv4M7aAndtSPvccBvmPGJ64snx5ndm3ietxlpx4lSb0dh9K+663b8RtbtsXJQSfuygLrC1/r8IfmqpsPdFDizSOIMnhclEhfXE8e2bqEi3b2xpj4bIqMF9tUomzh7sAbeTe3dnwiV/mFMBRvb2hQSrzXKTsNw8tDPYFIlsycDyln5vWR19xU4cfSQt41ik2et2l7rhKOLLyWiXCWQub4NLxw0x9LlbFJh+C0hvkVgba1xdDjPd+w4/Ubhq1+orhedmc0g0gSbWIYFmDeYpXfk7JXrZW3ijFwg+6JSw23NNxrNaTih6aWhbUYVvr6cYxFgBLqWdePUse8O9RzQp4bYxorTACnhWJJ3BUg3jfB+vvJY6aN0r6uPbtsLzS6wZrTxE3fUa/w3MKHW1ZLambzZ4X60Mb164bXBXZR+b2h/jFTSUQR8MJPjWBLH0sav93RAFoNmWOjXBwLKGhcqOsJ9lPBaKcZr5Q3GnT5bGkivOhBEhpK3nZ/RKpxWpg0THG9aEr8eSrED/XZgQp3BZDKR3dhQ54gPBd0+w38PaN9Ic4JCeIziM3GiAAALCUlEQVSAe5HqX5Z2DvJU5gNt/Psyf0d2KwXVIuDWEMw3lj+ru38O3+bsRiZk7EskSq8Krf/qQF0j6xaqM0+MWatBR2ycM1EUdkNkHoHnFGLKmUfq2ciRZjNUuGVMid5AZ6L3TOhpToCKtoTnLcTx5dbz1dqUw9fuTUccLQVWcHYB8jqIx5X4fwlTUpeLZP9CnbF4tE6MOgRKvgnS2QLnab/Lmudsl/7mQpFY7d9QT+yU9wzw92HFuiM6EsqeAMa21pXwfRWUF0D7G9OWvKa/LvQrVJXOnrY60pKLQtE/l4HgdUJm2snezwd7f+2vwf/XfncCFbFnxzO0n+Qs8qnU6Wayd3OtrDWF6l8a7Gg9+QPAsjCRBOe7kFoExgpQ7uUleF0ie2I0JfmnYb869NfrD9jviVnZbayW63oJ1LiIIgIsJ7BOb3ydUzZopkatI/5Urbv9PJIHnVA4sURB4Jykbl7tDv8AYBdAeaNhzf6Q+H7Ws2xQbjYp79CPZmvtUaY7ghmQ2JAtl4jlENwE4e1iuZzwJkDM/oA6tGDknssot5uU5x42KprrVhdqbMoRPCuQ4iwV4OdRwk+Xbf6xDlY5QqhUj/BlqbZ290KAng/YBFozzY0JTIJnUBIqJSbXEnaUxbfJRUo+Lca3kERWKHCfam+4VYXq5WgC7iu4O7qgBFaZXSpGSOrMbKaobsnHr8kPOpxsU/6sj5bgymMkxlfzvsJEiPG1iUlok77U7bMymysd47tZcVLTTrWtTRdXKr263e+szEmi1a+KPqzkjSaVOKLakqrT4fUQHl5sJHmuTSVcxMLGWfSvmTnVkFpUOnOSiPpVyep2g0l5R1abBLojvCHGt7BS93piLG1kdbvf9mAyFByVXD4PbzItia9XE5JKh78Q0AXhi/PT8nTbmrjoI6FWHhPaOaFpuaooVJEbTYt3RDWhKueJmAtymF8J5TRbxQ66+p46N9xFR3TUrIWYNG9qhf2CyUlHRlmWcs9o3uWrw3O5B904GZED0OI50omPZmoluc7o2lAnvReKB0yReZp2v0oP7BXxtfYAtDXdNaDlFzOXr639ES+4CMQ9G7Samwj1Od0niaMPiJOrMLL6e3l3hNwsJd6wUWa7RtLJNmRNXMOF6o7gYQicFUcuKTUnAX1Odwl/bw5f+R6hTumZpXjDan/bakqe2leaXvskgJUgboTCQzB2UXylod0PIl8FWHx1IdFpU37rR0tv7VGi0tlz8/5KuYwiK0DeCDrTV7UIMC789n4Q1Qtf22lbk60Dv9I4s/zO7j1Iz0U9LETyLbTyNSHegWAUgU/3ij261MB8DakR96/hgf/Bqy5+rosp/HpFZ+Zrgjiw7ui++MpSo3AYJvuO66piqjlTvfbuvam0o5TpV51YUvo7UCplJuvff5j2U92ZOdBMTt45kNUpj69j964/5LY4YUvKtHhVKYlquDIGqdWBdFxURGdsNpAUCfGUVbjWRv7VvSMxVCpItwfHQMmxBN8QqkeMhPcg1fTG+35QXMKxekToNGdfoXBLZfmbaGHiv+uxCIl9hYhvrLbyHzi+wJMWuNaarmsqRWasKNQcSYXTYJQHhnU2vxQuBmSxEIspsfXCeIGMK1djxRvEItDcaGxyWi3B+h0rP+uMk0XELeNdIN8B5XXC3uxR7g7aVgezf5+doJOXZjYNFQ4QrQ4GORGiNsjTyi2CNT80bzX9upZgvY5wGsW6PbEs8G4vfJdQMDaHbxyNsXcMdWcic71J+Gf1NkbrI1TdGXwbFrMgeULD3A6+ArCPUNQ9Ai6B5VIDu1R7/hhEdpyrXCC7AXQUqWXORCK8OBqbOKOa34fuzB4FxlGjepYgwkK4kCILFHkbInN3tM6Ixxvqxd7fWuTsja2ZRMVJQu7nYpoD4sw3y5ZOgj+xCxLTqwk1xpdwgQhzhJFFfPEIgXuFXALhUkO1RCszFuKNjS0drewGwR5AubOWgBdFCxJnVKWxywPsbGRL/UgeJ+ROa3gnptSgQG/PfkaJ+qJIHIDdRQ8spAxEfdO06N9VnHFprq8k+i5IZ3WfZ/IqQ/jt1avGAhF5mbTPKaqnI+M93EhavWLtMzjaGxHtbC2cIPck+PHVWqC1C4HfS1tJ8CUF+WMEOxOp5L8q9TV+NxV7QR98ybuslj/WpJifw88oE+0viPEtDdSbAXm0aU06u+zcECn8I2/JPrfsGYh4xMUNjZLeY/XYmzqLBk9Fu5I8C8QXSip5DsZOrfocl161vq/8DYzh1yByYN53pNcqIlmAywgscSdDkk+J4pNK5LUw8F/DSbKwv8nW7+8zuYmnoolWcyIgE4XYisKNJBfcx7k+9DnQEPK8gr1TRG4MTTQfbSPmVxKonw52JnBZGb6CR8QOAN+LONIbHe3K2Igcu5XhS/ODwnNcDjjnfh6EsyE4uqi7FXlaAWdELd6A30W9ju59KNqNyJ6YLZRbjXhH1aQXuHTlx3yVWN8oOXi138iBAB2NeZXDnCyl2wqAVQKsgshSWv4bKr4OzAeZgTC7OpBuBtQZEWYRBVn6egzhto1wHLUeA5GxjpdILJ356zoERgk5CiKjAFmrEGq0woB4SsA/ipKbQxvOrxX4vYhviWuJ89NRIqdHLX4PYWW/oy6XwevM7GupLhBg++In5K1mfOJI5xwWA+a1h/tT0e1rMXc9ncc2TYtpTd422EOKTme+TMhsye07TjbvCs3Xo9bkvf2WeRnX8YNwAwMeIFA7rfZB3Sm22ykz/O6DgIkPWpCVhHXU8AYQ5wZhQTEQGMR7dcwj4f4S4mKti/iA+6M7iBSiQVWEl8LXxeJJEfW0WN4Vwn+zHqMwrz2zP5V2kZ964dvkQsUMKsXRIVWM78eK+BpzeDSl6d5YqDGFt8gRPbMUV9nJ/nEDuXNVapmaHfxaiGN7hMFrzbjEsXUfeOZwfDLC2laHa8PaSRbi9upd6hDwoICq9FEsSOJBBXkCCk8p8d/JZrAUJ/dymqpRo04Hvyk1G6XgKtviH9fv4O6nF6ozuCLGt5DIa0wqcYwgdkuIXpceHW+XEdkPLf7QCSpmB5O0lXuKhNDA257nf2FQISkv59ikyU6wVBMQYSsqTiRkYwg2AbkxRDbsZybXIWjOA+TfAP8tzt7KyMtK4YVQ+Ytgly5BarxjEB9YikOIhi7uzrr5D7uMRPsNCwFIR9cuWrx7SljNF5kmbytpnssNslHoFPQ5VaCo28Tyf5w/38BaXzk3xZ4KJV/uAVwdalKrfVuHcve8kiNhVo1KBt5IQpppzEh6ai2xaiMK14Oo0YQ4venoHI8fx1AwWqxd4baB+E9csHa+GwdtV/IWrX1DtFohIbtEc1U2kVwFjRVDpe7zZ3N7y/DJknfT28W6YE55lxjlETYqPzdU+m9VhEHxToXE1HZxMp6/heQ5811oq5xQY2Wy0PEZ5YRc8u/Cl5X+W60RID0nYVgcb9r8K4Yk1IrrpFvU0IzlK5ogygdG+k2S9Qn4FPHpiy9gKJIIJYsw04QQ3QhBhBiNDI5B11C3m4pbkAuPKegoEeqDcezo4U1FrZQhtpXeZivDW1ff0kj7PZtKzmgEgI1u+2DKV+3Z6aJioq81kozGzuK3B9tZFTOd9H6JaUgjCJuyqeTsYZ+pDWnt0AvV7d3fhtZzhr7f19cWA2wvmLVsnKebna7X6RkbmYwAKyJyTh+X/0bW+l6XPSvzKU+r75ANxldUJLQroyB7fm7fnLl8bST9Sub+wweJhYFuWvmhdMlYI/g2GWjE+P5/OI4FQpYXdn4AAAAASUVORK5CYII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45" y="2447145"/>
            <a:ext cx="557171" cy="557393"/>
          </a:xfrm>
          <a:prstGeom prst="rect">
            <a:avLst/>
          </a:prstGeom>
        </p:spPr>
      </p:pic>
      <p:pic>
        <p:nvPicPr>
          <p:cNvPr id="13" name="Image 2" descr="data:image/png;base64,iVBORw0KGgoAAAANSUhEUgAAAHsAAAByCAYAAABzyK63AAAAAXNSR0IArs4c6QAAIABJREFUeF7tXQecXUX1/s7Mve/tbjYVAiEh9A7SrShFBLuCgAqICiS7KVRBpAU2tIBAwECy2U1CRyFKUZp0kSLwR0Q60msSUkjdfe/dO/P998x7GzbJbvK2IBCc348f6N4yb747M2fO+c53BB93q6PB+sgAqAj/FHIZxBUE4ZBb4lFJB1/tkJ9dwOyBTagT/3F3+dP6fvmvdnzCy1lUbTIoYrohHdejYADAvhBUAlIBBsDj0CcF28CFfxMeYB7GzBORt8Un76aomIEMZuJQmf9f/Q2f4pd99GBPmNsnjntv4Y1Zn+DGQm4OwYYAhgJYA0A1AFvmGOYIvCvAOwBmCvgWvTxvIryY+PgV1MqcMp/zmbzsowO7YV7fyFfu4E30FRHsIuQGhKwLsE+bkdYluYngbIHMAbFkGRQMYhIDBDIQQD+A0XIoFQC8B/IlAZ6hwf85n7yEuNdrOFwWfSYRXcmP7nmwp7F3VEi39cZ/TSjfhOBzpRlcXJyBhRB5SQEiOAMw74vhbHg/13kuA3YkEtNE/Um/FsiBAlkLRtYGOASUIRAOBMN+r62ZwOsi+lzzfxH9rYUZmef+t8d/iH7PgT2elXF1srmj7CmCb4LcDsBaEAVYFsDzRQD/oZFnROR559OXUJmdiZ/LsrO5oy+zgTEMBsQuGeThh8CYIUKuT5jNBNyOwMYfbge6SvBOkDc4kz6K2l4z/jfLgZ4B+3L2s4nbE+CBAL4McjCAFJBZAJ6i4HHj3eOp4GXMyL6JOkl7ZPAbWJWRwobOyedhsZsQOxPYFEC2NNNfNJS/ivBPCeJnUCtJj7z3U/qQ7oGtx6YhzYONi/YVwSEAdgRgAJkN4BGC91uPR5Pe8Yv4mSz8yMZoOjP4ID/UinwetLsK/K4EtijN9HmA3AvxNzpmHkCtfGZnedfBbnivKjZrbuscDhDBD1FcRhcAeELA+8TIncmi+Hn8Spo/MpCXf3AdI6yDwZaFXSHybYBfBmRDQHIEXzbgLanHHzAy++x/rU+foBd1Dew6mngdbO9ROAWQPXXZJPCKAe6BkRvTxYufwbH9O3/+nU6LuRgE5GKMrHyjy+M0gdmMLWyUWu4hIj8E5AtFax56NPuLUKamI+J/dPn5n9IbuwZ2PdcyplArMCeAfjGM/B3knx0yD6FW3urSWIQtAetHTI7wRNab+FwMFz1Pd71dxV5RPt3ROx4kgv0BrBlOA5C7Bbg4rY0f6vrDP313lg92A6tg0BsGTUiRNUgOEmJ/MXKPsHBr0r/qWfxY9NzbtTaelbba/QT0l+t20HJGq/O1mYu79rA2d+nSPhQbG1c4VGh+DnAdQBaB/g7rcXZhVPbpbr/jU/KA8sBWoJF+1ahzxPvnXVPublTGlZHEW6U2ehrDg9XdcZvE/hm7ZN1CptfLOFRy7V54FXuZXDpSyPPV0QLgSlebGbWyx2YauTVYcIXarB7rVt4mNg01kf05ID8VYBsAcwHc4Dwv+azs4asGuwS0FYwCuSuAuxwxDiMy/17V+Orf48mF7Tx4NICtBf7kdEDFg+2uANPY27j0WCHHglCj7ho3IlPT0Tuiyc27UqLjQe+jiMfnh1W8ssr+NHDNsCIBxwFYL+zhxHTn/QSMqnhplfd/yi9YOdh1zGCddBcLHAXgGwByAlyeIrq03L05mtK8O72ZplaxCB5J6Q5CbeWK+3pbsIHFQk5MR2RPbG98dUY7JhMB7KZ/dxJvgxp5riwspnGwSQojReRIAH0BzBLysrRQuAhH9dYj42rbVg52Q/5zFnIciP0g6pbknUIzrlOW7CT2j2zyKIHNACRCGZNKNBm1ose0D1sDq4wkPxdgknrcDM2YpNZe2t7IR43JOSRPCn8j/uZc/H2MlsVlo9SY28zSjAFwsN4jwAskz3IzM9evzu7VjsEOe1xcK8DhAAcJ+TwpF7rMgj/i8IGdCjKYhvzZAhmtM0mAp1Lv9l3haKXHrjmFrW1kfqd7tgBnpzXxI8sDmJm8aCsn2Vtb9nSNnAGeB7qR2evKBlovbGAc+XQXWpwB8mth2xDeY4yMTYZn/tmpZ32KLm4f7KkLBhhX+TOARwlkY0DeF/ppqXWTMLyq88ehhub1LOzVwZUKeHi/v0uyd+MoyYexGs9K9MkPiRK/Nm1mKI30NS55PU3xGqqy77Q16szkwggR1Jdm9d1O4oO6FNqcNru3dX2+S8opJYNtHoDfu7RwNkZXz/wUYVh2V9sFO5qc7EqD00F+HYICKLcaFsYlI3o9UfaTl7mQgobkCxZQg+uAlpDlxJTRZda4zUm3swBbgTIIggoiRLGUwJAIsRAGbxDylCUfTtL5z8EO2NOI09kvJnUHpqOrVpj9ZfdxyuK1jcsOF/A3EFQL8CKFY11NJ1eKsl/48V64Itg6q33VKFGjLIQV8QIFv3WcMx21g/VI1LWmy/SC3HqRizYXmE29pDsIZCdCBgHsv5ShsuLTc4DMkRAOxT9ozH3wST/Q5NyI7PVd60zprum00aL0C3QcB2I3iCwBeaujH4MRFS9369mfwJtXAHuZWQ2ZJ/SXpc5NwOiqtzvs/6VNX0Rk5qEq+95KQ5bTODhK04MJ7gdgSwC9i/ZRsLTeBuXdlq1Dl1NCNG4tG5Q+hFYmy3wB3vDAVB/H03FYCLis2NQbN2DxGogza8P4hZhR8U6Hhtck9jcm/zMRc3ox7i7v0PtLfJL53dJt5hMIXFe6tCzYDfP6Gumts/pYkGtqtEgMzkiHxw92+PCpHGDTwhRAFlL4htA+6QoLHsBRaywb5ZrMTa24owD/QxDrQKCsk1mA/IPAQ8a7Z8W7eRJFOXiQsVR5b9Yi+Dnx/vMQ2SXEx4vt9XDeF16CmmybIxcFV6EqyqU7g34vApsI8GbqMudilHzQ4W9o4OcsCuMA+a5uH/q7XcEfiyPLcNZ0ZdQ/pnuWATuevGRnj+h0iHwPwJsELvaIL1/hmNS2s/WFL1iD20p+Z2UqPAP4iR68AzUVb0OEmFzY2QqOAPB9QEmGSFqs4Hth7DXO238hi/fQC4vwY3HLjEOIYi3qB2bXsiJfQVgRRI08PR8vAHGrY3wuRsqz0G1ifn5jQ3xLYPcDuGsgTpDvOXKPlS7L17CPXZL8uMUMOEPdqaIkC/JMNyJ7zceEy0fy2g/BbmBsmfwcQo1kaVjwRuf8WKzCd5ydlNs8teZXJaeLHoeEwKsGvD4lr4CVyHr5DSD7BCapgiS4yhDXJgvnPYtfDyqPqXIN+6C5sIH1UgORH6s9ATXggKudiSfEHpUehaMhckCJxKj8tndB3p+VzIlNq4pjN+a3tt6cCeG+xWAJrnWV8a/LZtJ8JPD07EPbgr2eRXJyy4w+FCJNQj8+jTIXl0Pcq6znkIJJvg2RfUHsBOFaQjwIinrA9qJBbZG9wrcJXuItp2PjinexRxcYK1O4oXHpISI8DMD6AGYTcp4YeZPenyyC7UGog+VfNLgpIu8uLLPUdzCAunfb9DAhz4UEtuvDTnAkajJP9eyQf3xPWwp21Jh8k551EHwJgsfh/Vg3ouL2znQtnlLYyTm/m4jZHqLeNs4mzWnhmcA8UiZ4KUzrNiesgetEKBxDmF8AVALiXUJXR2YGwfifiPfvwPC2tLby/rL7P326jT7Yd0/CTy6ubHgVxDg3IjOt7Gd8wi8sgj2BWVORHinEiSXrd6rz8RkYqdZx51vVtCWDm+ZVpbZPUgfIQaXl+3pneA7ezTzbIy7JVqNKZC/1gBFypkd0Jfxig1lvzUfd1p0Pt07hlpaFM0DR2PciCK52jI9ZXbhrRbAvy21kE1FgDgH4HkTqXE1mSudh/vAO25h+W+jPJLCjAM+RPN01Ze7oMZrSdGbMB8koERwD6nIufzHkaUmZ0bh2f9tFH/QzVb0OFeDC4t/lPudcDUZVvNadsfik3BvAtlNy34EPYOsR5wEhxqa1cflLYDu/xtTnTxCDowFRpullzsbjMEyKYcgpXNs6twvEK688Q8hbQv8vly88vEzkqTH5SuT9DyhcQyDvEnjOpcmDre7MuLGwvSeU4LAbIDMBP9LNyPyl6ysHJWrM70mKRunWE+B5ep7mRmZv+KQA1p1+BLBNg1KM5PTA4hD5U7DCu0PKu5wVNknqQRxUss6P8EtmXY1fDW3GxKahURQdC/BbFLMeSDWGFgkw2wsu8aZ5Oob1nWcn538CkeEAdigl/S0RYC6Be13KiRidfUF96lFVchYFaqz1ochYn8vVdytUWZ/fxgrOQuCuYRZFLvU18VndGeRPyr1FsCcnvxGBgl0JwRTn0rEYWdWl/Tr8sIbcxhaiocq9QbwmIiPT2viu0odVI1RftGwU9kUoxTi4S6sgcrMVf3oBfpH15nwgnPezkED6rwrXAB8QcrZPoitwhMy1jfmfkjIm+NeB6yx5ZmFE9vkuD3A9h0Q2PYbk8SX36TWuNjOiy8/7BN0oqGNkBqenC3mq9ovg+R6ZOtRKx37wCcyiCkMjpIOZumpI1OJtZLOQ8xLGr8c+2dybsO99FcTDAvl1awzcNqi3DcoFm0WYS8TI63B+JARfI/i6ETMaLmmmiZSepA6UyyHmZpLbCfhLAPqRXO2cP1vZJfGkwk7e4CK9v8XLdrfxPDmZGT+JIRhsXWEXiKhLttg8F0Y+92R+dN+OWS3XsI9pSg6V4vbggr9hRnRQjyU2fIzgCya+X23ivqcL5XgA+bAUDo/ODZ6vjtql+a1tJMeL8CsMGZiiDm51YiQUniOecynmDACfB3mLg4xppTHZxsLvQRxI4Hlj5Mg0ih4x+fxwETkWkAHwPBSRzbewjc4SYAfCHulhLrOS/zppzhRge/0AHP049YqF+Dayl0DwdQ2UiHcnw0qW3pwCgW4THyYDCp6ywEmF2uwzHf62OkZ2cOFHoKj3LAbkr85GB2OYqM/+U90Exdj16SHKpXsU/FhfW1GMF3fQMg35LRxwESDfWv4SAkeK4yxaOVWAbTXnyng5JRlVJAXYhsIkAL+ESAryGpAPBu+a4NthmSYO029HgBOLWR38CyF/FcgeLVkme+sxTgTjU0kv0th6W7DVVSvCc+jlayIhnLps1ifxqBXWrBRsvWlybi9CroKEsOvfHP0w1Fa8+qlGOkSc6hetZWz2dCFGqZtTBGNdTUaJBh23YIC5vUG/T3H2afRK3hLBg0ai67zPDSLsOABfBPCYWDkuHRY/HMCenPuOwKhRtYOmCQk4rxTmVFcqSBwDkV4tIc3aQApUl6gEJqhyvnuL4GnCjHHx23fh0A1zcUPTFz2iC8KWATwCcgLVqBPR3O9lG/leJPjTqsCOJxW+5C0mhJUJ8kCUuJr8ERX/+fSDPW3JYJPGOrNrCL7YsnjXlRUnvoq9sKh5QMba3rCICmQOueQDZKvnI82vbyM7EeDeGlARyoh0RPzXMFjT2Nu6wt6gHACRrwcfd5tGkTEG7E8GZ8ygpX8SmQ3iCYi/wsWZu1oVF2xj7tuk0SV/R1BucuA5YNx+PleEFH7GolXG5QP3DmcD8n0Q97lM/EscJh2HeD8lX4GgoXk9A6tgH0bgaRFT52qim7rVf535+cLVkOCJygPuCJepuGYpvUg/lATr2sRtT+HnDHhAiZCogapTILImGciAawFyvwAPkf4p5/EKsgtfb8uBMw3JcQKv+/0QAI0ujs/DYdI9J8iU5g2tsycibAW8y8WZn3UYO+/WQP13bxY0cD2DpK4l7nuoJuW1JGHWudpIQ5bdaqYhXydilGs+MIRK03g8Ri83Oy5nBZqW9LNR3ADID8IyDvyqGGaUXyjY6s2yzk/Jr5l9fQW+eQPXsUwuhsE+mpQv4Jmpz1yKkfJ+tzofVh+3G+gPFMHMtF98On7cCfZqt17+0d0sCDzqpE4E6sB4RODHprUV4UzcnWYb8vu00E3GqpEm4NN0PNHZZ+9B7c4r5Ei3WugBbLEjwXSoQIYVwe4YQHW8iOA0QrYqxaBPcJK5vUd82ROYzVbk1/c01cmM+OnV4+gVkvTCzB4Zji6QulYHSJfBVlrQetjCpulYkDpj9Rg31Tk/vj0/c1uw4XEojWwgoPanY7AbuIVFqlTg7xXVljRowXNRm3lhpcfGLv+oT/+NgqkcYNIws48k+XzLmafO1Wb/2KWfdv7MXqheuxcEaxrr94ZzBZGQaqOOkLcgONUtmHfj8oSFZcAGDybMxgIqs6V9sBsYG6ZHCrxa7kNBmUnxVwjdU7GtfDy3CDOxsMVW+J9m2jIwCjShrqlQJxKcKnNK2ZOaWtO51sA1rc/tC2PVubEnIOKSdGcbWc28OECpuqDcaKNobGGYLJMMvwzY5EEU5Y7JSsBOvmo1J0y9ZkXa8ZXw7m805ggRsxnIPzjDiYgy/8GbKHzkoCvvvVd+cAzTl5Dg1iW8+gwoYjRvrUnApsS7eUgqZnxcREZR7paZVzhFRE7VY3dLJ3/rl2TOLjsUqUbW4qYBNps9DfR6NtbmNeToZkT7RUPS3el4RpHAIAtIP82nfiKOqHyz9WvqFNgTc5vYyKhr90clduoDQn+2Bd5IxV4EUJ0zhuC7gLnSM7oCA/DaCvy2zn3Ky15d37yBNWZ7XYEMuB6VhSOi/n3VcolZ/ADj4u4liRRJjAkEzaCfr8J9HnjD0L+Uwj2D/lXv92j/OvhtrVGv0S3/UVdyXFzm4Ma2m3zXzkPiSU1f8taODUGPojmtqTTvGcnsn9TIU7py2FzI5T6+eLziDIIXeZ+9stVqLhvsabN7R2mf0QRGA7JuSEkCznIuc4vmetmG/EEi8hsSW7cR0rvXCE5KauInivS4LjQlM35Q2MoS2wWuu8jmAq5LcgAgqtCos9mU+WQfaFPC+VQ+PPm+GPNvUp62xj1bWJR5ueyJVuYLWy8rxrMb8z8mRc/amplxqwPHYkSmrOyPaEryNXreBqIAI3nQ3yfGXJ4Oj+9b2pcGrhmhcBSBYYCsI+CLJM52cebPynErF2xbn98XBieBsgMkRL/Ge5O/HMOrl+aH28b8vvCiZ2QF3LT4D96C80ekoyru6eTYAJezH1y6U+SwG8kvCaASnOuUCI3LgRsCR4sgXESGkO0igIuUAV/05gURAHUSteq2temOzCP4vgDvi8jd4vnXpCl+rqdBD2BH9ckuNNSZ/Y3gX/YcW3bAnhrwT8/z5GvG+FfSmg4GtZ4bWJMoAfHHYfnVCJVwjCbSLQ+2iHyBIoeD7L306BUlQ63jmLCCBOubVzvBeXgv88IKe/Kk+f0jU7GzF7OZJ+/HzMyL7e7bEzgQ/dCEQ9C0jAXfSq6A/xaMbAdqEqHO4raym3wHNM+1yHc8S+GzIOdDbF58UoBEefEsQJCHg9BKJcT1ppd+FFnbCAcFFzGxVUkUsNeHyHMGRF4TjQekvCOpjJ/rUMCgk19vkZZU/HGnQfwIEE0UTvA2d6GSCDr5vI4vp+Z7Ne1kJTqpJTHgm4A4ip/gbabeuuQCjYQVdwGMCkEPwY+U2KBgG4/pXuRwFuW31Ocd9um0kP17l42d4BK1owGncfS7XSF3O47oMzdqyO1NGnWm7MRipqgCIRp3D9uGggs8LzD/Mda+l7B5Nt6tfB91ZUiM6JF0YFjyq5HNV0epHeiFOwr4pfCBExt8OPM13UlepOBPPsr/EYd1P3e8CHYdjRnka0T8aSW2yp3iMbZTedjlfBXTmbEfJBrePFGKES2NJJ0EMQeCga8Nkme0LGWa/aEqTGoynulF5hqPYRQlKPC1lqVxrHOZmzuVk71c/2xDQZ02augN0pQiALeyaGBp8EZnnFrTGrud3WL0PUaN3sE+lcLNQK/sbLzSQlfuiaPdBPbJRvl1XGSHeu+/IiK7A7IzQI3Da9LEmzC4U7y/OY0W/aOz6dJtf/aHVGLN3JSwlGso8S0S4/zM+LKyvthygG695jIOtYXkAhS10yIQN1CwpSBonGprQDFmrYNe+t/UpAWV+FCZ6kmO8fkYKV2XztLNvD4/TpT2JGGl0M9qDkCVwC4ZW3wHkIchvMV5eRay+A3M6L+oRwBub7x05Zu8eGAs2fUc5FsCavbM50oOIxUUetVArk/T/FVdTSn+MEmgnkOsJCfDYBgYLMsrnI3PwjBZekTqDKYdXqtHvQ/yxwiM6qwMBWQeGOhQ6gVTg/nPQtmURZqRzvVXAVENMwVF6b2jXb/4+m4pMxXj6leB2H/pe0sdVpJhS4rRnYT83Rn7EiK83lN7ZtnjN2Xx2lGa3cQLvm+EP6Bg4yDIS7wtghtSxBeVK3PS7sxWNQLrk0NC+o/IRgSeFPJsN/ORv6Buj57RGi29OWSKiv8tIK2zt22fHgvZI+oZKzZdyvSjVMv6PxAZndbEnbes275h4vvVNu5/U8g/X+HIpKFU/5ATnIxyVJiWR1BVHZDuIcIPkprM/5UNcHsXTmla1/rMdqA7BBKIIn3BENu/K0J8en6EdCqteJnEvsxUbuN8MiZoqAAqYXWVc/EFGNXNkOHyP2QC+9hM4YqQLlRsjwAmLMsUv7AlEyMrMLp/AvS6b34lpPoQj4vIcd0Wq5ua28Q68/siOaG9JvfaxB9dOKJthmgZsNUxioaku9LzjxAsEis16eFFomWXm6oxS2Ez6+VoFIX7+gPSBPJRSx5d6AQLeLmUXVYZJoeL8AR1WgB4hcD5fmF8LX5dplR0mb9qmUgX/XHeBJ2UFZr1yS4a9hRR7TK531iemAzLPF7ma9q9LKpPdvfGXyoQPYu3bUpQeBjw17g0+0CnDcA6ZuyQ5KfwuFLj+CKYnNZkjllZX6OGZI+0JvrbKoM3KvrjjVLHfrrUzqDcGCE6sdwZvkIyfmBr2sAhVwPBAbzFQM5MajNPdmeAl793+bO1G5H9Q7tgN6b70XsN1CjYtxnPMcnIzL+60xc7Ofd9ijlfgM2Lz6Hme/8Nxt7u4J5DlFl2n57AgbbS/YBeKrwxf+5QZjOkUSWHC6GxBWWmPuRq49076mt2Ym6T1JopSqVyszJ/XqXx18CNDdKfFCOUXDfMcPBKh/jccvbwFWU2VI8syR8mIr/SrIjg3hRzic9GjfiF6H7RI22Zma32ATrKK1PPUwCld4tg/U1O+e0rY4eW07tpHGyTRG0TFeJ7nOSDLsILaMq+3d65XVOZWjwAdSA3LVrnPKvdfO8VwPYPu9qKoNW2QpvArM0myp0bJcS/AflNWhvds8oZPoVrG5f/sYjRaKJubXNF5Oo0jsavijrVvlrSpNxGkTVHM/C70S8Ya2LGu9yCW1ZQVChncNtbnkuU4s7dzhucR123slVaX9jIzWKX9EuQvostKmetLH04ri/s4E04Euoe30SRs3wUTV2BqqTL+OCgv3pVWMaBSWltRnPXV2ia3ACKrgDqmWsSyPfKWs71SZcuXMPE2REtWTQaI1A37GwRXJom+caVHcs61EErykWG8KSeuzWA8KAYOWsZn3fnkFrm6mVj2OU+qAfBLveVel1wBhWuL2WoRPrxW6I2WT5+oAbaWunutLw7pDRZ+V46LP77Cq+6kmuYXHKXMnPDSUP4Z9cvs1+nIl/1TUMiEx1P4pCwh5Nvt4SVx7aoPf6pI6WMjkXvipkRPxPw2BbC/CYl8dgbneP5q1JjKGcc24It5AU0eAROU31sBsZnSWQMJavloSBQrZP1gS6CrZUGFuSGRC7aCOJsGmdfWNWSt/xvsPWF4TA8uSjqE2RCfurkmVuWoVnpe2ZjAGy6GdQ3bnOvAIubgPcS1OyUti7R0ZRkd/rwQeiH85yBG5HWVDy8yiV8+U5Nzm1qxZxZ1IKhSnv9Az4+OV0Dj7Tnh+gYbH1wA9eLkI5kICNq0jsWCOTK1EQXY7ioUdPltoKBplKS68AiD4OskpNhYWBtvvBtQlRRYZtOga1+6LUXrxnFFZt6x23V192SC7YFKC1BPZnkRkSdk9WayOrIFo6hCvaGpZP7uv6Z27FQSRm5vpnU9HLC9Qi7FYSDINIMagkrqqzXnFTkXTA/C+i9wEphX1D06JcDeKibkblhlcZZuyNNierze8OY3zIoLat/Xv7gjD2zPXxWDrZ65SdzK2eSXwWed7Em11sCXpl6f1l31P5NQ+ESpS8XWR38TYTkjvZ+j2PmCwSO6RTYk3IbWSNfVMkNQrRuybZtlJbmU1DnazIqnNe51jCvr0XlATD2i5LIVWkcNRmX7q11ywDqMU7Tk9sJYQav0FOg/AXEXSkSWGOPJvmon5m9uGtAl7o+kdXGFI4XY0YUJ6QmQabHOVdx4/JHx1WCrY+MGwuf98rnpvkOQGVgvCnANWnKKzC6DOnndobUTCnUiKcK62wk5MsslnRYoVFElyddOjXceW6KdMJKZTou41CTLxxujBxEqBcu+LvbtjdKdGk9C3e+TZgxENWDNjL5wh6wsn84q3PpOwogckEVEqr8xAwCTUn/XdR7C+5Y8nYaPOUqMjevUqDnMg5EM5pXeuafyk2sK4xv8eXvVYof/MGJH7N8ylJZYGsno8ZkN3p/EkJURqND8q6A16WWV8BlXuosfTdqTL5CUo8emqm5yhYq8tGc6MTevdJ3BRkuDegETbP22iNCqUtHxLpnLm3ZxtxmKc2XHeLHsBleadc615JW+YK6WA8NgRmBrnSqiqgpTAtaskzfgMgbAr4PcokK9zHorMsGLcJBKqjXSl2CiDxIuAtcRfbedgGfygExkvWd4/eEfMotmn9fh8pSdTR2HXdIS5qqCvdp0Oh90B/lJHNL22zcssEOgDckX20ppajqwhp+HFis28XbxMrvUxc9sVK9tOWHXV2mFe77oP9OSOAj+4kxFSEPm9DAiHK33iP4hqigD8wDaRw9scpCq5dxoEmSgw1QW6rxtVydT7nBwY9te1Yv+up5BiAaQlWC4G0ucee15ckpa8Xkk4NaGDJHS0lOW+uBgvg7DG91SeZhzMaMFfjlSkbsnWxlHDR8qfnm27fKdwrwGIXnuyRpyG/xAAAWGElEQVRz59KZq+nQWaxrkGjq0c9FGTfkXS6SM9En/meHFnv9orWsyZ4J4CclnbjLnHdntt1qOwW24pWpz2/jrQwjuX9IuSkm3v2TwI0e8R3ojzfKPkI0zOsLqVo7ptHcriyICMZFJKKQAuy5RIxdmNh4Jvw/57WXYLDC1K1jJhqSfpXe6xahs3D5+p31zsd1y2SNjF8wwPaquqKUJaqr1mL9iB3iU1Arr0JPJovyB8OYY0pA5/U3Q8ylbvGiO8qudDQ1t4lx9keAP1DCh6VZLFrkjuNcsuB2uIEJqrCzda4W8Loy6Rn8A4APivCSNM4+tLIIXNSY+wYov9OkCT2KSWRq0j7Rfa2WeafB1sHNTs5t6kR+QfXTFo8iOns0kHGbUG5NJczy/27FW616MCi/vjXRLiplWYx/q0uxTRMsIeUcj+j8ZbaCIrVqF9IfWYou9SmVrrjcZfyFNpEvEXJSSao613LNo0KM6WpAxjbkDwDlSBRPCFWiH473p6bIvmolUd+GMmfVt6FpTHdY8NKy6qBo2lJauAQQDWRVEXKuT/OXtDpaugR2GL5ijtgPWlx9+0JCpb5+RdYknib5F2vkviSOtQBM5+t7rXIHb3NBKG2BoZbuyxCvM1ltiqLwvMh7qvwA+CxgVA7zjaDvNrJixaCLnpHnop9FQWW3vw3RXHDzAuAntMSRD4colSoA8LB4GZOOLKYgd7nVN+9uxZ4MgZIysgK5kHQPQOwhofS0Wu8hNzy+pzNVBm1j82FgcIZtAOJRZ1mL4cUKR10HW+++hn2iRemONKopqmk+6kvXxvdA8yTFPyHAvy3waiGfeRNH9VCJRg37FZoGxhXxet4Hv7kqQOwhxcwTCwkqCU8Lcad17iZCsqnlXkKZ5Wxyd1s26gpg6R7bb3E10uwQQ+gqsYGIVaH9QS1b17MidozL2zu6zH1r80I7Jb8/vTlZC8e2VD38l6e/XCR6z4l7FT6j9cA7L/lddLRMBfQ4KM0Ej/e94j9oeczugd3a8Um5jYzBPiJWi8Z8rkibDUv7YgJvCEQ1y/8lzv9HrJmT0s8DMnOQx7yyB23i+9WIBq5rJb8hqelBCrJsAuGmIHS51vi3vk/pO/e0LJG3pIye6pTR2Bb56bTx3GQnb3E2GIrhaJGai1PJTOrMTFvpzG9g30jSU0kernFqnd2pTy7qlnhR3XOZaNDGZ1HsYdATAHGFS9wZOLLy9Z4BW3/RNPaOc01buCj+qkC+CnhVP1ADruRkkAUE31NudDgaBAEdztDZBuFcgVEBWw+vRhoi3UYBFwejjVItRoYS1GKqWlhmIwj6B0JgsQWQBaqXau53tI91VZ2xLTi2ofALAU6iflgidxpwzFL2SUj5wcCYSiZI4kTFCExmJvrjg2UMVBXYXYy1Y0l6J2CCKJ2L3lVzlrozJzfvacWeqRkzQjwOygnpiHb86Z3YL2xD7rsCc0E45Yg8aOlHq9pEz4Hd2hktc+wKm6QiXxaDLwRutJGNi/rlK2wbmr47n8QsUavTBApSSJ1pSSJoTaGJBXqeFbVMi+yVYlO5Sk0OeFNE/kkvf+8pkIs7EcVMKYwTBs9UtYDnpSYzIRSsO5+9bO/8bjD20BZNGD2G6vn5DYpM8xJdi754KwCu+W+S7AsfdGL0yDWnpS7o7WLlqnRh9GRIApjIahslF7VopR4CaCUDf0S3qxCF9CSrRXK+qA4wA/lJUpt5rOfB/hD0GElucBRFW3r4HURkO0iIv6pAvEprKB+73JQZfaruX3MY4re6QsjLnnjJwL2cZiuUSN+zRVyKaUtTAp9dJT5UPbGmqHRYFNgxZ0GgBV0/bILZFLnYF/KXoWnxItNnjdGlbNRWPl3pWhXWNWenEv1DTwWmITlRQGW0rK1Wv0dU3+XtR98QYuWF6yDynZBcSPl+OjO696MDu+0gjH+7EtUDh0bebkTDwSQHGZi1CZ3tqkEuvVsUFnpTQhkJzchaxNb0GYT6X/MonA3KLIGZZeDfShC/2q0BCcL1TQPhq7JgPgsvEeJMDvHihUrIz07NbZJ6+R0o6vT5p1Ett5LEp2lIxrXkaI0KHjRypojMJ0JaUF8CTxmVGWOSo4nOLQn7aBUDreNdXcosiUVkfOqi8brd2MlatgKnELJFkSrtzsesincwsHkdRJUZmEIGKSx8Mgdb9ZpTjnR31Fi4mKpeQfYDeZDLZm7674Dd3n6juipLMDA2yQBCNNVV1ZKCYlIxusbwT+LjeeiF2av0IXdiTwuXBoZpX81M+ToYVplg4IlorRJzn6bveCvngdSj3L0GOEWXQr3VNhYuB6ECfBBynCC90ZvMqSB/SPBVMfYoODdARE4peQevhee1YmWPFttCl+tBgLnM0Z6LEfJyNDnZk8Kzi8uu3OY8z8iQOW/kMIrvVfSvS4v4I1+l2Edd1t69KnqzacgdK7DHARxi4I9M0HT1xwd2Z8Hp6evVK7Y4HSbCkgLx0hcsAXGdGLlOq/gFALQikMjpKPHwSiqNqkGjJ456sXItU/9r1TttCQe/KTRH0nAroT8mAEteLsZfCUQ/IKnsnzVBTHHiz9Ngheq0ew9VdNyD4JNCO4biNxLgkuV+dkrBv73DKIxcOenSTk6/L+LPV+NSIKel+dzkzy7YQXGicIQR0XQkjU5limnlRuuDXC/076hKoyB4uR4RJyemo4qFcaL6/Ak0UCB16Z4LCWUmFMDewccAjKaYzZeCXYxba/EbzTZRQ7OZxMl+QXwFfiOL4omF7X0EDQrtqY4UcW4srfQB7cmAVmCAaxEBzPkifUljBfWr4s7HUwpfch4NQdNG5KLUJReuHmDfzwjPoS+kuQrO5cpSJZ4wt4+Nq/eCtVX0XqVBKhVsI/bJ1ETPwBWGWDEXgtwriPM4f4wbVVGMuU/hhtYlGgFUhoieMtrGsN+HcBRhNmkDdusETSAyP6g+Ehe0aqNH9c1fp9izi4IFvM4lOAuFzGtRdbqL1zg5fSqUBRD7gaV7vRwh3mhy8mUv1NmssfwrnXEqZrQatIaFa1pX8V2K/yqMecrXZjovE7L8MExif2tVelM0xVgjYaPdjIevXZodM4XrGp98R6CJDlTaluZeV5cCF7UUs1EbsOeFemUir1P4N+95fdtYs63PH0yDUwSypQh+l0bxhZ2lTS3ffeWje1AJIltDzLUusqetHmBPXDwoiuIjCDkeghsd4190Nr7e3icfNeTPJkQLtvcLxIk0+d0K7E3N8c6kW1rR3PGgJbMY4msIs34bsK8U765KKyqeXCFWoPTjbDJOglCBEjTk1NQtmYRR/TquQ1bG/FT6M+nHF7NlcbnzTrek1aCpRrhJjqMWnwMecml60EorDJb5k21j7gdCU6daqAK5Hwanp30jJfMtW3+smCio0tpqtCXwHEZr1m0FW+jPS116cXs030BTFmhWqwZxFsHjKGfia7v7sdrJ+R9RcK5ANgXNJOfsuasJ2MFjpPW0awLN18Sjk+HyaJmYdnyZctmsnA/KDyCSkDjXMzcZI3uvoKBoGwqTEcpPBxWiw2hknVWCrUpVzenRAl/kf1NuNo5nJKO7X15K9WVInCkiGwWfexTpLF8NWpFgOKaFEvRLAV6iMae64dGfuvzLlFRhK/shV7HYxKGAu64YQwNVV4u9z4weWJ6RYhsLE8GwFGeCcJ+VtVcKtjr/p6R7E6GGt3ri5ihP3y8207Em8piPtOwgUTs/1DTmRkmoqyaqFjk29blJqwfYDUvWiRgdTQmVAbVwzEW+Nl7+/Lxq7CfM7YPK6g2Ml11EzLakf84bed56aAblt4qyHzI+9cnvlo9M2QYlDQRJ0GxZYBfpU6cLRMOn6ln7o0llfBJJf+PxOZHkTZem92NObxUA6HTZKtOgqpVUe2OgAY5NMvEVqwfYWqKpovJQMWZ8qbTiVa42c+Sq0W1zxRSua12yFySUu9K88aoWJs6LxkkNI24qxAkq7SVQTRWe6ZC5rW28OZpcuJhFQfvKVYKty/eS5Gcw+FWR5iTvwqenuQgvG9qpwvD/NYG4E16mONoHO5tRWtpWtCBPb+NxaGLi6asH2EXHvxZlvbaUeXqbQ2b/so0cle6S9GhqxYCifFWR5eL9k0bk9MTE71ufnAwR1X5RFYgHhHJ2WoiWCvhEjcmFJGoB9lop2JpKNM99E0LVr9lZXbSh7meEeptQtVx+CWiR2aXCPR/Q+wt9RebCVblIl366pNgphZvUrx+iiMbs47y9ffUAu0h1/gbJW0ploR5ycAeXK9xXEqhXa3XbIJhDvEnyRs/MVUvj4g2FHS15WomeVKElsYznecnm8VMamIgm58+niFYJqu4Q7FG9ZsWNyQ6+WFZL/fJKc7rdWJ6VDGtJQ9YsliHNgyPaUfT4OcSoflpW6VRC/8t0ROWKeWPtLV+hzHVyM4wW5JH5Ium+6fCKv682YMf1hS84g6kqxCPA06D7VTqi8t6ylvLGwuet5/FBkM/wgdSlNyKpen55A0k/CtBocVpd5lMBJqfeTVC6btSYnEsGJeU+HYKd6cWIqSowavUjXSEeCxz2mdH9yxh8da9XREPWVV798Ba//M4Q+avrF59Utub5pPy2xsrlWl1BBA8bcuRHQ14oa3Q/gouCJHUoeL5PyxHobcJf4GsrtM5HeW1SflvYjDK/Z3WYjqNk/MGabM/jqZQoqPCd1DkX/zGyhZMpwQHTtz2wI4/GgjXfK8at2xR2rY7/qPyw8jpZ3lW2IR0GeJX90irE9S6Ox6lHbrWZ2ZjCdSOXHE/RkpBYDOIPbvN4VDmx3/KGsHSVeuts5sSSAN8AnTmgP8ND9mwRFFBrvH97YFPk6RJ9WCsOLxFwfIq0vtsVh5fvfD3XsqaglRlUcKeC9Ed5yV6lsf/VB+wG9jXQFGO5oJTf9ZBDfHA58hOdAlsv1mWfOKeUu65hziuLe6vZS0l+wZMn7C9U6zzIVmrdMSX/qRC+UqzuKsmFdEsbpr1+l7x+mtWprNs3BO6wtH/F39Xrt/qAXQLBEFMEqh6Ml0hzqhvRDedKR19BYHBudgolnGPXVMudylgpJhIq5eoBgHlANDy6hog8SnrNsFQ+eyLgaWkmM7nHOfXhVOIuALzKfvaFwe+d96e1Bl1WL7AvbV7fRqpIrCRBpTPx964y/nWPs1yCLzz3XcJo2FABVYbiW0XaUYhXd9gCtVrMka4malcdqtOrTNsbJhW+ZCMolWqn8LERR7k4nq7Kz+E02a2Hf9JubmCVlWS/olaJKhrj3xA5Oq2JH+jxrtYXdrAfBjBUM06LyK5Q7ObD9wbrW8kLj4hzJ6ajKgMRoseaWvCD1z0tWPDAmqLvMTgqeTf+V6vBuXqBrSMX6oTit4FZCcwWcmrqMud01gO1ShCu5Bo2n04Gub962gDeDHSgRuHZD0YODHVEyT87J3XogWBH2z6qnwHkOBZ1Xx0pY71EU9rm3K1+YAcGStVPYOx5IcsiyEbzBFeTvb3TmiUrQ3w6rZ2fXKZptcGtSn9sOqKiWJVwuWYn5fehDeL9Hw3YKiHuC1qCWhUjq0OVQYMT8V6Y1UulSFc/sHWgtX43zako6pM366xzyJzQY2k7+o62vHJNECDGW42KtdMc/O4QMzz4wT+CmW0b04NBpwIEKjY0Bx6/cXH8p9a9urVLqyfYWh6yOb83bAiMbAzwXRFcklZkLu0xY01dki6dDPCAVS75bS/oabAb8ltYKFlRNDOlAoI/OMR1GI6Xl1/JVk+ww+xeso6hGSViNdNCdVmeozEnuHftXT1SfU9VEtNUDUH12JXfehLsBlYZKRwvDJ67tZdKkWTtfe0FTVZfsHX46/PbWKN87OBNagqFz6PoZBwuL5WPTvtXVkzKbZRYmRC0W0TjzXwLRPu56BJy15USXNWTy7htTL9Heq22uJ3mvhFyjo+jxo6KxK7eYE+b3dsWqveD2PMgIcdsjgBXpvn8eWXRjVf2RahdAPldSXBuBmBHudro5v+agTY1v411RrNIvgFQM0ZucZan4534mY5WrtUbbB35KU3rGm+PFIgSC/oB8g7pJ/lCYWq3AFcDrVl5Z1rnG4tgzFHO2HZLUdt84Vu0cnKwxj1vcMQZ3VKJLGqXHlvyxetH/IB4GZeuEalbVGnP7bbVH2z92YE4aJSQqBWGNHeqRwCPJufPJWQkDFRr7Wo630HlANkARn6kyhACXJrCXVRurL1d1LRyUTGBQRWP/wGY812l/duqjM/PBtg6YhPzW9rYKLlPyzcWAQfqPQqXo6ZqZlfO4JqsT/BkgahAQDntLVhzvHP25rJZNMHYLMqKIBP1gcl8AFmYWF/5XXjsBjE3lQO0PuazA3Zx0LawSFQYTpUAtcDMLAGvSoVTEWffKpv20wrrBA402URVlH5YUjK0miwGUCNhmnveOr4JwIWAvdOKu6RQU2Y5iunTLebs3SdCdhtYq566HQVyW1obnwslR1b1WguZ7IxVzejV+5y9UsOK60VMlImqxEKNUC0E5B4hpqTN0aM4tpPqTuNZGVXmdxVjNm+tsKsGE4vVjILgnkBmE/KYK9h/4IgyBfpV/K4SGxmfV/qShm414JID+Sc3IqvOok63z9bMbh0eNdqcHSViWtWWlWL0ghfb4I25DRazOj3LOz30HdygIgFrY0Bk0u2JQIBUmS7ddkIRGPH+/HRkxZ1ded1nE+ywpC9ZxyDzCwP/cxYlvTQhfx6IOwBzvbO5x+F7zevU3toVBFrvUbLhgHnVcUXvzUnu44n9RGRzECmC6gQeFmMu7U4E77MLdjDaWG0l/zUY88tSrpWm32rJ47dIXmeMvyuN/EtYUjW3O9kZK/0GdCZviL6ZQmFI6kUVkw5sydFuLSKTU/F5QK7P+PSPuZGV3apS+NkGuxWFiU1DI2tVRF/FcpQ3rkepNHjFRG6D93e7TPY5JFiIGS17fBcyNJYBXEsxXoQK9G5eI0rj9SF+D0qQj9Y0IH23Jg6qZukTEDvB1UTtarF3diH5H9itIzZpfn8bVe4FmJ+CfkcgcLarQ5peqJInD5H4V0vdjyecuLeAzCK4RUuQ6b145fu7StnDYiAqtLYuFjdXxRWVA7xzW4J+dwp3FcqWxW4o+YEftOi1vEEjf428v76cxPtyQf8f2MuPlCb2I7t3yZ/+ZUAGFhWdlh5gmgi+HAIr5Eti8KJ487YYpnBIE9LBgrGqLwlaIq1pBoh7ExxCyGABNyCxc8mfXcIYBVA10owWzbvTgn/t6Tpqn71zdrlTIBhw7Gvhvgr674lgVwbAjWqmKM9sef02JQgoz2sRwSVAS0FqQbUEjZWlSkxt366ZIEpIVJ7coqDIQP45dv6e/KiKbgdpOvqZ/5vZq/oArmKveEmytRPsKAbbqWKjkGtTTJ8S8CUlxuKZup2mwCYqlh9KSpALgpCu4DV6eVKsPJMpFJ5pHl2lpSE/0vY/sDs7vBPm9okq+uzgndtRrNk8VAXw0l9ncqm4enFMi3t9CWhRY+sDMmi3/l/s/VPdtaw72+3/LeNdGbGO7lELuxERMrAowKC/WvNwZVdV6Mm+dPCs/wckSMP8lGMZUwAAAABJRU5ErkJggg==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842" y="2493124"/>
            <a:ext cx="581035" cy="5381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245</Words>
  <Application>Microsoft Office PowerPoint</Application>
  <PresentationFormat>全屏显示(16:9)</PresentationFormat>
  <Paragraphs>76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Ubuntu</vt:lpstr>
      <vt:lpstr>Tahoma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Vidwud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时间段-教学环节-教学内容与活动设计-00:00-05:00-导入环节---播放《变量大作战》动画（</dc:title>
  <dc:subject/>
  <dc:creator>文胜 易</dc:creator>
  <cp:lastModifiedBy>易文胜</cp:lastModifiedBy>
  <cp:revision>3</cp:revision>
  <dcterms:created xsi:type="dcterms:W3CDTF">2025-04-21T07:54:12Z</dcterms:created>
  <dcterms:modified xsi:type="dcterms:W3CDTF">2025-04-26T00:22:53Z</dcterms:modified>
</cp:coreProperties>
</file>